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09" r:id="rId4"/>
  </p:sldMasterIdLst>
  <p:notesMasterIdLst>
    <p:notesMasterId r:id="rId17"/>
  </p:notesMasterIdLst>
  <p:handoutMasterIdLst>
    <p:handoutMasterId r:id="rId18"/>
  </p:handoutMasterIdLst>
  <p:sldIdLst>
    <p:sldId id="618" r:id="rId5"/>
    <p:sldId id="643" r:id="rId6"/>
    <p:sldId id="626" r:id="rId7"/>
    <p:sldId id="656" r:id="rId8"/>
    <p:sldId id="650" r:id="rId9"/>
    <p:sldId id="657" r:id="rId10"/>
    <p:sldId id="647" r:id="rId11"/>
    <p:sldId id="648" r:id="rId12"/>
    <p:sldId id="649" r:id="rId13"/>
    <p:sldId id="635" r:id="rId14"/>
    <p:sldId id="641" r:id="rId15"/>
    <p:sldId id="645" r:id="rId16"/>
  </p:sldIdLst>
  <p:sldSz cx="9906000" cy="6858000" type="A4"/>
  <p:notesSz cx="6807200" cy="9939338"/>
  <p:custDataLst>
    <p:tags r:id="rId19"/>
  </p:custDataLst>
  <p:defaultTextStyle>
    <a:defPPr>
      <a:defRPr lang="en-US"/>
    </a:defPPr>
    <a:lvl1pPr algn="l" rtl="0" fontAlgn="base">
      <a:spcBef>
        <a:spcPct val="0"/>
      </a:spcBef>
      <a:spcAft>
        <a:spcPct val="0"/>
      </a:spcAft>
      <a:defRPr sz="1900" kern="1200">
        <a:solidFill>
          <a:schemeClr val="tx1"/>
        </a:solidFill>
        <a:latin typeface="Arial" charset="0"/>
        <a:ea typeface="+mn-ea"/>
        <a:cs typeface="Arial"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4" orient="horz" pos="4110" userDrawn="1">
          <p15:clr>
            <a:srgbClr val="A4A3A4"/>
          </p15:clr>
        </p15:guide>
        <p15:guide id="9" pos="262" userDrawn="1">
          <p15:clr>
            <a:srgbClr val="A4A3A4"/>
          </p15:clr>
        </p15:guide>
        <p15:guide id="10" pos="6023" userDrawn="1">
          <p15:clr>
            <a:srgbClr val="A4A3A4"/>
          </p15:clr>
        </p15:guide>
        <p15:guide id="11" pos="3120" userDrawn="1">
          <p15:clr>
            <a:srgbClr val="A4A3A4"/>
          </p15:clr>
        </p15:guide>
        <p15:guide id="13" orient="horz" pos="6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作成者"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3565A"/>
    <a:srgbClr val="E0F0FA"/>
    <a:srgbClr val="EBFFBF"/>
    <a:srgbClr val="FF33CC"/>
    <a:srgbClr val="F6C8F6"/>
    <a:srgbClr val="EAB23D"/>
    <a:srgbClr val="F1B21A"/>
    <a:srgbClr val="DF971F"/>
    <a:srgbClr val="CB7D18"/>
    <a:srgbClr val="409AD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345" autoAdjust="0"/>
    <p:restoredTop sz="96681" autoAdjust="0"/>
  </p:normalViewPr>
  <p:slideViewPr>
    <p:cSldViewPr snapToGrid="0" showGuides="1">
      <p:cViewPr varScale="1">
        <p:scale>
          <a:sx n="110" d="100"/>
          <a:sy n="110" d="100"/>
        </p:scale>
        <p:origin x="1686" y="-30"/>
      </p:cViewPr>
      <p:guideLst>
        <p:guide orient="horz" pos="4110"/>
        <p:guide pos="262"/>
        <p:guide pos="6023"/>
        <p:guide pos="3120"/>
        <p:guide orient="horz" pos="6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1110"/>
    </p:cViewPr>
  </p:sorterViewPr>
  <p:notesViewPr>
    <p:cSldViewPr snapToGrid="0" showGuides="1">
      <p:cViewPr varScale="1">
        <p:scale>
          <a:sx n="60" d="100"/>
          <a:sy n="60" d="100"/>
        </p:scale>
        <p:origin x="3197" y="38"/>
      </p:cViewPr>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tags" Target="tags/tag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bwMode="auto">
          <a:xfrm>
            <a:off x="2" y="1"/>
            <a:ext cx="2950727" cy="496967"/>
          </a:xfrm>
          <a:prstGeom prst="rect">
            <a:avLst/>
          </a:prstGeom>
          <a:noFill/>
          <a:ln w="9525">
            <a:noFill/>
            <a:miter lim="800000"/>
            <a:headEnd/>
            <a:tailEnd/>
          </a:ln>
        </p:spPr>
        <p:txBody>
          <a:bodyPr vert="horz" wrap="square" lIns="62747" tIns="31374" rIns="62747" bIns="31374" numCol="1" anchor="t" anchorCtr="0" compatLnSpc="1">
            <a:prstTxWarp prst="textNoShape">
              <a:avLst/>
            </a:prstTxWarp>
          </a:bodyPr>
          <a:lstStyle>
            <a:lvl1pPr defTabSz="628039">
              <a:defRPr sz="800"/>
            </a:lvl1pPr>
          </a:lstStyle>
          <a:p>
            <a:endParaRPr lang="en-GB" dirty="0"/>
          </a:p>
        </p:txBody>
      </p:sp>
      <p:sp>
        <p:nvSpPr>
          <p:cNvPr id="3" name="Date Placeholder 2"/>
          <p:cNvSpPr>
            <a:spLocks noGrp="1"/>
          </p:cNvSpPr>
          <p:nvPr>
            <p:ph type="dt" sz="quarter" idx="1"/>
          </p:nvPr>
        </p:nvSpPr>
        <p:spPr bwMode="auto">
          <a:xfrm>
            <a:off x="3856474" y="1"/>
            <a:ext cx="2949159" cy="496967"/>
          </a:xfrm>
          <a:prstGeom prst="rect">
            <a:avLst/>
          </a:prstGeom>
          <a:noFill/>
          <a:ln w="9525">
            <a:noFill/>
            <a:miter lim="800000"/>
            <a:headEnd/>
            <a:tailEnd/>
          </a:ln>
        </p:spPr>
        <p:txBody>
          <a:bodyPr vert="horz" wrap="square" lIns="62747" tIns="31374" rIns="62747" bIns="31374" numCol="1" anchor="t" anchorCtr="0" compatLnSpc="1">
            <a:prstTxWarp prst="textNoShape">
              <a:avLst/>
            </a:prstTxWarp>
          </a:bodyPr>
          <a:lstStyle>
            <a:lvl1pPr algn="r" defTabSz="628039">
              <a:defRPr sz="800"/>
            </a:lvl1pPr>
          </a:lstStyle>
          <a:p>
            <a:fld id="{39D7E852-17AA-4CB6-8273-0685DB7F9B51}" type="datetimeFigureOut">
              <a:rPr lang="en-US"/>
              <a:pPr/>
              <a:t>3/5/2026</a:t>
            </a:fld>
            <a:endParaRPr lang="en-GB" dirty="0"/>
          </a:p>
        </p:txBody>
      </p:sp>
      <p:sp>
        <p:nvSpPr>
          <p:cNvPr id="4" name="Footer Placeholder 3"/>
          <p:cNvSpPr>
            <a:spLocks noGrp="1"/>
          </p:cNvSpPr>
          <p:nvPr>
            <p:ph type="ftr" sz="quarter" idx="2"/>
          </p:nvPr>
        </p:nvSpPr>
        <p:spPr bwMode="auto">
          <a:xfrm>
            <a:off x="2" y="9440800"/>
            <a:ext cx="2950727" cy="496967"/>
          </a:xfrm>
          <a:prstGeom prst="rect">
            <a:avLst/>
          </a:prstGeom>
          <a:noFill/>
          <a:ln w="9525">
            <a:noFill/>
            <a:miter lim="800000"/>
            <a:headEnd/>
            <a:tailEnd/>
          </a:ln>
        </p:spPr>
        <p:txBody>
          <a:bodyPr vert="horz" wrap="square" lIns="62747" tIns="31374" rIns="62747" bIns="31374" numCol="1" anchor="b" anchorCtr="0" compatLnSpc="1">
            <a:prstTxWarp prst="textNoShape">
              <a:avLst/>
            </a:prstTxWarp>
          </a:bodyPr>
          <a:lstStyle>
            <a:lvl1pPr defTabSz="628039">
              <a:defRPr sz="800"/>
            </a:lvl1pPr>
          </a:lstStyle>
          <a:p>
            <a:endParaRPr lang="en-GB" dirty="0"/>
          </a:p>
        </p:txBody>
      </p:sp>
      <p:sp>
        <p:nvSpPr>
          <p:cNvPr id="5" name="Slide Number Placeholder 4"/>
          <p:cNvSpPr>
            <a:spLocks noGrp="1"/>
          </p:cNvSpPr>
          <p:nvPr>
            <p:ph type="sldNum" sz="quarter" idx="3"/>
          </p:nvPr>
        </p:nvSpPr>
        <p:spPr bwMode="auto">
          <a:xfrm>
            <a:off x="3856474" y="9440800"/>
            <a:ext cx="2949159" cy="496967"/>
          </a:xfrm>
          <a:prstGeom prst="rect">
            <a:avLst/>
          </a:prstGeom>
          <a:noFill/>
          <a:ln w="9525">
            <a:noFill/>
            <a:miter lim="800000"/>
            <a:headEnd/>
            <a:tailEnd/>
          </a:ln>
        </p:spPr>
        <p:txBody>
          <a:bodyPr vert="horz" wrap="square" lIns="62747" tIns="31374" rIns="62747" bIns="31374" numCol="1" anchor="b" anchorCtr="0" compatLnSpc="1">
            <a:prstTxWarp prst="textNoShape">
              <a:avLst/>
            </a:prstTxWarp>
          </a:bodyPr>
          <a:lstStyle>
            <a:lvl1pPr algn="r" defTabSz="628039">
              <a:defRPr sz="800"/>
            </a:lvl1pPr>
          </a:lstStyle>
          <a:p>
            <a:fld id="{61B1335B-9C73-459E-8F94-9ADB241FD5FC}" type="slidenum">
              <a:rPr lang="en-GB"/>
              <a:pPr/>
              <a:t>‹#›</a:t>
            </a:fld>
            <a:endParaRPr lang="en-GB" dirty="0"/>
          </a:p>
        </p:txBody>
      </p:sp>
    </p:spTree>
    <p:extLst>
      <p:ext uri="{BB962C8B-B14F-4D97-AF65-F5344CB8AC3E}">
        <p14:creationId xmlns:p14="http://schemas.microsoft.com/office/powerpoint/2010/main" val="17441985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bwMode="auto">
          <a:xfrm>
            <a:off x="2" y="1"/>
            <a:ext cx="2950727" cy="496967"/>
          </a:xfrm>
          <a:prstGeom prst="rect">
            <a:avLst/>
          </a:prstGeom>
          <a:noFill/>
          <a:ln w="9525">
            <a:noFill/>
            <a:miter lim="800000"/>
            <a:headEnd/>
            <a:tailEnd/>
          </a:ln>
        </p:spPr>
        <p:txBody>
          <a:bodyPr vert="horz" wrap="square" lIns="95663" tIns="47832" rIns="95663" bIns="47832" numCol="1" anchor="t" anchorCtr="0" compatLnSpc="1">
            <a:prstTxWarp prst="textNoShape">
              <a:avLst/>
            </a:prstTxWarp>
          </a:bodyPr>
          <a:lstStyle>
            <a:lvl1pPr defTabSz="628039">
              <a:defRPr sz="1200">
                <a:latin typeface="Calibri" pitchFamily="34" charset="0"/>
              </a:defRPr>
            </a:lvl1pPr>
          </a:lstStyle>
          <a:p>
            <a:endParaRPr lang="en-GB" dirty="0">
              <a:latin typeface="Arial"/>
            </a:endParaRPr>
          </a:p>
        </p:txBody>
      </p:sp>
      <p:sp>
        <p:nvSpPr>
          <p:cNvPr id="3" name="Date Placeholder 2"/>
          <p:cNvSpPr>
            <a:spLocks noGrp="1"/>
          </p:cNvSpPr>
          <p:nvPr>
            <p:ph type="dt" idx="1"/>
          </p:nvPr>
        </p:nvSpPr>
        <p:spPr bwMode="auto">
          <a:xfrm>
            <a:off x="3856474" y="1"/>
            <a:ext cx="2949159" cy="496967"/>
          </a:xfrm>
          <a:prstGeom prst="rect">
            <a:avLst/>
          </a:prstGeom>
          <a:noFill/>
          <a:ln w="9525">
            <a:noFill/>
            <a:miter lim="800000"/>
            <a:headEnd/>
            <a:tailEnd/>
          </a:ln>
        </p:spPr>
        <p:txBody>
          <a:bodyPr vert="horz" wrap="square" lIns="95663" tIns="47832" rIns="95663" bIns="47832" numCol="1" anchor="t" anchorCtr="0" compatLnSpc="1">
            <a:prstTxWarp prst="textNoShape">
              <a:avLst/>
            </a:prstTxWarp>
          </a:bodyPr>
          <a:lstStyle>
            <a:lvl1pPr algn="r" defTabSz="628039">
              <a:defRPr sz="1200">
                <a:latin typeface="Calibri" pitchFamily="34" charset="0"/>
              </a:defRPr>
            </a:lvl1pPr>
          </a:lstStyle>
          <a:p>
            <a:fld id="{B76C7504-6E39-4454-ABF9-7D8634367105}" type="datetimeFigureOut">
              <a:rPr lang="en-US">
                <a:latin typeface="Arial"/>
              </a:rPr>
              <a:pPr/>
              <a:t>3/5/2026</a:t>
            </a:fld>
            <a:endParaRPr lang="en-GB" dirty="0">
              <a:latin typeface="Arial"/>
            </a:endParaRPr>
          </a:p>
        </p:txBody>
      </p:sp>
      <p:sp>
        <p:nvSpPr>
          <p:cNvPr id="4" name="Slide Image Placeholder 3"/>
          <p:cNvSpPr>
            <a:spLocks noGrp="1" noRot="1" noChangeAspect="1"/>
          </p:cNvSpPr>
          <p:nvPr>
            <p:ph type="sldImg" idx="2"/>
          </p:nvPr>
        </p:nvSpPr>
        <p:spPr>
          <a:xfrm>
            <a:off x="711200" y="744538"/>
            <a:ext cx="5386388" cy="3729037"/>
          </a:xfrm>
          <a:prstGeom prst="rect">
            <a:avLst/>
          </a:prstGeom>
          <a:noFill/>
          <a:ln w="12700">
            <a:solidFill>
              <a:prstClr val="black"/>
            </a:solidFill>
          </a:ln>
        </p:spPr>
        <p:txBody>
          <a:bodyPr vert="horz" lIns="137863" tIns="68933" rIns="137863" bIns="68933" rtlCol="0" anchor="ctr"/>
          <a:lstStyle/>
          <a:p>
            <a:pPr lvl="0"/>
            <a:endParaRPr lang="en-GB" noProof="0" dirty="0">
              <a:latin typeface="Arial"/>
            </a:endParaRPr>
          </a:p>
        </p:txBody>
      </p:sp>
      <p:sp>
        <p:nvSpPr>
          <p:cNvPr id="5" name="Notes Placeholder 4"/>
          <p:cNvSpPr>
            <a:spLocks noGrp="1"/>
          </p:cNvSpPr>
          <p:nvPr>
            <p:ph type="body" sz="quarter" idx="3"/>
          </p:nvPr>
        </p:nvSpPr>
        <p:spPr bwMode="auto">
          <a:xfrm>
            <a:off x="680094" y="4721187"/>
            <a:ext cx="5447014" cy="4472702"/>
          </a:xfrm>
          <a:prstGeom prst="rect">
            <a:avLst/>
          </a:prstGeom>
          <a:noFill/>
          <a:ln w="9525">
            <a:noFill/>
            <a:miter lim="800000"/>
            <a:headEnd/>
            <a:tailEnd/>
          </a:ln>
        </p:spPr>
        <p:txBody>
          <a:bodyPr vert="horz" wrap="square" lIns="95663" tIns="47832" rIns="95663" bIns="47832" numCol="1" anchor="t" anchorCtr="0" compatLnSpc="1">
            <a:prstTxWarp prst="textNoShape">
              <a:avLst/>
            </a:prstTxWarp>
          </a:bodyPr>
          <a:lstStyle/>
          <a:p>
            <a:pPr lvl="0"/>
            <a:r>
              <a:rPr lang="en-US" noProof="0"/>
              <a:t>Click to edit Master text styles</a:t>
            </a:r>
          </a:p>
          <a:p>
            <a:pPr lvl="0"/>
            <a:r>
              <a:rPr lang="en-US" noProof="0"/>
              <a:t>Second level</a:t>
            </a:r>
          </a:p>
          <a:p>
            <a:pPr lvl="0"/>
            <a:r>
              <a:rPr lang="en-US" noProof="0"/>
              <a:t>Third level</a:t>
            </a:r>
          </a:p>
          <a:p>
            <a:pPr lvl="0"/>
            <a:r>
              <a:rPr lang="en-US" noProof="0"/>
              <a:t>Fourth level</a:t>
            </a:r>
          </a:p>
          <a:p>
            <a:pPr lvl="0"/>
            <a:r>
              <a:rPr lang="en-US" noProof="0"/>
              <a:t>Fifth level</a:t>
            </a:r>
            <a:endParaRPr lang="en-GB" noProof="0"/>
          </a:p>
        </p:txBody>
      </p:sp>
      <p:sp>
        <p:nvSpPr>
          <p:cNvPr id="6" name="Footer Placeholder 5"/>
          <p:cNvSpPr>
            <a:spLocks noGrp="1"/>
          </p:cNvSpPr>
          <p:nvPr>
            <p:ph type="ftr" sz="quarter" idx="4"/>
          </p:nvPr>
        </p:nvSpPr>
        <p:spPr bwMode="auto">
          <a:xfrm>
            <a:off x="2" y="9440800"/>
            <a:ext cx="2950727" cy="496967"/>
          </a:xfrm>
          <a:prstGeom prst="rect">
            <a:avLst/>
          </a:prstGeom>
          <a:noFill/>
          <a:ln w="9525">
            <a:noFill/>
            <a:miter lim="800000"/>
            <a:headEnd/>
            <a:tailEnd/>
          </a:ln>
        </p:spPr>
        <p:txBody>
          <a:bodyPr vert="horz" wrap="square" lIns="95663" tIns="47832" rIns="95663" bIns="47832" numCol="1" anchor="b" anchorCtr="0" compatLnSpc="1">
            <a:prstTxWarp prst="textNoShape">
              <a:avLst/>
            </a:prstTxWarp>
          </a:bodyPr>
          <a:lstStyle>
            <a:lvl1pPr defTabSz="628039">
              <a:defRPr sz="1200">
                <a:latin typeface="Calibri" pitchFamily="34" charset="0"/>
              </a:defRPr>
            </a:lvl1pPr>
          </a:lstStyle>
          <a:p>
            <a:endParaRPr lang="en-GB" dirty="0">
              <a:latin typeface="Arial"/>
            </a:endParaRPr>
          </a:p>
        </p:txBody>
      </p:sp>
      <p:sp>
        <p:nvSpPr>
          <p:cNvPr id="7" name="Slide Number Placeholder 6"/>
          <p:cNvSpPr>
            <a:spLocks noGrp="1"/>
          </p:cNvSpPr>
          <p:nvPr>
            <p:ph type="sldNum" sz="quarter" idx="5"/>
          </p:nvPr>
        </p:nvSpPr>
        <p:spPr bwMode="auto">
          <a:xfrm>
            <a:off x="3856474" y="9440800"/>
            <a:ext cx="2949159" cy="496967"/>
          </a:xfrm>
          <a:prstGeom prst="rect">
            <a:avLst/>
          </a:prstGeom>
          <a:noFill/>
          <a:ln w="9525">
            <a:noFill/>
            <a:miter lim="800000"/>
            <a:headEnd/>
            <a:tailEnd/>
          </a:ln>
        </p:spPr>
        <p:txBody>
          <a:bodyPr vert="horz" wrap="square" lIns="95663" tIns="47832" rIns="95663" bIns="47832" numCol="1" anchor="b" anchorCtr="0" compatLnSpc="1">
            <a:prstTxWarp prst="textNoShape">
              <a:avLst/>
            </a:prstTxWarp>
          </a:bodyPr>
          <a:lstStyle>
            <a:lvl1pPr algn="r" defTabSz="628039">
              <a:defRPr sz="1200">
                <a:latin typeface="Calibri" pitchFamily="34" charset="0"/>
              </a:defRPr>
            </a:lvl1pPr>
          </a:lstStyle>
          <a:p>
            <a:fld id="{DFA6DC0F-00C0-48CB-BFD3-E923E37ECD77}" type="slidenum">
              <a:rPr lang="en-GB">
                <a:latin typeface="Arial"/>
              </a:rPr>
              <a:pPr/>
              <a:t>‹#›</a:t>
            </a:fld>
            <a:endParaRPr lang="en-GB" dirty="0">
              <a:latin typeface="Arial"/>
            </a:endParaRPr>
          </a:p>
        </p:txBody>
      </p:sp>
    </p:spTree>
    <p:extLst>
      <p:ext uri="{BB962C8B-B14F-4D97-AF65-F5344CB8AC3E}">
        <p14:creationId xmlns:p14="http://schemas.microsoft.com/office/powerpoint/2010/main" val="347971141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100" kern="1200">
        <a:solidFill>
          <a:schemeClr val="tx1"/>
        </a:solidFill>
        <a:latin typeface="Arial"/>
        <a:ea typeface="+mn-ea"/>
        <a:cs typeface="+mn-cs"/>
        <a:sym typeface="Arial"/>
      </a:defRPr>
    </a:lvl1pPr>
    <a:lvl2pPr marL="698373" indent="-268605" algn="l" rtl="0" eaLnBrk="0" fontAlgn="base" hangingPunct="0">
      <a:spcBef>
        <a:spcPct val="30000"/>
      </a:spcBef>
      <a:spcAft>
        <a:spcPct val="0"/>
      </a:spcAft>
      <a:defRPr sz="1100" kern="1200">
        <a:solidFill>
          <a:schemeClr val="tx1"/>
        </a:solidFill>
        <a:latin typeface="+mn-lt"/>
        <a:ea typeface="+mn-ea"/>
        <a:cs typeface="+mn-cs"/>
      </a:defRPr>
    </a:lvl2pPr>
    <a:lvl3pPr marL="1074420" indent="-214884" algn="l" rtl="0" eaLnBrk="0" fontAlgn="base" hangingPunct="0">
      <a:spcBef>
        <a:spcPct val="30000"/>
      </a:spcBef>
      <a:spcAft>
        <a:spcPct val="0"/>
      </a:spcAft>
      <a:defRPr sz="1100" kern="1200">
        <a:solidFill>
          <a:schemeClr val="tx1"/>
        </a:solidFill>
        <a:latin typeface="+mn-lt"/>
        <a:ea typeface="+mn-ea"/>
        <a:cs typeface="+mn-cs"/>
      </a:defRPr>
    </a:lvl3pPr>
    <a:lvl4pPr marL="1504188" indent="-214884" algn="l" rtl="0" eaLnBrk="0" fontAlgn="base" hangingPunct="0">
      <a:spcBef>
        <a:spcPct val="30000"/>
      </a:spcBef>
      <a:spcAft>
        <a:spcPct val="0"/>
      </a:spcAft>
      <a:defRPr sz="1100" kern="1200">
        <a:solidFill>
          <a:schemeClr val="tx1"/>
        </a:solidFill>
        <a:latin typeface="+mn-lt"/>
        <a:ea typeface="+mn-ea"/>
        <a:cs typeface="+mn-cs"/>
      </a:defRPr>
    </a:lvl4pPr>
    <a:lvl5pPr marL="1933956" indent="-214884" algn="l" rtl="0" eaLnBrk="0" fontAlgn="base" hangingPunct="0">
      <a:spcBef>
        <a:spcPct val="30000"/>
      </a:spcBef>
      <a:spcAft>
        <a:spcPct val="0"/>
      </a:spcAft>
      <a:defRPr sz="1100" kern="1200">
        <a:solidFill>
          <a:schemeClr val="tx1"/>
        </a:solidFill>
        <a:latin typeface="+mn-lt"/>
        <a:ea typeface="+mn-ea"/>
        <a:cs typeface="+mn-cs"/>
      </a:defRPr>
    </a:lvl5pPr>
    <a:lvl6pPr marL="2148840" algn="l" defTabSz="859536" rtl="0" eaLnBrk="1" latinLnBrk="0" hangingPunct="1">
      <a:defRPr sz="1100" kern="1200">
        <a:solidFill>
          <a:schemeClr val="tx1"/>
        </a:solidFill>
        <a:latin typeface="+mn-lt"/>
        <a:ea typeface="+mn-ea"/>
        <a:cs typeface="+mn-cs"/>
      </a:defRPr>
    </a:lvl6pPr>
    <a:lvl7pPr marL="2578608" algn="l" defTabSz="859536" rtl="0" eaLnBrk="1" latinLnBrk="0" hangingPunct="1">
      <a:defRPr sz="1100" kern="1200">
        <a:solidFill>
          <a:schemeClr val="tx1"/>
        </a:solidFill>
        <a:latin typeface="+mn-lt"/>
        <a:ea typeface="+mn-ea"/>
        <a:cs typeface="+mn-cs"/>
      </a:defRPr>
    </a:lvl7pPr>
    <a:lvl8pPr marL="3008376" algn="l" defTabSz="859536" rtl="0" eaLnBrk="1" latinLnBrk="0" hangingPunct="1">
      <a:defRPr sz="1100" kern="1200">
        <a:solidFill>
          <a:schemeClr val="tx1"/>
        </a:solidFill>
        <a:latin typeface="+mn-lt"/>
        <a:ea typeface="+mn-ea"/>
        <a:cs typeface="+mn-cs"/>
      </a:defRPr>
    </a:lvl8pPr>
    <a:lvl9pPr marL="3438144" algn="l" defTabSz="859536"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AC1A16F-ADE7-47D3-8745-8480D56F6679}" type="slidenum">
              <a:rPr lang="ja-JP" altLang="en-US">
                <a:solidFill>
                  <a:prstClr val="black"/>
                </a:solidFill>
                <a:latin typeface="Arial"/>
              </a:rPr>
              <a:pPr/>
              <a:t>1</a:t>
            </a:fld>
            <a:endParaRPr lang="en-US" altLang="ja-JP" dirty="0">
              <a:solidFill>
                <a:prstClr val="black"/>
              </a:solidFill>
              <a:latin typeface="Arial"/>
            </a:endParaRPr>
          </a:p>
        </p:txBody>
      </p:sp>
      <p:sp>
        <p:nvSpPr>
          <p:cNvPr id="2867202" name="Rectangle 2"/>
          <p:cNvSpPr>
            <a:spLocks noGrp="1" noRot="1" noChangeAspect="1" noChangeArrowheads="1" noTextEdit="1"/>
          </p:cNvSpPr>
          <p:nvPr>
            <p:ph type="sldImg"/>
          </p:nvPr>
        </p:nvSpPr>
        <p:spPr>
          <a:xfrm>
            <a:off x="701675" y="736600"/>
            <a:ext cx="5351463" cy="3705225"/>
          </a:xfrm>
          <a:ln/>
        </p:spPr>
      </p:sp>
      <p:sp>
        <p:nvSpPr>
          <p:cNvPr id="2867203" name="Rectangle 3"/>
          <p:cNvSpPr>
            <a:spLocks noGrp="1" noChangeArrowheads="1"/>
          </p:cNvSpPr>
          <p:nvPr>
            <p:ph type="body" idx="1"/>
          </p:nvPr>
        </p:nvSpPr>
        <p:spPr>
          <a:xfrm>
            <a:off x="900633" y="4685514"/>
            <a:ext cx="4934501" cy="4443677"/>
          </a:xfrm>
        </p:spPr>
        <p:txBody>
          <a:bodyPr/>
          <a:lstStyle/>
          <a:p>
            <a:endParaRPr lang="en-GB" dirty="0">
              <a:latin typeface="Arial"/>
            </a:endParaRPr>
          </a:p>
        </p:txBody>
      </p:sp>
    </p:spTree>
    <p:extLst>
      <p:ext uri="{BB962C8B-B14F-4D97-AF65-F5344CB8AC3E}">
        <p14:creationId xmlns:p14="http://schemas.microsoft.com/office/powerpoint/2010/main" val="39164091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DFA6DC0F-00C0-48CB-BFD3-E923E37ECD77}" type="slidenum">
              <a:rPr lang="en-GB" smtClean="0">
                <a:latin typeface="Arial"/>
              </a:rPr>
              <a:pPr/>
              <a:t>10</a:t>
            </a:fld>
            <a:endParaRPr lang="en-GB" dirty="0">
              <a:latin typeface="Arial"/>
            </a:endParaRPr>
          </a:p>
        </p:txBody>
      </p:sp>
    </p:spTree>
    <p:extLst>
      <p:ext uri="{BB962C8B-B14F-4D97-AF65-F5344CB8AC3E}">
        <p14:creationId xmlns:p14="http://schemas.microsoft.com/office/powerpoint/2010/main" val="6225221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基本版） 中表紙_Proposal">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bwMode="gray">
          <a:xfrm>
            <a:off x="968400" y="2124000"/>
            <a:ext cx="5176793" cy="667409"/>
          </a:xfrm>
          <a:prstGeom prst="rect">
            <a:avLst/>
          </a:prstGeom>
          <a:noFill/>
        </p:spPr>
        <p:txBody>
          <a:bodyPr wrap="none" lIns="72000" rIns="73152" anchor="ctr" anchorCtr="0">
            <a:noAutofit/>
          </a:bodyPr>
          <a:lstStyle>
            <a:lvl1pPr marL="0" indent="0" algn="l">
              <a:lnSpc>
                <a:spcPct val="100000"/>
              </a:lnSpc>
              <a:spcBef>
                <a:spcPts val="0"/>
              </a:spcBef>
              <a:buNone/>
              <a:defRPr sz="2800" b="1" baseline="0">
                <a:solidFill>
                  <a:schemeClr val="tx1"/>
                </a:solidFill>
                <a:latin typeface="Arial" pitchFamily="34" charset="0"/>
                <a:cs typeface="Arial" pitchFamily="34" charset="0"/>
              </a:defRPr>
            </a:lvl1pPr>
          </a:lstStyle>
          <a:p>
            <a:pPr lvl="0"/>
            <a:r>
              <a:rPr lang="ja-JP" altLang="en-US" dirty="0"/>
              <a:t>中表紙タイトル</a:t>
            </a:r>
          </a:p>
        </p:txBody>
      </p:sp>
      <p:sp>
        <p:nvSpPr>
          <p:cNvPr id="5" name="スライド番号プレースホルダ 4"/>
          <p:cNvSpPr>
            <a:spLocks noGrp="1"/>
          </p:cNvSpPr>
          <p:nvPr>
            <p:ph type="sldNum" sz="quarter" idx="11"/>
          </p:nvPr>
        </p:nvSpPr>
        <p:spPr bwMode="gray"/>
        <p:txBody>
          <a:bodyPr/>
          <a:lstStyle>
            <a:lvl1pPr>
              <a:defRPr>
                <a:solidFill>
                  <a:schemeClr val="tx1"/>
                </a:solidFill>
              </a:defRPr>
            </a:lvl1pPr>
          </a:lstStyle>
          <a:p>
            <a:fld id="{AA5FCFE5-FE56-4EF1-80A8-07776887C2A1}" type="slidenum">
              <a:rPr lang="ja-JP" altLang="en-US" smtClean="0"/>
              <a:pPr/>
              <a:t>‹#›</a:t>
            </a:fld>
            <a:endParaRPr lang="ja-JP" altLang="en-US" dirty="0"/>
          </a:p>
        </p:txBody>
      </p:sp>
    </p:spTree>
    <p:extLst>
      <p:ext uri="{BB962C8B-B14F-4D97-AF65-F5344CB8AC3E}">
        <p14:creationId xmlns:p14="http://schemas.microsoft.com/office/powerpoint/2010/main" val="15682338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基本版） コンテンツ両サイド_レベル_Proposal">
    <p:spTree>
      <p:nvGrpSpPr>
        <p:cNvPr id="1" name=""/>
        <p:cNvGrpSpPr/>
        <p:nvPr/>
      </p:nvGrpSpPr>
      <p:grpSpPr>
        <a:xfrm>
          <a:off x="0" y="0"/>
          <a:ext cx="0" cy="0"/>
          <a:chOff x="0" y="0"/>
          <a:chExt cx="0" cy="0"/>
        </a:xfrm>
      </p:grpSpPr>
      <p:sp>
        <p:nvSpPr>
          <p:cNvPr id="8" name="コンテンツ プレースホルダ 2"/>
          <p:cNvSpPr>
            <a:spLocks noGrp="1"/>
          </p:cNvSpPr>
          <p:nvPr>
            <p:ph idx="1"/>
          </p:nvPr>
        </p:nvSpPr>
        <p:spPr bwMode="gray">
          <a:xfrm>
            <a:off x="417000" y="1476000"/>
            <a:ext cx="4356000" cy="4824000"/>
          </a:xfrm>
          <a:prstGeom prst="rect">
            <a:avLst/>
          </a:prstGeom>
        </p:spPr>
        <p:txBody>
          <a:bodyPr/>
          <a:lstStyle>
            <a:lvl1pPr>
              <a:buNone/>
              <a:defRPr sz="1200" baseline="0">
                <a:latin typeface="Arial" pitchFamily="34" charset="0"/>
                <a:ea typeface="+mn-ea"/>
                <a:cs typeface="Arial" pitchFamily="34" charset="0"/>
              </a:defRPr>
            </a:lvl1pPr>
            <a:lvl2pPr marL="172800" indent="-172800">
              <a:lnSpc>
                <a:spcPct val="106000"/>
              </a:lnSpc>
              <a:spcBef>
                <a:spcPts val="1056"/>
              </a:spcBef>
              <a:buFont typeface="Wingdings" pitchFamily="2" charset="2"/>
              <a:buChar char="n"/>
              <a:defRPr sz="1200" baseline="0">
                <a:latin typeface="Arial" pitchFamily="34" charset="0"/>
                <a:ea typeface="+mn-ea"/>
                <a:cs typeface="Arial" pitchFamily="34" charset="0"/>
              </a:defRPr>
            </a:lvl2pPr>
            <a:lvl3pPr marL="345600" indent="-172800">
              <a:lnSpc>
                <a:spcPct val="106000"/>
              </a:lnSpc>
              <a:spcBef>
                <a:spcPts val="480"/>
              </a:spcBef>
              <a:buFont typeface="Wingdings" pitchFamily="2" charset="2"/>
              <a:buChar char="Ø"/>
              <a:defRPr sz="1200" baseline="0">
                <a:latin typeface="Arial" pitchFamily="34" charset="0"/>
                <a:ea typeface="+mn-ea"/>
                <a:cs typeface="Arial" pitchFamily="34" charset="0"/>
              </a:defRPr>
            </a:lvl3pPr>
            <a:lvl4pPr marL="518400" marR="0" indent="-172800" algn="l" defTabSz="989013" rtl="0" eaLnBrk="1" fontAlgn="auto" latinLnBrk="0" hangingPunct="1">
              <a:lnSpc>
                <a:spcPct val="106000"/>
              </a:lnSpc>
              <a:spcBef>
                <a:spcPts val="240"/>
              </a:spcBef>
              <a:spcAft>
                <a:spcPts val="0"/>
              </a:spcAft>
              <a:buClrTx/>
              <a:buSzTx/>
              <a:buFont typeface="Arial" pitchFamily="34" charset="0"/>
              <a:buChar char="•"/>
              <a:tabLst/>
              <a:defRPr sz="1200" baseline="0">
                <a:latin typeface="Arial" pitchFamily="34" charset="0"/>
                <a:ea typeface="+mn-ea"/>
                <a:cs typeface="Arial" pitchFamily="34" charset="0"/>
              </a:defRPr>
            </a:lvl4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9" name="コンテンツ プレースホルダ 2"/>
          <p:cNvSpPr>
            <a:spLocks noGrp="1"/>
          </p:cNvSpPr>
          <p:nvPr>
            <p:ph idx="12"/>
          </p:nvPr>
        </p:nvSpPr>
        <p:spPr bwMode="gray">
          <a:xfrm>
            <a:off x="5132388" y="1476000"/>
            <a:ext cx="4356000" cy="4824000"/>
          </a:xfrm>
          <a:prstGeom prst="rect">
            <a:avLst/>
          </a:prstGeom>
        </p:spPr>
        <p:txBody>
          <a:bodyPr/>
          <a:lstStyle>
            <a:lvl1pPr>
              <a:buNone/>
              <a:defRPr sz="1200" baseline="0">
                <a:latin typeface="Arial" pitchFamily="34" charset="0"/>
                <a:ea typeface="+mn-ea"/>
                <a:cs typeface="Arial" pitchFamily="34" charset="0"/>
              </a:defRPr>
            </a:lvl1pPr>
            <a:lvl2pPr marL="172800" indent="-172800">
              <a:lnSpc>
                <a:spcPct val="106000"/>
              </a:lnSpc>
              <a:spcBef>
                <a:spcPts val="1056"/>
              </a:spcBef>
              <a:buFont typeface="Wingdings" pitchFamily="2" charset="2"/>
              <a:buChar char="n"/>
              <a:defRPr sz="1200" baseline="0">
                <a:latin typeface="Arial" pitchFamily="34" charset="0"/>
                <a:ea typeface="+mn-ea"/>
                <a:cs typeface="Arial" pitchFamily="34" charset="0"/>
              </a:defRPr>
            </a:lvl2pPr>
            <a:lvl3pPr marL="345600" indent="-172800">
              <a:lnSpc>
                <a:spcPct val="106000"/>
              </a:lnSpc>
              <a:spcBef>
                <a:spcPts val="480"/>
              </a:spcBef>
              <a:buFont typeface="Wingdings" pitchFamily="2" charset="2"/>
              <a:buChar char="Ø"/>
              <a:defRPr sz="1200" baseline="0">
                <a:latin typeface="Arial" pitchFamily="34" charset="0"/>
                <a:ea typeface="+mn-ea"/>
                <a:cs typeface="Arial" pitchFamily="34" charset="0"/>
              </a:defRPr>
            </a:lvl3pPr>
            <a:lvl4pPr marL="518400" indent="-172800">
              <a:lnSpc>
                <a:spcPct val="106000"/>
              </a:lnSpc>
              <a:spcBef>
                <a:spcPts val="240"/>
              </a:spcBef>
              <a:buFont typeface="Arial" pitchFamily="34" charset="0"/>
              <a:buChar char="•"/>
              <a:defRPr sz="1200" baseline="0">
                <a:latin typeface="Arial" pitchFamily="34" charset="0"/>
                <a:ea typeface="+mn-ea"/>
                <a:cs typeface="Arial" pitchFamily="34" charset="0"/>
              </a:defRPr>
            </a:lvl4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10" name="スライド番号プレースホルダ 9"/>
          <p:cNvSpPr>
            <a:spLocks noGrp="1"/>
          </p:cNvSpPr>
          <p:nvPr>
            <p:ph type="sldNum" sz="quarter" idx="13"/>
          </p:nvPr>
        </p:nvSpPr>
        <p:spPr bwMode="gray"/>
        <p:txBody>
          <a:bodyPr/>
          <a:lstStyle>
            <a:lvl1pPr>
              <a:defRPr>
                <a:solidFill>
                  <a:schemeClr val="tx1"/>
                </a:solidFill>
              </a:defRPr>
            </a:lvl1pPr>
          </a:lstStyle>
          <a:p>
            <a:fld id="{A3EB1B23-9AF8-425B-BAD7-B9FA00F18833}" type="slidenum">
              <a:rPr lang="ja-JP" altLang="en-US" smtClean="0"/>
              <a:pPr/>
              <a:t>‹#›</a:t>
            </a:fld>
            <a:endParaRPr lang="ja-JP" altLang="en-US" dirty="0"/>
          </a:p>
        </p:txBody>
      </p:sp>
      <p:sp>
        <p:nvSpPr>
          <p:cNvPr id="3" name="テキスト プレースホルダー 2"/>
          <p:cNvSpPr>
            <a:spLocks noGrp="1"/>
          </p:cNvSpPr>
          <p:nvPr>
            <p:ph type="body" sz="quarter" idx="15" hasCustomPrompt="1"/>
          </p:nvPr>
        </p:nvSpPr>
        <p:spPr bwMode="gray">
          <a:xfrm>
            <a:off x="417000" y="1016000"/>
            <a:ext cx="4356000" cy="432000"/>
          </a:xfrm>
          <a:prstGeom prst="rect">
            <a:avLst/>
          </a:prstGeom>
        </p:spPr>
        <p:txBody>
          <a:bodyPr wrap="none" anchor="ctr">
            <a:noAutofit/>
          </a:bodyPr>
          <a:lstStyle>
            <a:lvl1pPr>
              <a:lnSpc>
                <a:spcPct val="100000"/>
              </a:lnSpc>
              <a:spcBef>
                <a:spcPts val="0"/>
              </a:spcBef>
              <a:defRPr sz="1400" b="1">
                <a:solidFill>
                  <a:schemeClr val="accent1"/>
                </a:solidFill>
              </a:defRPr>
            </a:lvl1pPr>
          </a:lstStyle>
          <a:p>
            <a:pPr lvl="0"/>
            <a:r>
              <a:rPr kumimoji="1" lang="en-US" altLang="ja-JP" dirty="0"/>
              <a:t>Header</a:t>
            </a:r>
            <a:r>
              <a:rPr kumimoji="1" lang="ja-JP" altLang="en-US" dirty="0"/>
              <a:t>を入力（スライドタイトル）</a:t>
            </a:r>
          </a:p>
        </p:txBody>
      </p:sp>
      <p:sp>
        <p:nvSpPr>
          <p:cNvPr id="13" name="テキスト プレースホルダー 2"/>
          <p:cNvSpPr>
            <a:spLocks noGrp="1"/>
          </p:cNvSpPr>
          <p:nvPr>
            <p:ph type="body" sz="quarter" idx="16" hasCustomPrompt="1"/>
          </p:nvPr>
        </p:nvSpPr>
        <p:spPr bwMode="gray">
          <a:xfrm>
            <a:off x="5132388" y="1016000"/>
            <a:ext cx="4356000" cy="432000"/>
          </a:xfrm>
          <a:prstGeom prst="rect">
            <a:avLst/>
          </a:prstGeom>
        </p:spPr>
        <p:txBody>
          <a:bodyPr wrap="none" anchor="ctr">
            <a:noAutofit/>
          </a:bodyPr>
          <a:lstStyle>
            <a:lvl1pPr>
              <a:lnSpc>
                <a:spcPct val="100000"/>
              </a:lnSpc>
              <a:spcBef>
                <a:spcPts val="0"/>
              </a:spcBef>
              <a:defRPr sz="1400" b="1">
                <a:solidFill>
                  <a:schemeClr val="accent1"/>
                </a:solidFill>
              </a:defRPr>
            </a:lvl1pPr>
          </a:lstStyle>
          <a:p>
            <a:pPr lvl="0"/>
            <a:r>
              <a:rPr kumimoji="1" lang="en-US" altLang="ja-JP" dirty="0"/>
              <a:t>Header</a:t>
            </a:r>
            <a:r>
              <a:rPr kumimoji="1" lang="ja-JP" altLang="en-US" dirty="0"/>
              <a:t>を入力（スライドタイトル）</a:t>
            </a:r>
          </a:p>
        </p:txBody>
      </p:sp>
      <p:sp>
        <p:nvSpPr>
          <p:cNvPr id="2" name="タイトル 1"/>
          <p:cNvSpPr>
            <a:spLocks noGrp="1"/>
          </p:cNvSpPr>
          <p:nvPr>
            <p:ph type="title" hasCustomPrompt="1"/>
          </p:nvPr>
        </p:nvSpPr>
        <p:spPr bwMode="gray">
          <a:xfrm>
            <a:off x="417000" y="136800"/>
            <a:ext cx="9072000" cy="651600"/>
          </a:xfrm>
        </p:spPr>
        <p:txBody>
          <a:bodyPr/>
          <a:lstStyle>
            <a:lvl1pPr>
              <a:defRPr/>
            </a:lvl1pPr>
          </a:lstStyle>
          <a:p>
            <a:r>
              <a:rPr lang="ja-JP" altLang="en-US"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36947446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B7000A69-8CD1-4170-B67C-6BEC1FC3DBB2}" type="slidenum">
              <a:rPr kumimoji="1" lang="ja-JP" altLang="en-US" smtClean="0"/>
              <a:t>‹#›</a:t>
            </a:fld>
            <a:endParaRPr kumimoji="1" lang="ja-JP" altLang="en-US"/>
          </a:p>
        </p:txBody>
      </p:sp>
    </p:spTree>
    <p:extLst>
      <p:ext uri="{BB962C8B-B14F-4D97-AF65-F5344CB8AC3E}">
        <p14:creationId xmlns:p14="http://schemas.microsoft.com/office/powerpoint/2010/main" val="12802716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ユーザー設定レイアウ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592A83B-8B89-40B4-BA95-178BFBB59732}"/>
              </a:ext>
            </a:extLst>
          </p:cNvPr>
          <p:cNvSpPr>
            <a:spLocks noGrp="1"/>
          </p:cNvSpPr>
          <p:nvPr>
            <p:ph type="title"/>
          </p:nvPr>
        </p:nvSpPr>
        <p:spPr>
          <a:xfrm>
            <a:off x="272920" y="620688"/>
            <a:ext cx="9362687" cy="0"/>
          </a:xfrm>
          <a:ln>
            <a:solidFill>
              <a:schemeClr val="tx1"/>
            </a:solidFill>
          </a:ln>
        </p:spPr>
        <p:txBody>
          <a:bodyPr/>
          <a:lstStyle>
            <a:lvl1pPr>
              <a:defRPr sz="1625">
                <a:solidFill>
                  <a:schemeClr val="tx1"/>
                </a:solidFill>
              </a:defRPr>
            </a:lvl1pPr>
          </a:lstStyle>
          <a:p>
            <a:r>
              <a:rPr kumimoji="1" lang="ja-JP" altLang="en-US" dirty="0"/>
              <a:t>マスター タイトルの書式設定</a:t>
            </a:r>
          </a:p>
        </p:txBody>
      </p:sp>
      <p:sp>
        <p:nvSpPr>
          <p:cNvPr id="3" name="フッター プレースホルダー 2">
            <a:extLst>
              <a:ext uri="{FF2B5EF4-FFF2-40B4-BE49-F238E27FC236}">
                <a16:creationId xmlns:a16="http://schemas.microsoft.com/office/drawing/2014/main" id="{86AB1681-B960-4FC6-A3F8-518356A384EA}"/>
              </a:ext>
            </a:extLst>
          </p:cNvPr>
          <p:cNvSpPr>
            <a:spLocks noGrp="1"/>
          </p:cNvSpPr>
          <p:nvPr>
            <p:ph type="ftr" sz="quarter" idx="10"/>
          </p:nvPr>
        </p:nvSpPr>
        <p:spPr>
          <a:xfrm>
            <a:off x="705600" y="6588000"/>
            <a:ext cx="4068000" cy="169200"/>
          </a:xfrm>
          <a:prstGeom prst="rect">
            <a:avLst/>
          </a:prstGeom>
        </p:spPr>
        <p:txBody>
          <a:bodyPr/>
          <a:lstStyle/>
          <a:p>
            <a:r>
              <a:rPr kumimoji="1" lang="en-US" altLang="ja-JP"/>
              <a:t>Copyright.</a:t>
            </a:r>
            <a:endParaRPr kumimoji="1" lang="ja-JP" altLang="en-US" dirty="0"/>
          </a:p>
        </p:txBody>
      </p:sp>
      <p:sp>
        <p:nvSpPr>
          <p:cNvPr id="4" name="スライド番号プレースホルダー 3">
            <a:extLst>
              <a:ext uri="{FF2B5EF4-FFF2-40B4-BE49-F238E27FC236}">
                <a16:creationId xmlns:a16="http://schemas.microsoft.com/office/drawing/2014/main" id="{7142CE22-6E39-412F-9B93-B277FD618204}"/>
              </a:ext>
            </a:extLst>
          </p:cNvPr>
          <p:cNvSpPr>
            <a:spLocks noGrp="1"/>
          </p:cNvSpPr>
          <p:nvPr>
            <p:ph type="sldNum" sz="quarter" idx="11"/>
          </p:nvPr>
        </p:nvSpPr>
        <p:spPr/>
        <p:txBody>
          <a:bodyPr/>
          <a:lstStyle/>
          <a:p>
            <a:fld id="{5A624458-F4DE-4903-8109-826F45244856}" type="slidenum">
              <a:rPr kumimoji="1" lang="ja-JP" altLang="en-US" smtClean="0"/>
              <a:pPr/>
              <a:t>‹#›</a:t>
            </a:fld>
            <a:endParaRPr kumimoji="1" lang="ja-JP" altLang="en-US"/>
          </a:p>
        </p:txBody>
      </p:sp>
    </p:spTree>
    <p:extLst>
      <p:ext uri="{BB962C8B-B14F-4D97-AF65-F5344CB8AC3E}">
        <p14:creationId xmlns:p14="http://schemas.microsoft.com/office/powerpoint/2010/main" val="84959737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bwMode="gray">
          <a:xfrm>
            <a:off x="417000" y="136800"/>
            <a:ext cx="9072000" cy="651600"/>
          </a:xfrm>
          <a:prstGeom prst="rect">
            <a:avLst/>
          </a:prstGeom>
        </p:spPr>
        <p:txBody>
          <a:bodyPr vert="horz" lIns="0" tIns="0" rIns="0" bIns="0" rtlCol="0" anchor="b" anchorCtr="0">
            <a:noAutofit/>
          </a:bodyPr>
          <a:lstStyle/>
          <a:p>
            <a:r>
              <a:rPr lang="ja-JP" altLang="en-US" noProof="0" dirty="0"/>
              <a:t>キーメッセージを入力（本スライドで一番伝えたいこと＜名詞止め・体言止め不可＞）</a:t>
            </a:r>
            <a:endParaRPr lang="en-US" noProof="0" dirty="0"/>
          </a:p>
        </p:txBody>
      </p:sp>
      <p:sp>
        <p:nvSpPr>
          <p:cNvPr id="9" name="スライド番号プレースホルダ 9"/>
          <p:cNvSpPr>
            <a:spLocks noGrp="1"/>
          </p:cNvSpPr>
          <p:nvPr>
            <p:ph type="sldNum" sz="quarter" idx="4"/>
          </p:nvPr>
        </p:nvSpPr>
        <p:spPr bwMode="gray">
          <a:xfrm>
            <a:off x="417600" y="6588000"/>
            <a:ext cx="180000" cy="169200"/>
          </a:xfrm>
          <a:prstGeom prst="rect">
            <a:avLst/>
          </a:prstGeom>
        </p:spPr>
        <p:txBody>
          <a:bodyPr vert="horz" wrap="none" lIns="0" tIns="0" rIns="0" bIns="0" rtlCol="0" anchor="b" anchorCtr="0"/>
          <a:lstStyle>
            <a:lvl1pPr algn="r">
              <a:defRPr sz="900">
                <a:solidFill>
                  <a:schemeClr val="tx1"/>
                </a:solidFill>
                <a:latin typeface="+mn-lt"/>
                <a:cs typeface="Arial" pitchFamily="34" charset="0"/>
              </a:defRPr>
            </a:lvl1pPr>
          </a:lstStyle>
          <a:p>
            <a:pPr fontAlgn="auto">
              <a:spcBef>
                <a:spcPts val="0"/>
              </a:spcBef>
              <a:spcAft>
                <a:spcPts val="0"/>
              </a:spcAft>
            </a:pPr>
            <a:fld id="{AA5FCFE5-FE56-4EF1-80A8-07776887C2A1}" type="slidenum">
              <a:rPr kumimoji="1" lang="ja-JP" altLang="en-US" smtClean="0"/>
              <a:pPr fontAlgn="auto">
                <a:spcBef>
                  <a:spcPts val="0"/>
                </a:spcBef>
                <a:spcAft>
                  <a:spcPts val="0"/>
                </a:spcAft>
              </a:pPr>
              <a:t>‹#›</a:t>
            </a:fld>
            <a:endParaRPr kumimoji="1" lang="ja-JP" altLang="en-US" dirty="0"/>
          </a:p>
        </p:txBody>
      </p:sp>
      <p:sp>
        <p:nvSpPr>
          <p:cNvPr id="3" name="テキスト プレースホルダー 2"/>
          <p:cNvSpPr>
            <a:spLocks noGrp="1"/>
          </p:cNvSpPr>
          <p:nvPr>
            <p:ph type="body" idx="1"/>
          </p:nvPr>
        </p:nvSpPr>
        <p:spPr bwMode="gray">
          <a:xfrm>
            <a:off x="417000" y="1476000"/>
            <a:ext cx="4356000" cy="4824000"/>
          </a:xfrm>
          <a:prstGeom prst="rect">
            <a:avLst/>
          </a:prstGeom>
        </p:spPr>
        <p:txBody>
          <a:bodyPr vert="horz" lIns="72000" tIns="0" rIns="0" bIns="0" rtlCol="0">
            <a:noAutofit/>
          </a:bodyPr>
          <a:lstStyle/>
          <a:p>
            <a:pPr lvl="0"/>
            <a:r>
              <a:rPr kumimoji="1" lang="ja-JP" altLang="en-US" dirty="0"/>
              <a:t>マスター テキストの書式設定</a:t>
            </a:r>
          </a:p>
          <a:p>
            <a:pPr lvl="1"/>
            <a:r>
              <a:rPr kumimoji="1" lang="ja-JP" altLang="en-US" dirty="0"/>
              <a:t>第 </a:t>
            </a:r>
            <a:r>
              <a:rPr kumimoji="1" lang="en-US" altLang="ja-JP" dirty="0"/>
              <a:t>1 </a:t>
            </a:r>
            <a:r>
              <a:rPr kumimoji="1" lang="ja-JP" altLang="en-US" dirty="0"/>
              <a:t>レベル</a:t>
            </a:r>
          </a:p>
          <a:p>
            <a:pPr lvl="2"/>
            <a:r>
              <a:rPr kumimoji="1" lang="ja-JP" altLang="en-US" dirty="0"/>
              <a:t>第 </a:t>
            </a:r>
            <a:r>
              <a:rPr kumimoji="1" lang="en-US" altLang="ja-JP" dirty="0"/>
              <a:t>2 </a:t>
            </a:r>
            <a:r>
              <a:rPr kumimoji="1" lang="ja-JP" altLang="en-US" dirty="0"/>
              <a:t>レベル</a:t>
            </a:r>
          </a:p>
          <a:p>
            <a:pPr lvl="3"/>
            <a:r>
              <a:rPr kumimoji="1" lang="ja-JP" altLang="en-US" dirty="0"/>
              <a:t>第 </a:t>
            </a:r>
            <a:r>
              <a:rPr kumimoji="1" lang="en-US" altLang="ja-JP" dirty="0"/>
              <a:t>3 </a:t>
            </a:r>
            <a:r>
              <a:rPr kumimoji="1" lang="ja-JP" altLang="en-US" dirty="0"/>
              <a:t>レベル</a:t>
            </a:r>
          </a:p>
        </p:txBody>
      </p:sp>
    </p:spTree>
    <p:extLst>
      <p:ext uri="{BB962C8B-B14F-4D97-AF65-F5344CB8AC3E}">
        <p14:creationId xmlns:p14="http://schemas.microsoft.com/office/powerpoint/2010/main" val="3753804928"/>
      </p:ext>
    </p:extLst>
  </p:cSld>
  <p:clrMap bg1="lt1" tx1="dk1" bg2="lt2" tx2="dk2" accent1="accent1" accent2="accent2" accent3="accent3" accent4="accent4" accent5="accent5" accent6="accent6" hlink="hlink" folHlink="folHlink"/>
  <p:sldLayoutIdLst>
    <p:sldLayoutId id="2147484014" r:id="rId1"/>
    <p:sldLayoutId id="2147484017" r:id="rId2"/>
    <p:sldLayoutId id="2147484056" r:id="rId3"/>
    <p:sldLayoutId id="2147484057" r:id="rId4"/>
  </p:sldLayoutIdLst>
  <p:hf hdr="0" dt="0"/>
  <p:txStyles>
    <p:titleStyle>
      <a:lvl1pPr algn="l" defTabSz="990564" rtl="0" eaLnBrk="1" latinLnBrk="0" hangingPunct="1">
        <a:spcBef>
          <a:spcPct val="0"/>
        </a:spcBef>
        <a:buNone/>
        <a:defRPr kumimoji="1" sz="2000" b="1" kern="1200">
          <a:solidFill>
            <a:schemeClr val="tx1"/>
          </a:solidFill>
          <a:latin typeface="+mj-lt"/>
          <a:ea typeface="+mj-ea"/>
          <a:cs typeface="+mj-cs"/>
        </a:defRPr>
      </a:lvl1pPr>
    </p:titleStyle>
    <p:bodyStyle>
      <a:lvl1pPr marL="0" marR="0" indent="0" algn="l" defTabSz="990564" rtl="0" eaLnBrk="1" fontAlgn="auto" latinLnBrk="0" hangingPunct="1">
        <a:lnSpc>
          <a:spcPct val="106000"/>
        </a:lnSpc>
        <a:spcBef>
          <a:spcPts val="1056"/>
        </a:spcBef>
        <a:spcAft>
          <a:spcPts val="0"/>
        </a:spcAft>
        <a:buClrTx/>
        <a:buSzPct val="100000"/>
        <a:buFont typeface="Arial" panose="020B0604020202020204" pitchFamily="34" charset="0"/>
        <a:buNone/>
        <a:tabLst/>
        <a:defRPr kumimoji="1" sz="1200" b="0" kern="1200">
          <a:solidFill>
            <a:schemeClr val="tx1"/>
          </a:solidFill>
          <a:latin typeface="+mn-lt"/>
          <a:ea typeface="+mn-ea"/>
          <a:cs typeface="+mn-cs"/>
        </a:defRPr>
      </a:lvl1pPr>
      <a:lvl2pPr marL="172800" marR="0" indent="-172800" algn="l" defTabSz="990564" rtl="0" eaLnBrk="1" fontAlgn="auto" latinLnBrk="0" hangingPunct="1">
        <a:lnSpc>
          <a:spcPct val="106000"/>
        </a:lnSpc>
        <a:spcBef>
          <a:spcPts val="1056"/>
        </a:spcBef>
        <a:spcAft>
          <a:spcPts val="0"/>
        </a:spcAft>
        <a:buClrTx/>
        <a:buSzPct val="100000"/>
        <a:buFont typeface="Wingdings" panose="05000000000000000000" pitchFamily="2" charset="2"/>
        <a:buChar char="n"/>
        <a:tabLst/>
        <a:defRPr kumimoji="1" lang="en-US" sz="1200" b="0" kern="1200" dirty="0" smtClean="0">
          <a:solidFill>
            <a:schemeClr val="tx1"/>
          </a:solidFill>
          <a:latin typeface="+mn-lt"/>
          <a:ea typeface="+mn-ea"/>
          <a:cs typeface="+mn-cs"/>
        </a:defRPr>
      </a:lvl2pPr>
      <a:lvl3pPr marL="345600" marR="0" indent="-172800" algn="l" defTabSz="990564" rtl="0" eaLnBrk="1" fontAlgn="auto" latinLnBrk="0" hangingPunct="1">
        <a:lnSpc>
          <a:spcPct val="106000"/>
        </a:lnSpc>
        <a:spcBef>
          <a:spcPts val="480"/>
        </a:spcBef>
        <a:spcAft>
          <a:spcPts val="0"/>
        </a:spcAft>
        <a:buClrTx/>
        <a:buSzPct val="100000"/>
        <a:buFont typeface="Wingdings" panose="05000000000000000000" pitchFamily="2" charset="2"/>
        <a:buChar char="Ø"/>
        <a:tabLst/>
        <a:defRPr kumimoji="1" lang="en-US" sz="1200" b="0" kern="1200" dirty="0" smtClean="0">
          <a:solidFill>
            <a:schemeClr val="tx1"/>
          </a:solidFill>
          <a:latin typeface="+mn-lt"/>
          <a:ea typeface="+mn-ea"/>
          <a:cs typeface="+mn-cs"/>
        </a:defRPr>
      </a:lvl3pPr>
      <a:lvl4pPr marL="518400" marR="0" indent="-172800" algn="l" defTabSz="990564" rtl="0" eaLnBrk="1" fontAlgn="auto" latinLnBrk="0" hangingPunct="1">
        <a:lnSpc>
          <a:spcPct val="106000"/>
        </a:lnSpc>
        <a:spcBef>
          <a:spcPts val="240"/>
        </a:spcBef>
        <a:spcAft>
          <a:spcPts val="0"/>
        </a:spcAft>
        <a:buClrTx/>
        <a:buSzPct val="100000"/>
        <a:buFont typeface="Arial" panose="020B0604020202020204" pitchFamily="34" charset="0"/>
        <a:buChar char="•"/>
        <a:tabLst/>
        <a:defRPr kumimoji="1" lang="en-US" sz="1200" b="0" kern="1200" baseline="0" dirty="0" smtClean="0">
          <a:solidFill>
            <a:schemeClr val="tx1"/>
          </a:solidFill>
          <a:latin typeface="+mn-lt"/>
          <a:ea typeface="+mn-ea"/>
          <a:cs typeface="+mn-cs"/>
        </a:defRPr>
      </a:lvl4pPr>
      <a:lvl5pPr marL="577179" indent="-191093" algn="l" defTabSz="865024" rtl="0" eaLnBrk="1" latinLnBrk="0" hangingPunct="1">
        <a:spcBef>
          <a:spcPts val="0"/>
        </a:spcBef>
        <a:spcAft>
          <a:spcPts val="1083"/>
        </a:spcAft>
        <a:buClrTx/>
        <a:buSzPct val="100000"/>
        <a:buFont typeface="Verdana" panose="020B0604030504040204" pitchFamily="34" charset="0"/>
        <a:buChar char="−"/>
        <a:tabLst/>
        <a:defRPr kumimoji="1" lang="en-US" sz="1192" kern="1200" baseline="0" dirty="0" smtClean="0">
          <a:solidFill>
            <a:schemeClr val="tx1"/>
          </a:solidFill>
          <a:latin typeface="+mn-lt"/>
          <a:ea typeface="+mn-ea"/>
          <a:cs typeface="+mn-cs"/>
        </a:defRPr>
      </a:lvl5pPr>
      <a:lvl6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6pPr>
      <a:lvl7pPr marL="577179" indent="-191093" algn="l" defTabSz="990564" rtl="0" eaLnBrk="1" latinLnBrk="0" hangingPunct="1">
        <a:spcBef>
          <a:spcPts val="0"/>
        </a:spcBef>
        <a:spcAft>
          <a:spcPts val="1083"/>
        </a:spcAft>
        <a:buFont typeface="Verdana" panose="020B0604030504040204" pitchFamily="34" charset="0"/>
        <a:buChar char="−"/>
        <a:defRPr kumimoji="1" sz="1300" kern="1200">
          <a:solidFill>
            <a:schemeClr val="tx1"/>
          </a:solidFill>
          <a:latin typeface="+mn-lt"/>
          <a:ea typeface="+mn-ea"/>
          <a:cs typeface="+mn-cs"/>
        </a:defRPr>
      </a:lvl7pPr>
      <a:lvl8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8pPr>
      <a:lvl9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9pPr>
    </p:bodyStyle>
    <p:otherStyle>
      <a:defPPr>
        <a:defRPr lang="en-US"/>
      </a:defPPr>
      <a:lvl1pPr marL="0" algn="l" defTabSz="990564" rtl="0" eaLnBrk="1" latinLnBrk="0" hangingPunct="1">
        <a:defRPr kumimoji="1" sz="1950" kern="1200">
          <a:solidFill>
            <a:schemeClr val="tx1"/>
          </a:solidFill>
          <a:latin typeface="+mn-lt"/>
          <a:ea typeface="+mn-ea"/>
          <a:cs typeface="+mn-cs"/>
        </a:defRPr>
      </a:lvl1pPr>
      <a:lvl2pPr marL="495283" algn="l" defTabSz="990564" rtl="0" eaLnBrk="1" latinLnBrk="0" hangingPunct="1">
        <a:defRPr kumimoji="1" sz="1950" kern="1200">
          <a:solidFill>
            <a:schemeClr val="tx1"/>
          </a:solidFill>
          <a:latin typeface="+mn-lt"/>
          <a:ea typeface="+mn-ea"/>
          <a:cs typeface="+mn-cs"/>
        </a:defRPr>
      </a:lvl2pPr>
      <a:lvl3pPr marL="990564" algn="l" defTabSz="990564" rtl="0" eaLnBrk="1" latinLnBrk="0" hangingPunct="1">
        <a:defRPr kumimoji="1" sz="1950" kern="1200">
          <a:solidFill>
            <a:schemeClr val="tx1"/>
          </a:solidFill>
          <a:latin typeface="+mn-lt"/>
          <a:ea typeface="+mn-ea"/>
          <a:cs typeface="+mn-cs"/>
        </a:defRPr>
      </a:lvl3pPr>
      <a:lvl4pPr marL="1485846" algn="l" defTabSz="990564" rtl="0" eaLnBrk="1" latinLnBrk="0" hangingPunct="1">
        <a:defRPr kumimoji="1" sz="1950" kern="1200">
          <a:solidFill>
            <a:schemeClr val="tx1"/>
          </a:solidFill>
          <a:latin typeface="+mn-lt"/>
          <a:ea typeface="+mn-ea"/>
          <a:cs typeface="+mn-cs"/>
        </a:defRPr>
      </a:lvl4pPr>
      <a:lvl5pPr marL="1981127" algn="l" defTabSz="990564" rtl="0" eaLnBrk="1" latinLnBrk="0" hangingPunct="1">
        <a:defRPr kumimoji="1" sz="1950" kern="1200">
          <a:solidFill>
            <a:schemeClr val="tx1"/>
          </a:solidFill>
          <a:latin typeface="+mn-lt"/>
          <a:ea typeface="+mn-ea"/>
          <a:cs typeface="+mn-cs"/>
        </a:defRPr>
      </a:lvl5pPr>
      <a:lvl6pPr marL="2476410" algn="l" defTabSz="990564" rtl="0" eaLnBrk="1" latinLnBrk="0" hangingPunct="1">
        <a:defRPr kumimoji="1" sz="1950" kern="1200">
          <a:solidFill>
            <a:schemeClr val="tx1"/>
          </a:solidFill>
          <a:latin typeface="+mn-lt"/>
          <a:ea typeface="+mn-ea"/>
          <a:cs typeface="+mn-cs"/>
        </a:defRPr>
      </a:lvl6pPr>
      <a:lvl7pPr marL="2971692" algn="l" defTabSz="990564" rtl="0" eaLnBrk="1" latinLnBrk="0" hangingPunct="1">
        <a:defRPr kumimoji="1" sz="1950" kern="1200">
          <a:solidFill>
            <a:schemeClr val="tx1"/>
          </a:solidFill>
          <a:latin typeface="+mn-lt"/>
          <a:ea typeface="+mn-ea"/>
          <a:cs typeface="+mn-cs"/>
        </a:defRPr>
      </a:lvl7pPr>
      <a:lvl8pPr marL="3466973" algn="l" defTabSz="990564" rtl="0" eaLnBrk="1" latinLnBrk="0" hangingPunct="1">
        <a:defRPr kumimoji="1" sz="1950" kern="1200">
          <a:solidFill>
            <a:schemeClr val="tx1"/>
          </a:solidFill>
          <a:latin typeface="+mn-lt"/>
          <a:ea typeface="+mn-ea"/>
          <a:cs typeface="+mn-cs"/>
        </a:defRPr>
      </a:lvl8pPr>
      <a:lvl9pPr marL="3962255" algn="l" defTabSz="990564" rtl="0" eaLnBrk="1" latinLnBrk="0" hangingPunct="1">
        <a:defRPr kumimoji="1" sz="195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テキスト プレースホルダ 9"/>
          <p:cNvSpPr txBox="1">
            <a:spLocks/>
          </p:cNvSpPr>
          <p:nvPr/>
        </p:nvSpPr>
        <p:spPr bwMode="gray">
          <a:xfrm>
            <a:off x="335282" y="815787"/>
            <a:ext cx="5176793" cy="667409"/>
          </a:xfrm>
          <a:prstGeom prst="rect">
            <a:avLst/>
          </a:prstGeom>
          <a:noFill/>
        </p:spPr>
        <p:txBody>
          <a:bodyPr vert="horz" wrap="none" lIns="72000" tIns="72000" rIns="73152" bIns="72000" rtlCol="0" anchor="ctr" anchorCtr="0">
            <a:noAutofit/>
          </a:bodyPr>
          <a:lstStyle>
            <a:lvl1pPr marL="0" indent="0" algn="l" eaLnBrk="1" hangingPunct="1">
              <a:lnSpc>
                <a:spcPct val="100000"/>
              </a:lnSpc>
              <a:spcBef>
                <a:spcPts val="0"/>
              </a:spcBef>
              <a:buNone/>
              <a:defRPr kumimoji="1" sz="2800" b="1" baseline="0">
                <a:solidFill>
                  <a:schemeClr val="accent1"/>
                </a:solidFill>
                <a:latin typeface="Arial" pitchFamily="34" charset="0"/>
                <a:ea typeface="+mn-ea"/>
                <a:cs typeface="Arial" pitchFamily="34" charset="0"/>
              </a:defRPr>
            </a:lvl1pPr>
            <a:lvl2pPr marL="169200" indent="-169200" algn="l" eaLnBrk="1" hangingPunct="1">
              <a:lnSpc>
                <a:spcPct val="106000"/>
              </a:lnSpc>
              <a:spcBef>
                <a:spcPts val="1056"/>
              </a:spcBef>
              <a:buFont typeface="Wingdings" pitchFamily="2" charset="2"/>
              <a:buChar char="n"/>
              <a:defRPr kumimoji="1" sz="1200">
                <a:solidFill>
                  <a:schemeClr val="tx1"/>
                </a:solidFill>
                <a:latin typeface="Arial" pitchFamily="34" charset="0"/>
                <a:ea typeface="+mn-ea"/>
                <a:cs typeface="Arial" pitchFamily="34" charset="0"/>
              </a:defRPr>
            </a:lvl2pPr>
            <a:lvl3pPr marL="345600" indent="-172800" algn="l" eaLnBrk="1" hangingPunct="1">
              <a:lnSpc>
                <a:spcPct val="106000"/>
              </a:lnSpc>
              <a:spcBef>
                <a:spcPts val="480"/>
              </a:spcBef>
              <a:buFont typeface="Wingdings" pitchFamily="2" charset="2"/>
              <a:buChar char="Ø"/>
              <a:defRPr kumimoji="1" sz="1200">
                <a:solidFill>
                  <a:schemeClr val="tx1"/>
                </a:solidFill>
                <a:latin typeface="Arial" pitchFamily="34" charset="0"/>
                <a:ea typeface="+mn-ea"/>
                <a:cs typeface="Arial" pitchFamily="34" charset="0"/>
              </a:defRPr>
            </a:lvl3pPr>
            <a:lvl4pPr marL="518400" indent="-172800" algn="l" eaLnBrk="1" hangingPunct="1">
              <a:lnSpc>
                <a:spcPct val="106000"/>
              </a:lnSpc>
              <a:spcBef>
                <a:spcPts val="240"/>
              </a:spcBef>
              <a:buFont typeface="Arial" pitchFamily="34" charset="0"/>
              <a:buChar char="•"/>
              <a:defRPr kumimoji="1" sz="1200">
                <a:solidFill>
                  <a:schemeClr val="tx1"/>
                </a:solidFill>
                <a:latin typeface="Arial" pitchFamily="34" charset="0"/>
                <a:ea typeface="+mn-ea"/>
                <a:cs typeface="Arial" pitchFamily="34" charset="0"/>
              </a:defRPr>
            </a:lvl4pPr>
          </a:lstStyle>
          <a:p>
            <a:pPr fontAlgn="auto">
              <a:spcAft>
                <a:spcPts val="0"/>
              </a:spcAft>
            </a:pPr>
            <a:r>
              <a:rPr lang="ja-JP" altLang="en-US" kern="0" dirty="0">
                <a:solidFill>
                  <a:schemeClr val="tx1"/>
                </a:solidFill>
              </a:rPr>
              <a:t>令和８年度</a:t>
            </a:r>
            <a:endParaRPr lang="en-US" altLang="ja-JP" kern="0" dirty="0">
              <a:solidFill>
                <a:schemeClr val="tx1"/>
              </a:solidFill>
            </a:endParaRPr>
          </a:p>
          <a:p>
            <a:pPr fontAlgn="auto">
              <a:spcAft>
                <a:spcPts val="0"/>
              </a:spcAft>
            </a:pPr>
            <a:r>
              <a:rPr lang="ja-JP" altLang="en-US" kern="0" dirty="0">
                <a:solidFill>
                  <a:schemeClr val="tx1"/>
                </a:solidFill>
              </a:rPr>
              <a:t>神奈川県カーボンニュートラル研究開発プロジェクト推進事業　</a:t>
            </a:r>
            <a:endParaRPr lang="en-US" altLang="ja-JP" kern="0" dirty="0">
              <a:solidFill>
                <a:schemeClr val="tx1"/>
              </a:solidFill>
            </a:endParaRPr>
          </a:p>
        </p:txBody>
      </p:sp>
      <p:sp>
        <p:nvSpPr>
          <p:cNvPr id="6" name="テキスト プレースホルダ 9">
            <a:extLst>
              <a:ext uri="{FF2B5EF4-FFF2-40B4-BE49-F238E27FC236}">
                <a16:creationId xmlns:a16="http://schemas.microsoft.com/office/drawing/2014/main" id="{02769F3B-6D69-4F13-9F55-F46BE1EFF52C}"/>
              </a:ext>
            </a:extLst>
          </p:cNvPr>
          <p:cNvSpPr txBox="1">
            <a:spLocks/>
          </p:cNvSpPr>
          <p:nvPr/>
        </p:nvSpPr>
        <p:spPr bwMode="gray">
          <a:xfrm>
            <a:off x="3356200" y="4601727"/>
            <a:ext cx="5753100" cy="2076450"/>
          </a:xfrm>
          <a:prstGeom prst="rect">
            <a:avLst/>
          </a:prstGeom>
          <a:noFill/>
        </p:spPr>
        <p:txBody>
          <a:bodyPr vert="horz" wrap="none" lIns="72000" tIns="72000" rIns="73152" bIns="72000" rtlCol="0" anchor="ctr" anchorCtr="0">
            <a:noAutofit/>
          </a:bodyPr>
          <a:lstStyle>
            <a:lvl1pPr marL="0" indent="0" algn="l" eaLnBrk="1" hangingPunct="1">
              <a:lnSpc>
                <a:spcPct val="100000"/>
              </a:lnSpc>
              <a:spcBef>
                <a:spcPts val="0"/>
              </a:spcBef>
              <a:buNone/>
              <a:defRPr kumimoji="1" sz="2800" b="1" baseline="0">
                <a:solidFill>
                  <a:schemeClr val="accent1"/>
                </a:solidFill>
                <a:latin typeface="Arial" pitchFamily="34" charset="0"/>
                <a:ea typeface="+mn-ea"/>
                <a:cs typeface="Arial" pitchFamily="34" charset="0"/>
              </a:defRPr>
            </a:lvl1pPr>
            <a:lvl2pPr marL="169200" indent="-169200" algn="l" eaLnBrk="1" hangingPunct="1">
              <a:lnSpc>
                <a:spcPct val="106000"/>
              </a:lnSpc>
              <a:spcBef>
                <a:spcPts val="1056"/>
              </a:spcBef>
              <a:buFont typeface="Wingdings" pitchFamily="2" charset="2"/>
              <a:buChar char="n"/>
              <a:defRPr kumimoji="1" sz="1200">
                <a:solidFill>
                  <a:schemeClr val="tx1"/>
                </a:solidFill>
                <a:latin typeface="Arial" pitchFamily="34" charset="0"/>
                <a:ea typeface="+mn-ea"/>
                <a:cs typeface="Arial" pitchFamily="34" charset="0"/>
              </a:defRPr>
            </a:lvl2pPr>
            <a:lvl3pPr marL="345600" indent="-172800" algn="l" eaLnBrk="1" hangingPunct="1">
              <a:lnSpc>
                <a:spcPct val="106000"/>
              </a:lnSpc>
              <a:spcBef>
                <a:spcPts val="480"/>
              </a:spcBef>
              <a:buFont typeface="Wingdings" pitchFamily="2" charset="2"/>
              <a:buChar char="Ø"/>
              <a:defRPr kumimoji="1" sz="1200">
                <a:solidFill>
                  <a:schemeClr val="tx1"/>
                </a:solidFill>
                <a:latin typeface="Arial" pitchFamily="34" charset="0"/>
                <a:ea typeface="+mn-ea"/>
                <a:cs typeface="Arial" pitchFamily="34" charset="0"/>
              </a:defRPr>
            </a:lvl3pPr>
            <a:lvl4pPr marL="518400" indent="-172800" algn="l" eaLnBrk="1" hangingPunct="1">
              <a:lnSpc>
                <a:spcPct val="106000"/>
              </a:lnSpc>
              <a:spcBef>
                <a:spcPts val="240"/>
              </a:spcBef>
              <a:buFont typeface="Arial" pitchFamily="34" charset="0"/>
              <a:buChar char="•"/>
              <a:defRPr kumimoji="1" sz="1200">
                <a:solidFill>
                  <a:schemeClr val="tx1"/>
                </a:solidFill>
                <a:latin typeface="Arial" pitchFamily="34" charset="0"/>
                <a:ea typeface="+mn-ea"/>
                <a:cs typeface="Arial" pitchFamily="34" charset="0"/>
              </a:defRPr>
            </a:lvl4pPr>
          </a:lstStyle>
          <a:p>
            <a:pPr fontAlgn="auto">
              <a:spcAft>
                <a:spcPts val="0"/>
              </a:spcAft>
            </a:pPr>
            <a:r>
              <a:rPr lang="en-US" altLang="ja-JP" sz="2000" kern="0" dirty="0">
                <a:solidFill>
                  <a:schemeClr val="tx1"/>
                </a:solidFill>
              </a:rPr>
              <a:t>【</a:t>
            </a:r>
            <a:r>
              <a:rPr lang="ja-JP" altLang="en-US" sz="2000" kern="0" dirty="0">
                <a:solidFill>
                  <a:schemeClr val="tx1"/>
                </a:solidFill>
              </a:rPr>
              <a:t>幹事法人名</a:t>
            </a:r>
            <a:r>
              <a:rPr lang="en-US" altLang="ja-JP" sz="2000" kern="0" dirty="0">
                <a:solidFill>
                  <a:schemeClr val="tx1"/>
                </a:solidFill>
              </a:rPr>
              <a:t>】</a:t>
            </a:r>
            <a:r>
              <a:rPr lang="ja-JP" altLang="en-US" sz="2000" kern="0" dirty="0">
                <a:solidFill>
                  <a:schemeClr val="bg2"/>
                </a:solidFill>
              </a:rPr>
              <a:t>株式会社○○</a:t>
            </a:r>
          </a:p>
          <a:p>
            <a:pPr fontAlgn="auto">
              <a:spcAft>
                <a:spcPts val="0"/>
              </a:spcAft>
            </a:pPr>
            <a:r>
              <a:rPr lang="en-US" altLang="ja-JP" sz="2000" kern="0" dirty="0">
                <a:solidFill>
                  <a:schemeClr val="tx1"/>
                </a:solidFill>
              </a:rPr>
              <a:t>【</a:t>
            </a:r>
            <a:r>
              <a:rPr lang="ja-JP" altLang="en-US" sz="2000" kern="0" dirty="0">
                <a:solidFill>
                  <a:schemeClr val="tx1"/>
                </a:solidFill>
              </a:rPr>
              <a:t>プレゼン担当者部署役職氏名</a:t>
            </a:r>
            <a:r>
              <a:rPr lang="en-US" altLang="ja-JP" sz="2000" kern="0" dirty="0">
                <a:solidFill>
                  <a:schemeClr val="tx1"/>
                </a:solidFill>
              </a:rPr>
              <a:t>】</a:t>
            </a:r>
            <a:r>
              <a:rPr lang="en-US" altLang="ja-JP" sz="2000" kern="0" dirty="0">
                <a:solidFill>
                  <a:schemeClr val="bg2"/>
                </a:solidFill>
              </a:rPr>
              <a:t>×× ××</a:t>
            </a:r>
            <a:endParaRPr lang="ja-JP" altLang="en-US" sz="2000" kern="0" dirty="0">
              <a:solidFill>
                <a:schemeClr val="bg2"/>
              </a:solidFill>
            </a:endParaRPr>
          </a:p>
          <a:p>
            <a:pPr fontAlgn="auto">
              <a:spcAft>
                <a:spcPts val="0"/>
              </a:spcAft>
            </a:pPr>
            <a:r>
              <a:rPr lang="en-US" altLang="ja-JP" sz="2000" kern="0" dirty="0">
                <a:solidFill>
                  <a:schemeClr val="tx1"/>
                </a:solidFill>
              </a:rPr>
              <a:t>【</a:t>
            </a:r>
            <a:r>
              <a:rPr lang="ja-JP" altLang="en-US" sz="2000" kern="0" dirty="0">
                <a:solidFill>
                  <a:schemeClr val="tx1"/>
                </a:solidFill>
              </a:rPr>
              <a:t>プロジェクトメンバー</a:t>
            </a:r>
            <a:r>
              <a:rPr lang="en-US" altLang="ja-JP" sz="2000" kern="0" dirty="0">
                <a:solidFill>
                  <a:schemeClr val="tx1"/>
                </a:solidFill>
              </a:rPr>
              <a:t>1】</a:t>
            </a:r>
            <a:r>
              <a:rPr lang="ja-JP" altLang="en-US" sz="2000" kern="0" dirty="0">
                <a:solidFill>
                  <a:schemeClr val="bg2"/>
                </a:solidFill>
              </a:rPr>
              <a:t>株式会社△△</a:t>
            </a:r>
            <a:endParaRPr lang="en-US" altLang="ja-JP" sz="2000" kern="0" dirty="0">
              <a:solidFill>
                <a:schemeClr val="bg2"/>
              </a:solidFill>
            </a:endParaRPr>
          </a:p>
          <a:p>
            <a:pPr fontAlgn="auto">
              <a:spcAft>
                <a:spcPts val="0"/>
              </a:spcAft>
            </a:pPr>
            <a:r>
              <a:rPr lang="en-US" altLang="ja-JP" sz="2000" kern="0" dirty="0">
                <a:solidFill>
                  <a:schemeClr val="tx1"/>
                </a:solidFill>
              </a:rPr>
              <a:t>【</a:t>
            </a:r>
            <a:r>
              <a:rPr lang="ja-JP" altLang="en-US" sz="2000" kern="0" dirty="0">
                <a:solidFill>
                  <a:schemeClr val="tx1"/>
                </a:solidFill>
              </a:rPr>
              <a:t>プロジェクトメンバー</a:t>
            </a:r>
            <a:r>
              <a:rPr lang="en-US" altLang="ja-JP" sz="2000" kern="0" dirty="0">
                <a:solidFill>
                  <a:schemeClr val="tx1"/>
                </a:solidFill>
              </a:rPr>
              <a:t>2】</a:t>
            </a:r>
            <a:r>
              <a:rPr lang="ja-JP" altLang="en-US" sz="2000" kern="0" dirty="0">
                <a:solidFill>
                  <a:schemeClr val="bg2"/>
                </a:solidFill>
              </a:rPr>
              <a:t>株式会社△△</a:t>
            </a:r>
            <a:endParaRPr lang="en-US" altLang="ja-JP" sz="2000" kern="0" dirty="0">
              <a:solidFill>
                <a:schemeClr val="bg2"/>
              </a:solidFill>
            </a:endParaRPr>
          </a:p>
        </p:txBody>
      </p:sp>
      <p:sp>
        <p:nvSpPr>
          <p:cNvPr id="8" name="テキスト プレースホルダ 9">
            <a:extLst>
              <a:ext uri="{FF2B5EF4-FFF2-40B4-BE49-F238E27FC236}">
                <a16:creationId xmlns:a16="http://schemas.microsoft.com/office/drawing/2014/main" id="{8012167C-B6C6-41DC-AC4D-4B115AF92B49}"/>
              </a:ext>
            </a:extLst>
          </p:cNvPr>
          <p:cNvSpPr txBox="1">
            <a:spLocks/>
          </p:cNvSpPr>
          <p:nvPr/>
        </p:nvSpPr>
        <p:spPr bwMode="gray">
          <a:xfrm>
            <a:off x="2717887" y="2545031"/>
            <a:ext cx="3514863" cy="667409"/>
          </a:xfrm>
          <a:prstGeom prst="rect">
            <a:avLst/>
          </a:prstGeom>
          <a:noFill/>
        </p:spPr>
        <p:txBody>
          <a:bodyPr vert="horz" wrap="none" lIns="72000" tIns="72000" rIns="73152" bIns="72000" rtlCol="0" anchor="ctr" anchorCtr="0">
            <a:noAutofit/>
          </a:bodyPr>
          <a:lstStyle>
            <a:lvl1pPr marL="0" indent="0" algn="l" eaLnBrk="1" hangingPunct="1">
              <a:lnSpc>
                <a:spcPct val="100000"/>
              </a:lnSpc>
              <a:spcBef>
                <a:spcPts val="0"/>
              </a:spcBef>
              <a:buNone/>
              <a:defRPr kumimoji="1" sz="2800" b="1" baseline="0">
                <a:solidFill>
                  <a:schemeClr val="accent1"/>
                </a:solidFill>
                <a:latin typeface="Arial" pitchFamily="34" charset="0"/>
                <a:ea typeface="+mn-ea"/>
                <a:cs typeface="Arial" pitchFamily="34" charset="0"/>
              </a:defRPr>
            </a:lvl1pPr>
            <a:lvl2pPr marL="169200" indent="-169200" algn="l" eaLnBrk="1" hangingPunct="1">
              <a:lnSpc>
                <a:spcPct val="106000"/>
              </a:lnSpc>
              <a:spcBef>
                <a:spcPts val="1056"/>
              </a:spcBef>
              <a:buFont typeface="Wingdings" pitchFamily="2" charset="2"/>
              <a:buChar char="n"/>
              <a:defRPr kumimoji="1" sz="1200">
                <a:solidFill>
                  <a:schemeClr val="tx1"/>
                </a:solidFill>
                <a:latin typeface="Arial" pitchFamily="34" charset="0"/>
                <a:ea typeface="+mn-ea"/>
                <a:cs typeface="Arial" pitchFamily="34" charset="0"/>
              </a:defRPr>
            </a:lvl2pPr>
            <a:lvl3pPr marL="345600" indent="-172800" algn="l" eaLnBrk="1" hangingPunct="1">
              <a:lnSpc>
                <a:spcPct val="106000"/>
              </a:lnSpc>
              <a:spcBef>
                <a:spcPts val="480"/>
              </a:spcBef>
              <a:buFont typeface="Wingdings" pitchFamily="2" charset="2"/>
              <a:buChar char="Ø"/>
              <a:defRPr kumimoji="1" sz="1200">
                <a:solidFill>
                  <a:schemeClr val="tx1"/>
                </a:solidFill>
                <a:latin typeface="Arial" pitchFamily="34" charset="0"/>
                <a:ea typeface="+mn-ea"/>
                <a:cs typeface="Arial" pitchFamily="34" charset="0"/>
              </a:defRPr>
            </a:lvl3pPr>
            <a:lvl4pPr marL="518400" indent="-172800" algn="l" eaLnBrk="1" hangingPunct="1">
              <a:lnSpc>
                <a:spcPct val="106000"/>
              </a:lnSpc>
              <a:spcBef>
                <a:spcPts val="240"/>
              </a:spcBef>
              <a:buFont typeface="Arial" pitchFamily="34" charset="0"/>
              <a:buChar char="•"/>
              <a:defRPr kumimoji="1" sz="1200">
                <a:solidFill>
                  <a:schemeClr val="tx1"/>
                </a:solidFill>
                <a:latin typeface="Arial" pitchFamily="34" charset="0"/>
                <a:ea typeface="+mn-ea"/>
                <a:cs typeface="Arial" pitchFamily="34" charset="0"/>
              </a:defRPr>
            </a:lvl4pPr>
          </a:lstStyle>
          <a:p>
            <a:pPr fontAlgn="auto">
              <a:spcAft>
                <a:spcPts val="0"/>
              </a:spcAft>
            </a:pPr>
            <a:r>
              <a:rPr lang="ja-JP" altLang="en-US" sz="3600" kern="0" dirty="0">
                <a:solidFill>
                  <a:schemeClr val="tx1"/>
                </a:solidFill>
              </a:rPr>
              <a:t>○○○○プロジェクト</a:t>
            </a:r>
            <a:endParaRPr lang="en-US" altLang="ja-JP" sz="3600" kern="0" dirty="0">
              <a:solidFill>
                <a:schemeClr val="tx1"/>
              </a:solidFill>
            </a:endParaRPr>
          </a:p>
        </p:txBody>
      </p:sp>
      <p:sp>
        <p:nvSpPr>
          <p:cNvPr id="2" name="正方形/長方形 1"/>
          <p:cNvSpPr/>
          <p:nvPr/>
        </p:nvSpPr>
        <p:spPr>
          <a:xfrm>
            <a:off x="1475603" y="3212440"/>
            <a:ext cx="7429500" cy="400110"/>
          </a:xfrm>
          <a:prstGeom prst="rect">
            <a:avLst/>
          </a:prstGeom>
        </p:spPr>
        <p:txBody>
          <a:bodyPr wrap="square">
            <a:spAutoFit/>
          </a:bodyPr>
          <a:lstStyle/>
          <a:p>
            <a:pPr marL="0" indent="0">
              <a:buNone/>
            </a:pPr>
            <a:r>
              <a:rPr lang="en-US" altLang="ja-JP" sz="2000" i="1" dirty="0">
                <a:solidFill>
                  <a:srgbClr val="FF0000"/>
                </a:solidFill>
                <a:latin typeface="ＭＳ 明朝" panose="02020609040205080304" pitchFamily="17" charset="-128"/>
                <a:ea typeface="ＭＳ 明朝" panose="02020609040205080304" pitchFamily="17" charset="-128"/>
              </a:rPr>
              <a:t>※ </a:t>
            </a:r>
            <a:r>
              <a:rPr lang="ja-JP" altLang="en-US" sz="2000" i="1" dirty="0">
                <a:solidFill>
                  <a:srgbClr val="FF0000"/>
                </a:solidFill>
                <a:latin typeface="ＭＳ 明朝" panose="02020609040205080304" pitchFamily="17" charset="-128"/>
                <a:ea typeface="ＭＳ 明朝" panose="02020609040205080304" pitchFamily="17" charset="-128"/>
              </a:rPr>
              <a:t>様式２の「１ プロジェクト名称」を記載してください。</a:t>
            </a:r>
          </a:p>
        </p:txBody>
      </p:sp>
    </p:spTree>
    <p:extLst>
      <p:ext uri="{BB962C8B-B14F-4D97-AF65-F5344CB8AC3E}">
        <p14:creationId xmlns:p14="http://schemas.microsoft.com/office/powerpoint/2010/main" val="40675082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テキスト ボックス 21">
            <a:extLst>
              <a:ext uri="{FF2B5EF4-FFF2-40B4-BE49-F238E27FC236}">
                <a16:creationId xmlns:a16="http://schemas.microsoft.com/office/drawing/2014/main" id="{3A97961E-4B6B-44AA-8874-4E5AC6FADD7A}"/>
              </a:ext>
            </a:extLst>
          </p:cNvPr>
          <p:cNvSpPr txBox="1"/>
          <p:nvPr/>
        </p:nvSpPr>
        <p:spPr>
          <a:xfrm>
            <a:off x="123112" y="158914"/>
            <a:ext cx="9028538" cy="1734697"/>
          </a:xfrm>
          <a:prstGeom prst="rect">
            <a:avLst/>
          </a:prstGeom>
          <a:noFill/>
        </p:spPr>
        <p:txBody>
          <a:bodyPr wrap="square" lIns="36000" tIns="36000" rIns="36000" bIns="36000" rtlCol="0" anchor="ctr" anchorCtr="0">
            <a:spAutoFit/>
          </a:bodyPr>
          <a:lstStyle/>
          <a:p>
            <a:pPr>
              <a:spcBef>
                <a:spcPts val="0"/>
              </a:spcBef>
              <a:buSzPct val="100000"/>
            </a:pPr>
            <a:r>
              <a:rPr lang="ja-JP" altLang="en-US" sz="1800" b="1" dirty="0">
                <a:latin typeface="メイリオ" panose="020B0604030504040204" pitchFamily="50" charset="-128"/>
                <a:ea typeface="メイリオ" panose="020B0604030504040204" pitchFamily="50" charset="-128"/>
              </a:rPr>
              <a:t>（様式５）プロジェクト推進体制等説明書</a:t>
            </a:r>
            <a:r>
              <a:rPr lang="en-US" altLang="ja-JP" sz="1800" dirty="0">
                <a:solidFill>
                  <a:srgbClr val="FF0000"/>
                </a:solidFill>
                <a:latin typeface="メイリオ" panose="020B0604030504040204" pitchFamily="50" charset="-128"/>
                <a:ea typeface="メイリオ" panose="020B0604030504040204" pitchFamily="50" charset="-128"/>
              </a:rPr>
              <a:t>【</a:t>
            </a:r>
            <a:r>
              <a:rPr lang="ja-JP" altLang="en-US" sz="1800" dirty="0">
                <a:solidFill>
                  <a:srgbClr val="FF0000"/>
                </a:solidFill>
                <a:latin typeface="メイリオ" panose="020B0604030504040204" pitchFamily="50" charset="-128"/>
                <a:ea typeface="メイリオ" panose="020B0604030504040204" pitchFamily="50" charset="-128"/>
              </a:rPr>
              <a:t>４枚以内</a:t>
            </a:r>
            <a:r>
              <a:rPr lang="en-US" altLang="ja-JP" sz="1800" dirty="0">
                <a:solidFill>
                  <a:srgbClr val="FF0000"/>
                </a:solidFill>
                <a:latin typeface="メイリオ" panose="020B0604030504040204" pitchFamily="50" charset="-128"/>
                <a:ea typeface="メイリオ" panose="020B0604030504040204" pitchFamily="50" charset="-128"/>
              </a:rPr>
              <a:t>】</a:t>
            </a:r>
            <a:br>
              <a:rPr lang="en-US" altLang="ja-JP" sz="1800" dirty="0">
                <a:latin typeface="メイリオ" panose="020B0604030504040204" pitchFamily="50" charset="-128"/>
                <a:ea typeface="メイリオ" panose="020B0604030504040204" pitchFamily="50" charset="-128"/>
              </a:rPr>
            </a:br>
            <a:r>
              <a:rPr lang="ja-JP" altLang="en-US" sz="1800" dirty="0">
                <a:latin typeface="メイリオ" panose="020B0604030504040204" pitchFamily="50" charset="-128"/>
                <a:ea typeface="メイリオ" panose="020B0604030504040204" pitchFamily="50" charset="-128"/>
              </a:rPr>
              <a:t>　次のことについてご記入ください</a:t>
            </a:r>
            <a:endParaRPr lang="en-US" altLang="ja-JP" sz="1800" dirty="0">
              <a:latin typeface="メイリオ" panose="020B0604030504040204" pitchFamily="50" charset="-128"/>
              <a:ea typeface="メイリオ" panose="020B0604030504040204" pitchFamily="50" charset="-128"/>
            </a:endParaRPr>
          </a:p>
          <a:p>
            <a:pPr>
              <a:spcBef>
                <a:spcPts val="0"/>
              </a:spcBef>
              <a:buSzPct val="100000"/>
            </a:pPr>
            <a:r>
              <a:rPr lang="ja-JP" altLang="en-US" sz="1800" dirty="0">
                <a:latin typeface="メイリオ" panose="020B0604030504040204" pitchFamily="50" charset="-128"/>
                <a:ea typeface="メイリオ" panose="020B0604030504040204" pitchFamily="50" charset="-128"/>
              </a:rPr>
              <a:t>　　１ </a:t>
            </a:r>
            <a:r>
              <a:rPr lang="ja-JP" altLang="en-US" sz="1800" b="0" dirty="0">
                <a:latin typeface="メイリオ" panose="020B0604030504040204" pitchFamily="50" charset="-128"/>
                <a:ea typeface="メイリオ" panose="020B0604030504040204" pitchFamily="50" charset="-128"/>
              </a:rPr>
              <a:t>プロジェクトメンバーそれぞれの実施体制と役割</a:t>
            </a:r>
            <a:endParaRPr lang="en-US" altLang="ja-JP" sz="1800" b="0" dirty="0">
              <a:latin typeface="メイリオ" panose="020B0604030504040204" pitchFamily="50" charset="-128"/>
              <a:ea typeface="メイリオ" panose="020B0604030504040204" pitchFamily="50" charset="-128"/>
            </a:endParaRPr>
          </a:p>
          <a:p>
            <a:pPr>
              <a:spcBef>
                <a:spcPts val="0"/>
              </a:spcBef>
              <a:buSzPct val="100000"/>
            </a:pPr>
            <a:r>
              <a:rPr lang="ja-JP" altLang="en-US" sz="1800" dirty="0">
                <a:latin typeface="メイリオ" panose="020B0604030504040204" pitchFamily="50" charset="-128"/>
                <a:ea typeface="メイリオ" panose="020B0604030504040204" pitchFamily="50" charset="-128"/>
              </a:rPr>
              <a:t>　　２ 県内に研究開発拠点を有する企業者の概要</a:t>
            </a:r>
            <a:endParaRPr lang="en-US" altLang="ja-JP" sz="1800" dirty="0">
              <a:latin typeface="メイリオ" panose="020B0604030504040204" pitchFamily="50" charset="-128"/>
              <a:ea typeface="メイリオ" panose="020B0604030504040204" pitchFamily="50" charset="-128"/>
            </a:endParaRPr>
          </a:p>
          <a:p>
            <a:pPr>
              <a:spcBef>
                <a:spcPts val="0"/>
              </a:spcBef>
              <a:buSzPct val="100000"/>
            </a:pPr>
            <a:r>
              <a:rPr lang="ja-JP" altLang="en-US" sz="1800" dirty="0">
                <a:latin typeface="メイリオ" panose="020B0604030504040204" pitchFamily="50" charset="-128"/>
                <a:ea typeface="メイリオ" panose="020B0604030504040204" pitchFamily="50" charset="-128"/>
              </a:rPr>
              <a:t>　　３ 県内に本店を有する中小企業者等の概要</a:t>
            </a:r>
            <a:endParaRPr lang="en-US" altLang="ja-JP" sz="1800" dirty="0">
              <a:latin typeface="メイリオ" panose="020B0604030504040204" pitchFamily="50" charset="-128"/>
              <a:ea typeface="メイリオ" panose="020B0604030504040204" pitchFamily="50" charset="-128"/>
            </a:endParaRPr>
          </a:p>
          <a:p>
            <a:pPr>
              <a:spcBef>
                <a:spcPts val="0"/>
              </a:spcBef>
              <a:buSzPct val="100000"/>
            </a:pPr>
            <a:endParaRPr lang="en-US" altLang="ja-JP" sz="1800" b="0" dirty="0">
              <a:solidFill>
                <a:schemeClr val="accent4">
                  <a:lumMod val="60000"/>
                  <a:lumOff val="40000"/>
                </a:schemeClr>
              </a:solidFill>
              <a:latin typeface="メイリオ" panose="020B0604030504040204" pitchFamily="50" charset="-128"/>
              <a:ea typeface="メイリオ" panose="020B0604030504040204" pitchFamily="50" charset="-128"/>
            </a:endParaRPr>
          </a:p>
        </p:txBody>
      </p:sp>
      <p:sp>
        <p:nvSpPr>
          <p:cNvPr id="70" name="四角形: 角を丸くする 69">
            <a:extLst>
              <a:ext uri="{FF2B5EF4-FFF2-40B4-BE49-F238E27FC236}">
                <a16:creationId xmlns:a16="http://schemas.microsoft.com/office/drawing/2014/main" id="{48C7B6D8-0B2E-49A8-A1B9-BF0D1CAC3626}"/>
              </a:ext>
            </a:extLst>
          </p:cNvPr>
          <p:cNvSpPr/>
          <p:nvPr/>
        </p:nvSpPr>
        <p:spPr>
          <a:xfrm>
            <a:off x="5966695" y="5091694"/>
            <a:ext cx="3492063" cy="1579672"/>
          </a:xfrm>
          <a:prstGeom prst="roundRect">
            <a:avLst>
              <a:gd name="adj" fmla="val 11325"/>
            </a:avLst>
          </a:prstGeom>
          <a:solidFill>
            <a:schemeClr val="tx2">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130000"/>
              </a:lnSpc>
              <a:spcAft>
                <a:spcPts val="488"/>
              </a:spcAft>
            </a:pPr>
            <a:endParaRPr kumimoji="1" lang="en-US" altLang="ja-JP" sz="813" dirty="0">
              <a:solidFill>
                <a:schemeClr val="tx1"/>
              </a:solidFill>
              <a:latin typeface="+mn-ea"/>
            </a:endParaRPr>
          </a:p>
        </p:txBody>
      </p:sp>
      <p:sp>
        <p:nvSpPr>
          <p:cNvPr id="3" name="四角形: 角を丸くする 2">
            <a:extLst>
              <a:ext uri="{FF2B5EF4-FFF2-40B4-BE49-F238E27FC236}">
                <a16:creationId xmlns:a16="http://schemas.microsoft.com/office/drawing/2014/main" id="{552EFCA2-EC17-49DD-8770-873939C18807}"/>
              </a:ext>
            </a:extLst>
          </p:cNvPr>
          <p:cNvSpPr/>
          <p:nvPr/>
        </p:nvSpPr>
        <p:spPr>
          <a:xfrm>
            <a:off x="430220" y="2383768"/>
            <a:ext cx="5422778" cy="819089"/>
          </a:xfrm>
          <a:prstGeom prst="roundRect">
            <a:avLst>
              <a:gd name="adj" fmla="val 7686"/>
            </a:avLst>
          </a:prstGeom>
          <a:solidFill>
            <a:schemeClr val="bg1">
              <a:lumMod val="9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30000"/>
              </a:lnSpc>
              <a:spcAft>
                <a:spcPts val="488"/>
              </a:spcAft>
            </a:pPr>
            <a:r>
              <a:rPr kumimoji="1" lang="ja-JP" altLang="en-US" sz="1138" b="1" dirty="0">
                <a:solidFill>
                  <a:schemeClr val="tx1"/>
                </a:solidFill>
                <a:latin typeface="+mn-ea"/>
              </a:rPr>
              <a:t>マネジメントレイヤ</a:t>
            </a:r>
            <a:endParaRPr kumimoji="1" lang="en-US" altLang="ja-JP" sz="1138" b="1" dirty="0">
              <a:solidFill>
                <a:schemeClr val="tx1"/>
              </a:solidFill>
              <a:latin typeface="+mn-ea"/>
            </a:endParaRPr>
          </a:p>
          <a:p>
            <a:pPr>
              <a:lnSpc>
                <a:spcPct val="130000"/>
              </a:lnSpc>
              <a:spcAft>
                <a:spcPts val="488"/>
              </a:spcAft>
            </a:pPr>
            <a:r>
              <a:rPr kumimoji="1" lang="ja-JP" altLang="en-US" sz="813" dirty="0">
                <a:solidFill>
                  <a:schemeClr val="tx1"/>
                </a:solidFill>
                <a:latin typeface="+mn-ea"/>
              </a:rPr>
              <a:t>プロジェクト責任者として、ステアリングコミッティや</a:t>
            </a:r>
            <a:br>
              <a:rPr kumimoji="1" lang="en-US" altLang="ja-JP" sz="813" dirty="0">
                <a:solidFill>
                  <a:schemeClr val="tx1"/>
                </a:solidFill>
                <a:latin typeface="+mn-ea"/>
              </a:rPr>
            </a:br>
            <a:r>
              <a:rPr kumimoji="1" lang="ja-JP" altLang="en-US" sz="813" dirty="0">
                <a:solidFill>
                  <a:schemeClr val="tx1"/>
                </a:solidFill>
                <a:latin typeface="+mn-ea"/>
              </a:rPr>
              <a:t>方式、方針合意等の重要な会議へ参加します</a:t>
            </a:r>
            <a:endParaRPr kumimoji="1" lang="ja-JP" altLang="en-US" sz="894" dirty="0">
              <a:solidFill>
                <a:schemeClr val="tx1"/>
              </a:solidFill>
              <a:latin typeface="+mn-ea"/>
            </a:endParaRPr>
          </a:p>
        </p:txBody>
      </p:sp>
      <p:graphicFrame>
        <p:nvGraphicFramePr>
          <p:cNvPr id="4" name="表 4">
            <a:extLst>
              <a:ext uri="{FF2B5EF4-FFF2-40B4-BE49-F238E27FC236}">
                <a16:creationId xmlns:a16="http://schemas.microsoft.com/office/drawing/2014/main" id="{109FC3A5-283B-4FB1-843E-2213C101ADBE}"/>
              </a:ext>
            </a:extLst>
          </p:cNvPr>
          <p:cNvGraphicFramePr>
            <a:graphicFrameLocks noGrp="1"/>
          </p:cNvGraphicFramePr>
          <p:nvPr>
            <p:extLst>
              <p:ext uri="{D42A27DB-BD31-4B8C-83A1-F6EECF244321}">
                <p14:modId xmlns:p14="http://schemas.microsoft.com/office/powerpoint/2010/main" val="3527880372"/>
              </p:ext>
            </p:extLst>
          </p:nvPr>
        </p:nvGraphicFramePr>
        <p:xfrm>
          <a:off x="4320355" y="2529576"/>
          <a:ext cx="1345650" cy="556475"/>
        </p:xfrm>
        <a:graphic>
          <a:graphicData uri="http://schemas.openxmlformats.org/drawingml/2006/table">
            <a:tbl>
              <a:tblPr firstRow="1" bandRow="1">
                <a:tableStyleId>{5C22544A-7EE6-4342-B048-85BDC9FD1C3A}</a:tableStyleId>
              </a:tblPr>
              <a:tblGrid>
                <a:gridCol w="1345650">
                  <a:extLst>
                    <a:ext uri="{9D8B030D-6E8A-4147-A177-3AD203B41FA5}">
                      <a16:colId xmlns:a16="http://schemas.microsoft.com/office/drawing/2014/main" val="2724662138"/>
                    </a:ext>
                  </a:extLst>
                </a:gridCol>
              </a:tblGrid>
              <a:tr h="198842">
                <a:tc>
                  <a:txBody>
                    <a:bodyPr/>
                    <a:lstStyle/>
                    <a:p>
                      <a:pPr algn="ctr">
                        <a:lnSpc>
                          <a:spcPct val="110000"/>
                        </a:lnSpc>
                        <a:spcAft>
                          <a:spcPts val="100"/>
                        </a:spcAft>
                      </a:pPr>
                      <a:r>
                        <a:rPr kumimoji="1" lang="ja-JP" altLang="en-US" sz="800" b="0" dirty="0">
                          <a:solidFill>
                            <a:schemeClr val="bg1"/>
                          </a:solidFill>
                        </a:rPr>
                        <a:t>案件責任者</a:t>
                      </a:r>
                    </a:p>
                  </a:txBody>
                  <a:tcPr marL="74295" marR="74295" marT="37148" marB="37148"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solidFill>
                      <a:schemeClr val="tx2"/>
                    </a:solidFill>
                  </a:tcPr>
                </a:tc>
                <a:extLst>
                  <a:ext uri="{0D108BD9-81ED-4DB2-BD59-A6C34878D82A}">
                    <a16:rowId xmlns:a16="http://schemas.microsoft.com/office/drawing/2014/main" val="3555805539"/>
                  </a:ext>
                </a:extLst>
              </a:tr>
              <a:tr h="343047">
                <a:tc>
                  <a:txBody>
                    <a:bodyPr/>
                    <a:lstStyle/>
                    <a:p>
                      <a:pPr algn="ctr">
                        <a:lnSpc>
                          <a:spcPct val="110000"/>
                        </a:lnSpc>
                        <a:spcAft>
                          <a:spcPts val="100"/>
                        </a:spcAft>
                      </a:pPr>
                      <a:r>
                        <a:rPr kumimoji="1" lang="ja-JP" altLang="en-US" sz="700" dirty="0">
                          <a:solidFill>
                            <a:schemeClr val="tx1"/>
                          </a:solidFill>
                        </a:rPr>
                        <a:t>代表取締役社長</a:t>
                      </a:r>
                      <a:endParaRPr kumimoji="1" lang="en-US" altLang="ja-JP" sz="700" dirty="0">
                        <a:solidFill>
                          <a:schemeClr val="tx1"/>
                        </a:solidFill>
                      </a:endParaRPr>
                    </a:p>
                    <a:p>
                      <a:pPr algn="ctr">
                        <a:lnSpc>
                          <a:spcPct val="110000"/>
                        </a:lnSpc>
                        <a:spcAft>
                          <a:spcPts val="100"/>
                        </a:spcAft>
                      </a:pPr>
                      <a:r>
                        <a:rPr kumimoji="1" lang="ja-JP" altLang="en-US" sz="1000" dirty="0">
                          <a:solidFill>
                            <a:schemeClr val="tx1"/>
                          </a:solidFill>
                        </a:rPr>
                        <a:t>○○○　〇〇</a:t>
                      </a:r>
                    </a:p>
                  </a:txBody>
                  <a:tcPr marL="74295" marR="74295" marT="37148" marB="37148"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solidFill>
                      <a:schemeClr val="bg1"/>
                    </a:solidFill>
                  </a:tcPr>
                </a:tc>
                <a:extLst>
                  <a:ext uri="{0D108BD9-81ED-4DB2-BD59-A6C34878D82A}">
                    <a16:rowId xmlns:a16="http://schemas.microsoft.com/office/drawing/2014/main" val="3101407812"/>
                  </a:ext>
                </a:extLst>
              </a:tr>
            </a:tbl>
          </a:graphicData>
        </a:graphic>
      </p:graphicFrame>
      <p:sp>
        <p:nvSpPr>
          <p:cNvPr id="5" name="四角形: 角を丸くする 4">
            <a:extLst>
              <a:ext uri="{FF2B5EF4-FFF2-40B4-BE49-F238E27FC236}">
                <a16:creationId xmlns:a16="http://schemas.microsoft.com/office/drawing/2014/main" id="{BCCFAD15-8CE7-4C21-AC05-2837A0D9FF30}"/>
              </a:ext>
            </a:extLst>
          </p:cNvPr>
          <p:cNvSpPr/>
          <p:nvPr/>
        </p:nvSpPr>
        <p:spPr>
          <a:xfrm>
            <a:off x="389493" y="3395004"/>
            <a:ext cx="2993752" cy="1521168"/>
          </a:xfrm>
          <a:prstGeom prst="roundRect">
            <a:avLst>
              <a:gd name="adj" fmla="val 7686"/>
            </a:avLst>
          </a:prstGeom>
          <a:solidFill>
            <a:schemeClr val="accent2">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130000"/>
              </a:lnSpc>
              <a:spcAft>
                <a:spcPts val="488"/>
              </a:spcAft>
            </a:pPr>
            <a:r>
              <a:rPr kumimoji="1" lang="ja-JP" altLang="en-US" sz="1138" b="1" dirty="0">
                <a:solidFill>
                  <a:schemeClr val="tx1"/>
                </a:solidFill>
                <a:latin typeface="+mn-ea"/>
              </a:rPr>
              <a:t>●●チーム</a:t>
            </a:r>
            <a:endParaRPr kumimoji="1" lang="en-US" altLang="ja-JP" sz="1138" b="1" dirty="0">
              <a:solidFill>
                <a:schemeClr val="tx1"/>
              </a:solidFill>
              <a:latin typeface="+mn-ea"/>
            </a:endParaRPr>
          </a:p>
          <a:p>
            <a:pPr>
              <a:lnSpc>
                <a:spcPct val="130000"/>
              </a:lnSpc>
              <a:spcAft>
                <a:spcPts val="488"/>
              </a:spcAft>
            </a:pPr>
            <a:r>
              <a:rPr kumimoji="1" lang="ja-JP" altLang="en-US" sz="813" dirty="0">
                <a:solidFill>
                  <a:schemeClr val="tx1"/>
                </a:solidFill>
                <a:latin typeface="+mn-ea"/>
              </a:rPr>
              <a:t>●●</a:t>
            </a:r>
            <a:br>
              <a:rPr kumimoji="1" lang="en-US" altLang="ja-JP" sz="813" dirty="0">
                <a:solidFill>
                  <a:schemeClr val="tx1"/>
                </a:solidFill>
                <a:latin typeface="+mn-ea"/>
              </a:rPr>
            </a:br>
            <a:r>
              <a:rPr kumimoji="1" lang="ja-JP" altLang="en-US" sz="813" dirty="0">
                <a:solidFill>
                  <a:schemeClr val="tx1"/>
                </a:solidFill>
                <a:latin typeface="+mn-ea"/>
              </a:rPr>
              <a:t>を統括するチーム</a:t>
            </a:r>
            <a:endParaRPr kumimoji="1" lang="ja-JP" altLang="en-US" sz="894" dirty="0">
              <a:solidFill>
                <a:schemeClr val="tx1"/>
              </a:solidFill>
              <a:latin typeface="+mn-ea"/>
            </a:endParaRPr>
          </a:p>
        </p:txBody>
      </p:sp>
      <p:sp>
        <p:nvSpPr>
          <p:cNvPr id="6" name="四角形: 角を丸くする 5">
            <a:extLst>
              <a:ext uri="{FF2B5EF4-FFF2-40B4-BE49-F238E27FC236}">
                <a16:creationId xmlns:a16="http://schemas.microsoft.com/office/drawing/2014/main" id="{DF1C7689-CEE2-4453-9503-DAED6BD4A9D8}"/>
              </a:ext>
            </a:extLst>
          </p:cNvPr>
          <p:cNvSpPr/>
          <p:nvPr/>
        </p:nvSpPr>
        <p:spPr>
          <a:xfrm>
            <a:off x="3500258" y="3395003"/>
            <a:ext cx="2993752" cy="3276363"/>
          </a:xfrm>
          <a:prstGeom prst="roundRect">
            <a:avLst>
              <a:gd name="adj" fmla="val 4737"/>
            </a:avLst>
          </a:prstGeom>
          <a:solidFill>
            <a:schemeClr val="tx2">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30000"/>
              </a:lnSpc>
              <a:spcAft>
                <a:spcPts val="488"/>
              </a:spcAft>
            </a:pPr>
            <a:endParaRPr kumimoji="1" lang="ja-JP" altLang="en-US" sz="894" dirty="0">
              <a:solidFill>
                <a:schemeClr val="tx1"/>
              </a:solidFill>
              <a:latin typeface="+mn-ea"/>
            </a:endParaRPr>
          </a:p>
        </p:txBody>
      </p:sp>
      <p:sp>
        <p:nvSpPr>
          <p:cNvPr id="7" name="四角形: 角を丸くする 6">
            <a:extLst>
              <a:ext uri="{FF2B5EF4-FFF2-40B4-BE49-F238E27FC236}">
                <a16:creationId xmlns:a16="http://schemas.microsoft.com/office/drawing/2014/main" id="{238FC610-3993-4FD6-A0A1-C0641E28C7B3}"/>
              </a:ext>
            </a:extLst>
          </p:cNvPr>
          <p:cNvSpPr/>
          <p:nvPr/>
        </p:nvSpPr>
        <p:spPr>
          <a:xfrm>
            <a:off x="6621442" y="3395004"/>
            <a:ext cx="2837317" cy="1521165"/>
          </a:xfrm>
          <a:prstGeom prst="roundRect">
            <a:avLst>
              <a:gd name="adj" fmla="val 5829"/>
            </a:avLst>
          </a:prstGeom>
          <a:solidFill>
            <a:schemeClr val="accent4">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456234">
              <a:lnSpc>
                <a:spcPct val="130000"/>
              </a:lnSpc>
              <a:spcAft>
                <a:spcPts val="488"/>
              </a:spcAft>
            </a:pPr>
            <a:r>
              <a:rPr kumimoji="1" lang="ja-JP" altLang="en-US" sz="1138" b="1" dirty="0">
                <a:solidFill>
                  <a:schemeClr val="tx1"/>
                </a:solidFill>
                <a:latin typeface="+mn-ea"/>
              </a:rPr>
              <a:t>営業担当</a:t>
            </a:r>
            <a:endParaRPr kumimoji="1" lang="en-US" altLang="ja-JP" sz="1138" b="1" dirty="0">
              <a:solidFill>
                <a:schemeClr val="tx1"/>
              </a:solidFill>
              <a:latin typeface="+mn-ea"/>
            </a:endParaRPr>
          </a:p>
          <a:p>
            <a:pPr marL="1456234">
              <a:lnSpc>
                <a:spcPct val="130000"/>
              </a:lnSpc>
              <a:spcAft>
                <a:spcPts val="488"/>
              </a:spcAft>
            </a:pPr>
            <a:r>
              <a:rPr kumimoji="1" lang="ja-JP" altLang="en-US" sz="813" dirty="0">
                <a:solidFill>
                  <a:schemeClr val="tx1"/>
                </a:solidFill>
                <a:latin typeface="+mn-ea"/>
              </a:rPr>
              <a:t>見積、契約、その他諸条件の調整窓口、および、</a:t>
            </a:r>
            <a:r>
              <a:rPr kumimoji="1" lang="ja-JP" altLang="en-US" sz="894" dirty="0">
                <a:solidFill>
                  <a:schemeClr val="tx1"/>
                </a:solidFill>
                <a:latin typeface="+mn-ea"/>
              </a:rPr>
              <a:t>要件定義工程以降での仕様調整の窓口</a:t>
            </a:r>
          </a:p>
        </p:txBody>
      </p:sp>
      <p:graphicFrame>
        <p:nvGraphicFramePr>
          <p:cNvPr id="8" name="表 4">
            <a:extLst>
              <a:ext uri="{FF2B5EF4-FFF2-40B4-BE49-F238E27FC236}">
                <a16:creationId xmlns:a16="http://schemas.microsoft.com/office/drawing/2014/main" id="{8A8CA642-C7D6-436F-860E-892D52D2CF4D}"/>
              </a:ext>
            </a:extLst>
          </p:cNvPr>
          <p:cNvGraphicFramePr>
            <a:graphicFrameLocks noGrp="1"/>
          </p:cNvGraphicFramePr>
          <p:nvPr>
            <p:extLst>
              <p:ext uri="{D42A27DB-BD31-4B8C-83A1-F6EECF244321}">
                <p14:modId xmlns:p14="http://schemas.microsoft.com/office/powerpoint/2010/main" val="2016068574"/>
              </p:ext>
            </p:extLst>
          </p:nvPr>
        </p:nvGraphicFramePr>
        <p:xfrm>
          <a:off x="1929097" y="3453509"/>
          <a:ext cx="1345650" cy="556475"/>
        </p:xfrm>
        <a:graphic>
          <a:graphicData uri="http://schemas.openxmlformats.org/drawingml/2006/table">
            <a:tbl>
              <a:tblPr firstRow="1" bandRow="1">
                <a:tableStyleId>{5C22544A-7EE6-4342-B048-85BDC9FD1C3A}</a:tableStyleId>
              </a:tblPr>
              <a:tblGrid>
                <a:gridCol w="1345650">
                  <a:extLst>
                    <a:ext uri="{9D8B030D-6E8A-4147-A177-3AD203B41FA5}">
                      <a16:colId xmlns:a16="http://schemas.microsoft.com/office/drawing/2014/main" val="2724662138"/>
                    </a:ext>
                  </a:extLst>
                </a:gridCol>
              </a:tblGrid>
              <a:tr h="198842">
                <a:tc>
                  <a:txBody>
                    <a:bodyPr/>
                    <a:lstStyle/>
                    <a:p>
                      <a:pPr algn="ctr">
                        <a:lnSpc>
                          <a:spcPct val="110000"/>
                        </a:lnSpc>
                        <a:spcAft>
                          <a:spcPts val="100"/>
                        </a:spcAft>
                      </a:pPr>
                      <a:r>
                        <a:rPr kumimoji="1" lang="ja-JP" altLang="en-US" sz="800" b="0" dirty="0">
                          <a:solidFill>
                            <a:schemeClr val="bg1"/>
                          </a:solidFill>
                        </a:rPr>
                        <a:t>●●責任者</a:t>
                      </a:r>
                    </a:p>
                  </a:txBody>
                  <a:tcPr marL="74295" marR="74295" marT="37148" marB="37148"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3555805539"/>
                  </a:ext>
                </a:extLst>
              </a:tr>
              <a:tr h="343047">
                <a:tc>
                  <a:txBody>
                    <a:bodyPr/>
                    <a:lstStyle/>
                    <a:p>
                      <a:pPr algn="ctr">
                        <a:lnSpc>
                          <a:spcPct val="110000"/>
                        </a:lnSpc>
                        <a:spcAft>
                          <a:spcPts val="100"/>
                        </a:spcAft>
                      </a:pPr>
                      <a:r>
                        <a:rPr kumimoji="1" lang="ja-JP" altLang="en-US" sz="700" dirty="0">
                          <a:solidFill>
                            <a:schemeClr val="tx1"/>
                          </a:solidFill>
                        </a:rPr>
                        <a:t>△△部 シニアマネージャー</a:t>
                      </a:r>
                      <a:endParaRPr kumimoji="1" lang="en-US" altLang="ja-JP" sz="700" dirty="0">
                        <a:solidFill>
                          <a:schemeClr val="tx1"/>
                        </a:solidFill>
                      </a:endParaRPr>
                    </a:p>
                    <a:p>
                      <a:pPr algn="ctr">
                        <a:lnSpc>
                          <a:spcPct val="110000"/>
                        </a:lnSpc>
                        <a:spcAft>
                          <a:spcPts val="100"/>
                        </a:spcAft>
                      </a:pPr>
                      <a:r>
                        <a:rPr kumimoji="1" lang="ja-JP" altLang="en-US" sz="1000" dirty="0">
                          <a:solidFill>
                            <a:schemeClr val="tx1"/>
                          </a:solidFill>
                        </a:rPr>
                        <a:t>○○　〇〇</a:t>
                      </a:r>
                    </a:p>
                  </a:txBody>
                  <a:tcPr marL="74295" marR="74295" marT="37148" marB="37148"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solidFill>
                  </a:tcPr>
                </a:tc>
                <a:extLst>
                  <a:ext uri="{0D108BD9-81ED-4DB2-BD59-A6C34878D82A}">
                    <a16:rowId xmlns:a16="http://schemas.microsoft.com/office/drawing/2014/main" val="3101407812"/>
                  </a:ext>
                </a:extLst>
              </a:tr>
            </a:tbl>
          </a:graphicData>
        </a:graphic>
      </p:graphicFrame>
      <p:graphicFrame>
        <p:nvGraphicFramePr>
          <p:cNvPr id="9" name="表 4">
            <a:extLst>
              <a:ext uri="{FF2B5EF4-FFF2-40B4-BE49-F238E27FC236}">
                <a16:creationId xmlns:a16="http://schemas.microsoft.com/office/drawing/2014/main" id="{2261745B-4DF6-41EF-8069-2040086B88E8}"/>
              </a:ext>
            </a:extLst>
          </p:cNvPr>
          <p:cNvGraphicFramePr>
            <a:graphicFrameLocks noGrp="1"/>
          </p:cNvGraphicFramePr>
          <p:nvPr>
            <p:extLst>
              <p:ext uri="{D42A27DB-BD31-4B8C-83A1-F6EECF244321}">
                <p14:modId xmlns:p14="http://schemas.microsoft.com/office/powerpoint/2010/main" val="3352851973"/>
              </p:ext>
            </p:extLst>
          </p:nvPr>
        </p:nvGraphicFramePr>
        <p:xfrm>
          <a:off x="1929097" y="4272600"/>
          <a:ext cx="1345650" cy="556475"/>
        </p:xfrm>
        <a:graphic>
          <a:graphicData uri="http://schemas.openxmlformats.org/drawingml/2006/table">
            <a:tbl>
              <a:tblPr firstRow="1" bandRow="1">
                <a:tableStyleId>{5C22544A-7EE6-4342-B048-85BDC9FD1C3A}</a:tableStyleId>
              </a:tblPr>
              <a:tblGrid>
                <a:gridCol w="1345650">
                  <a:extLst>
                    <a:ext uri="{9D8B030D-6E8A-4147-A177-3AD203B41FA5}">
                      <a16:colId xmlns:a16="http://schemas.microsoft.com/office/drawing/2014/main" val="2724662138"/>
                    </a:ext>
                  </a:extLst>
                </a:gridCol>
              </a:tblGrid>
              <a:tr h="198842">
                <a:tc>
                  <a:txBody>
                    <a:bodyPr/>
                    <a:lstStyle/>
                    <a:p>
                      <a:pPr algn="ctr">
                        <a:lnSpc>
                          <a:spcPct val="110000"/>
                        </a:lnSpc>
                        <a:spcAft>
                          <a:spcPts val="100"/>
                        </a:spcAft>
                      </a:pPr>
                      <a:r>
                        <a:rPr kumimoji="1" lang="ja-JP" altLang="en-US" sz="800" b="0" dirty="0">
                          <a:solidFill>
                            <a:schemeClr val="bg1"/>
                          </a:solidFill>
                        </a:rPr>
                        <a:t>担当者</a:t>
                      </a:r>
                    </a:p>
                  </a:txBody>
                  <a:tcPr marL="74295" marR="74295" marT="37148" marB="37148"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50000"/>
                      </a:schemeClr>
                    </a:solidFill>
                  </a:tcPr>
                </a:tc>
                <a:extLst>
                  <a:ext uri="{0D108BD9-81ED-4DB2-BD59-A6C34878D82A}">
                    <a16:rowId xmlns:a16="http://schemas.microsoft.com/office/drawing/2014/main" val="3555805539"/>
                  </a:ext>
                </a:extLst>
              </a:tr>
              <a:tr h="343047">
                <a:tc>
                  <a:txBody>
                    <a:bodyPr/>
                    <a:lstStyle/>
                    <a:p>
                      <a:pPr algn="ctr">
                        <a:lnSpc>
                          <a:spcPct val="110000"/>
                        </a:lnSpc>
                        <a:spcAft>
                          <a:spcPts val="100"/>
                        </a:spcAft>
                      </a:pPr>
                      <a:r>
                        <a:rPr kumimoji="1" lang="ja-JP" altLang="en-US" sz="700" dirty="0">
                          <a:solidFill>
                            <a:schemeClr val="tx1"/>
                          </a:solidFill>
                        </a:rPr>
                        <a:t>△△部</a:t>
                      </a:r>
                      <a:endParaRPr kumimoji="1" lang="en-US" altLang="ja-JP" sz="700" dirty="0">
                        <a:solidFill>
                          <a:schemeClr val="tx1"/>
                        </a:solidFill>
                      </a:endParaRPr>
                    </a:p>
                    <a:p>
                      <a:pPr algn="ctr">
                        <a:lnSpc>
                          <a:spcPct val="110000"/>
                        </a:lnSpc>
                        <a:spcAft>
                          <a:spcPts val="100"/>
                        </a:spcAft>
                      </a:pPr>
                      <a:r>
                        <a:rPr kumimoji="1" lang="ja-JP" altLang="en-US" sz="1000" dirty="0">
                          <a:solidFill>
                            <a:schemeClr val="tx1"/>
                          </a:solidFill>
                        </a:rPr>
                        <a:t>○○　〇〇</a:t>
                      </a:r>
                    </a:p>
                  </a:txBody>
                  <a:tcPr marL="74295" marR="74295" marT="37148" marB="37148"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101407812"/>
                  </a:ext>
                </a:extLst>
              </a:tr>
            </a:tbl>
          </a:graphicData>
        </a:graphic>
      </p:graphicFrame>
      <p:graphicFrame>
        <p:nvGraphicFramePr>
          <p:cNvPr id="10" name="表 4">
            <a:extLst>
              <a:ext uri="{FF2B5EF4-FFF2-40B4-BE49-F238E27FC236}">
                <a16:creationId xmlns:a16="http://schemas.microsoft.com/office/drawing/2014/main" id="{FD1FB67F-EF13-489C-81E7-476899D9543B}"/>
              </a:ext>
            </a:extLst>
          </p:cNvPr>
          <p:cNvGraphicFramePr>
            <a:graphicFrameLocks noGrp="1"/>
          </p:cNvGraphicFramePr>
          <p:nvPr>
            <p:extLst>
              <p:ext uri="{D42A27DB-BD31-4B8C-83A1-F6EECF244321}">
                <p14:modId xmlns:p14="http://schemas.microsoft.com/office/powerpoint/2010/main" val="4112485390"/>
              </p:ext>
            </p:extLst>
          </p:nvPr>
        </p:nvGraphicFramePr>
        <p:xfrm>
          <a:off x="488179" y="4272600"/>
          <a:ext cx="1345650" cy="556475"/>
        </p:xfrm>
        <a:graphic>
          <a:graphicData uri="http://schemas.openxmlformats.org/drawingml/2006/table">
            <a:tbl>
              <a:tblPr firstRow="1" bandRow="1">
                <a:tableStyleId>{5C22544A-7EE6-4342-B048-85BDC9FD1C3A}</a:tableStyleId>
              </a:tblPr>
              <a:tblGrid>
                <a:gridCol w="1345650">
                  <a:extLst>
                    <a:ext uri="{9D8B030D-6E8A-4147-A177-3AD203B41FA5}">
                      <a16:colId xmlns:a16="http://schemas.microsoft.com/office/drawing/2014/main" val="2724662138"/>
                    </a:ext>
                  </a:extLst>
                </a:gridCol>
              </a:tblGrid>
              <a:tr h="198842">
                <a:tc>
                  <a:txBody>
                    <a:bodyPr/>
                    <a:lstStyle/>
                    <a:p>
                      <a:pPr algn="ctr">
                        <a:lnSpc>
                          <a:spcPct val="110000"/>
                        </a:lnSpc>
                        <a:spcAft>
                          <a:spcPts val="100"/>
                        </a:spcAft>
                      </a:pPr>
                      <a:r>
                        <a:rPr kumimoji="1" lang="ja-JP" altLang="en-US" sz="800" b="0" dirty="0">
                          <a:solidFill>
                            <a:schemeClr val="bg1"/>
                          </a:solidFill>
                        </a:rPr>
                        <a:t>担当者</a:t>
                      </a:r>
                    </a:p>
                  </a:txBody>
                  <a:tcPr marL="74295" marR="74295" marT="37148" marB="37148"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50000"/>
                      </a:schemeClr>
                    </a:solidFill>
                  </a:tcPr>
                </a:tc>
                <a:extLst>
                  <a:ext uri="{0D108BD9-81ED-4DB2-BD59-A6C34878D82A}">
                    <a16:rowId xmlns:a16="http://schemas.microsoft.com/office/drawing/2014/main" val="3555805539"/>
                  </a:ext>
                </a:extLst>
              </a:tr>
              <a:tr h="343047">
                <a:tc>
                  <a:txBody>
                    <a:bodyPr/>
                    <a:lstStyle/>
                    <a:p>
                      <a:pPr algn="ctr">
                        <a:lnSpc>
                          <a:spcPct val="110000"/>
                        </a:lnSpc>
                        <a:spcAft>
                          <a:spcPts val="100"/>
                        </a:spcAft>
                      </a:pPr>
                      <a:r>
                        <a:rPr kumimoji="1" lang="ja-JP" altLang="en-US" sz="700" dirty="0">
                          <a:solidFill>
                            <a:schemeClr val="tx1"/>
                          </a:solidFill>
                        </a:rPr>
                        <a:t>△△部</a:t>
                      </a:r>
                      <a:endParaRPr kumimoji="1" lang="en-US" altLang="ja-JP" sz="700" dirty="0">
                        <a:solidFill>
                          <a:schemeClr val="tx1"/>
                        </a:solidFill>
                      </a:endParaRPr>
                    </a:p>
                    <a:p>
                      <a:pPr algn="ctr">
                        <a:lnSpc>
                          <a:spcPct val="110000"/>
                        </a:lnSpc>
                        <a:spcAft>
                          <a:spcPts val="100"/>
                        </a:spcAft>
                      </a:pPr>
                      <a:r>
                        <a:rPr kumimoji="1" lang="ja-JP" altLang="en-US" sz="1000" dirty="0">
                          <a:solidFill>
                            <a:schemeClr val="tx1"/>
                          </a:solidFill>
                        </a:rPr>
                        <a:t>○○　〇〇</a:t>
                      </a:r>
                    </a:p>
                  </a:txBody>
                  <a:tcPr marL="74295" marR="74295" marT="37148" marB="37148"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101407812"/>
                  </a:ext>
                </a:extLst>
              </a:tr>
            </a:tbl>
          </a:graphicData>
        </a:graphic>
      </p:graphicFrame>
      <p:cxnSp>
        <p:nvCxnSpPr>
          <p:cNvPr id="12" name="コネクタ: カギ線 11">
            <a:extLst>
              <a:ext uri="{FF2B5EF4-FFF2-40B4-BE49-F238E27FC236}">
                <a16:creationId xmlns:a16="http://schemas.microsoft.com/office/drawing/2014/main" id="{9D37C760-0E14-4096-800D-9C0287FC1FC1}"/>
              </a:ext>
            </a:extLst>
          </p:cNvPr>
          <p:cNvCxnSpPr>
            <a:cxnSpLocks/>
            <a:stCxn id="4" idx="2"/>
            <a:endCxn id="8" idx="0"/>
          </p:cNvCxnSpPr>
          <p:nvPr/>
        </p:nvCxnSpPr>
        <p:spPr>
          <a:xfrm rot="5400000">
            <a:off x="3613822" y="2074151"/>
            <a:ext cx="367458" cy="2391258"/>
          </a:xfrm>
          <a:prstGeom prst="bentConnector3">
            <a:avLst>
              <a:gd name="adj1" fmla="val 50000"/>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5" name="直線コネクタ 14">
            <a:extLst>
              <a:ext uri="{FF2B5EF4-FFF2-40B4-BE49-F238E27FC236}">
                <a16:creationId xmlns:a16="http://schemas.microsoft.com/office/drawing/2014/main" id="{E78DBB27-A942-496B-8C25-C37A37DA6E4D}"/>
              </a:ext>
            </a:extLst>
          </p:cNvPr>
          <p:cNvCxnSpPr>
            <a:cxnSpLocks/>
            <a:stCxn id="8" idx="2"/>
            <a:endCxn id="9" idx="0"/>
          </p:cNvCxnSpPr>
          <p:nvPr/>
        </p:nvCxnSpPr>
        <p:spPr>
          <a:xfrm>
            <a:off x="2601922" y="4009984"/>
            <a:ext cx="0" cy="262616"/>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7" name="コネクタ: カギ線 16">
            <a:extLst>
              <a:ext uri="{FF2B5EF4-FFF2-40B4-BE49-F238E27FC236}">
                <a16:creationId xmlns:a16="http://schemas.microsoft.com/office/drawing/2014/main" id="{F806958A-716C-4B6C-8D9C-5D2E325D9358}"/>
              </a:ext>
            </a:extLst>
          </p:cNvPr>
          <p:cNvCxnSpPr>
            <a:cxnSpLocks/>
            <a:stCxn id="8" idx="2"/>
            <a:endCxn id="10" idx="0"/>
          </p:cNvCxnSpPr>
          <p:nvPr/>
        </p:nvCxnSpPr>
        <p:spPr>
          <a:xfrm rot="5400000">
            <a:off x="1750155" y="3420833"/>
            <a:ext cx="262616" cy="1440918"/>
          </a:xfrm>
          <a:prstGeom prst="bentConnector3">
            <a:avLst>
              <a:gd name="adj1" fmla="val 50000"/>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0" name="四角形: 角を丸くする 19">
            <a:extLst>
              <a:ext uri="{FF2B5EF4-FFF2-40B4-BE49-F238E27FC236}">
                <a16:creationId xmlns:a16="http://schemas.microsoft.com/office/drawing/2014/main" id="{01D41A8C-2042-4B53-A845-6C86DD245E2B}"/>
              </a:ext>
            </a:extLst>
          </p:cNvPr>
          <p:cNvSpPr/>
          <p:nvPr/>
        </p:nvSpPr>
        <p:spPr>
          <a:xfrm>
            <a:off x="389493" y="5091690"/>
            <a:ext cx="3492063" cy="1579676"/>
          </a:xfrm>
          <a:prstGeom prst="roundRect">
            <a:avLst>
              <a:gd name="adj" fmla="val 11325"/>
            </a:avLst>
          </a:prstGeom>
          <a:solidFill>
            <a:schemeClr val="tx2">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130000"/>
              </a:lnSpc>
              <a:spcAft>
                <a:spcPts val="488"/>
              </a:spcAft>
            </a:pPr>
            <a:r>
              <a:rPr kumimoji="1" lang="ja-JP" altLang="en-US" sz="1138" b="1" dirty="0">
                <a:solidFill>
                  <a:schemeClr val="tx1"/>
                </a:solidFill>
                <a:latin typeface="+mn-ea"/>
              </a:rPr>
              <a:t>開発担当</a:t>
            </a:r>
            <a:endParaRPr kumimoji="1" lang="en-US" altLang="ja-JP" sz="1138" b="1" dirty="0">
              <a:solidFill>
                <a:schemeClr val="tx1"/>
              </a:solidFill>
              <a:latin typeface="+mn-ea"/>
            </a:endParaRPr>
          </a:p>
          <a:p>
            <a:pPr>
              <a:lnSpc>
                <a:spcPct val="130000"/>
              </a:lnSpc>
              <a:spcAft>
                <a:spcPts val="488"/>
              </a:spcAft>
            </a:pPr>
            <a:r>
              <a:rPr kumimoji="1" lang="ja-JP" altLang="en-US" sz="813" dirty="0">
                <a:solidFill>
                  <a:schemeClr val="tx1"/>
                </a:solidFill>
                <a:latin typeface="+mn-ea"/>
              </a:rPr>
              <a:t>合意した要件に従い、システムの</a:t>
            </a:r>
            <a:br>
              <a:rPr kumimoji="1" lang="en-US" altLang="ja-JP" sz="813" dirty="0">
                <a:solidFill>
                  <a:schemeClr val="tx1"/>
                </a:solidFill>
                <a:latin typeface="+mn-ea"/>
              </a:rPr>
            </a:br>
            <a:r>
              <a:rPr kumimoji="1" lang="ja-JP" altLang="en-US" sz="813" dirty="0">
                <a:solidFill>
                  <a:schemeClr val="tx1"/>
                </a:solidFill>
                <a:latin typeface="+mn-ea"/>
              </a:rPr>
              <a:t>設計・開発・試験を実施します</a:t>
            </a:r>
            <a:endParaRPr kumimoji="1" lang="en-US" altLang="ja-JP" sz="813" dirty="0">
              <a:solidFill>
                <a:schemeClr val="tx1"/>
              </a:solidFill>
              <a:latin typeface="+mn-ea"/>
            </a:endParaRPr>
          </a:p>
        </p:txBody>
      </p:sp>
      <p:graphicFrame>
        <p:nvGraphicFramePr>
          <p:cNvPr id="24" name="表 4">
            <a:extLst>
              <a:ext uri="{FF2B5EF4-FFF2-40B4-BE49-F238E27FC236}">
                <a16:creationId xmlns:a16="http://schemas.microsoft.com/office/drawing/2014/main" id="{45533246-C060-43EE-8B5F-E04A465AA4E1}"/>
              </a:ext>
            </a:extLst>
          </p:cNvPr>
          <p:cNvGraphicFramePr>
            <a:graphicFrameLocks noGrp="1"/>
          </p:cNvGraphicFramePr>
          <p:nvPr>
            <p:extLst>
              <p:ext uri="{D42A27DB-BD31-4B8C-83A1-F6EECF244321}">
                <p14:modId xmlns:p14="http://schemas.microsoft.com/office/powerpoint/2010/main" val="3109842565"/>
              </p:ext>
            </p:extLst>
          </p:nvPr>
        </p:nvGraphicFramePr>
        <p:xfrm>
          <a:off x="4320355" y="3453509"/>
          <a:ext cx="1345650" cy="556475"/>
        </p:xfrm>
        <a:graphic>
          <a:graphicData uri="http://schemas.openxmlformats.org/drawingml/2006/table">
            <a:tbl>
              <a:tblPr firstRow="1" bandRow="1">
                <a:tableStyleId>{5C22544A-7EE6-4342-B048-85BDC9FD1C3A}</a:tableStyleId>
              </a:tblPr>
              <a:tblGrid>
                <a:gridCol w="1345650">
                  <a:extLst>
                    <a:ext uri="{9D8B030D-6E8A-4147-A177-3AD203B41FA5}">
                      <a16:colId xmlns:a16="http://schemas.microsoft.com/office/drawing/2014/main" val="2724662138"/>
                    </a:ext>
                  </a:extLst>
                </a:gridCol>
              </a:tblGrid>
              <a:tr h="198842">
                <a:tc>
                  <a:txBody>
                    <a:bodyPr/>
                    <a:lstStyle/>
                    <a:p>
                      <a:pPr algn="ctr">
                        <a:lnSpc>
                          <a:spcPct val="110000"/>
                        </a:lnSpc>
                        <a:spcAft>
                          <a:spcPts val="100"/>
                        </a:spcAft>
                      </a:pPr>
                      <a:r>
                        <a:rPr kumimoji="1" lang="ja-JP" altLang="en-US" sz="800" b="0" dirty="0">
                          <a:solidFill>
                            <a:schemeClr val="bg1"/>
                          </a:solidFill>
                        </a:rPr>
                        <a:t>開発責任者</a:t>
                      </a:r>
                    </a:p>
                  </a:txBody>
                  <a:tcPr marL="74295" marR="74295" marT="37148" marB="37148"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3555805539"/>
                  </a:ext>
                </a:extLst>
              </a:tr>
              <a:tr h="343047">
                <a:tc>
                  <a:txBody>
                    <a:bodyPr/>
                    <a:lstStyle/>
                    <a:p>
                      <a:pPr algn="ctr">
                        <a:lnSpc>
                          <a:spcPct val="110000"/>
                        </a:lnSpc>
                        <a:spcAft>
                          <a:spcPts val="100"/>
                        </a:spcAft>
                      </a:pPr>
                      <a:r>
                        <a:rPr kumimoji="1" lang="ja-JP" altLang="en-US" sz="700" dirty="0">
                          <a:solidFill>
                            <a:schemeClr val="tx1"/>
                          </a:solidFill>
                        </a:rPr>
                        <a:t>開発部 シニアマネージャー</a:t>
                      </a:r>
                      <a:endParaRPr kumimoji="1" lang="en-US" altLang="ja-JP" sz="700" dirty="0">
                        <a:solidFill>
                          <a:schemeClr val="tx1"/>
                        </a:solidFill>
                      </a:endParaRPr>
                    </a:p>
                    <a:p>
                      <a:pPr algn="ctr">
                        <a:lnSpc>
                          <a:spcPct val="110000"/>
                        </a:lnSpc>
                        <a:spcAft>
                          <a:spcPts val="100"/>
                        </a:spcAft>
                      </a:pPr>
                      <a:r>
                        <a:rPr kumimoji="1" lang="ja-JP" altLang="en-US" sz="1000" dirty="0">
                          <a:solidFill>
                            <a:schemeClr val="tx1"/>
                          </a:solidFill>
                        </a:rPr>
                        <a:t>○○　〇〇</a:t>
                      </a:r>
                    </a:p>
                  </a:txBody>
                  <a:tcPr marL="74295" marR="74295" marT="37148" marB="37148"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solidFill>
                  </a:tcPr>
                </a:tc>
                <a:extLst>
                  <a:ext uri="{0D108BD9-81ED-4DB2-BD59-A6C34878D82A}">
                    <a16:rowId xmlns:a16="http://schemas.microsoft.com/office/drawing/2014/main" val="3101407812"/>
                  </a:ext>
                </a:extLst>
              </a:tr>
            </a:tbl>
          </a:graphicData>
        </a:graphic>
      </p:graphicFrame>
      <p:graphicFrame>
        <p:nvGraphicFramePr>
          <p:cNvPr id="25" name="表 4">
            <a:extLst>
              <a:ext uri="{FF2B5EF4-FFF2-40B4-BE49-F238E27FC236}">
                <a16:creationId xmlns:a16="http://schemas.microsoft.com/office/drawing/2014/main" id="{6DFC33CF-1635-4B35-9B60-B9EFE1368FBA}"/>
              </a:ext>
            </a:extLst>
          </p:cNvPr>
          <p:cNvGraphicFramePr>
            <a:graphicFrameLocks noGrp="1"/>
          </p:cNvGraphicFramePr>
          <p:nvPr>
            <p:extLst>
              <p:ext uri="{D42A27DB-BD31-4B8C-83A1-F6EECF244321}">
                <p14:modId xmlns:p14="http://schemas.microsoft.com/office/powerpoint/2010/main" val="343421562"/>
              </p:ext>
            </p:extLst>
          </p:nvPr>
        </p:nvGraphicFramePr>
        <p:xfrm>
          <a:off x="3608756" y="4272600"/>
          <a:ext cx="1345650" cy="556475"/>
        </p:xfrm>
        <a:graphic>
          <a:graphicData uri="http://schemas.openxmlformats.org/drawingml/2006/table">
            <a:tbl>
              <a:tblPr firstRow="1" bandRow="1">
                <a:tableStyleId>{5C22544A-7EE6-4342-B048-85BDC9FD1C3A}</a:tableStyleId>
              </a:tblPr>
              <a:tblGrid>
                <a:gridCol w="1345650">
                  <a:extLst>
                    <a:ext uri="{9D8B030D-6E8A-4147-A177-3AD203B41FA5}">
                      <a16:colId xmlns:a16="http://schemas.microsoft.com/office/drawing/2014/main" val="2724662138"/>
                    </a:ext>
                  </a:extLst>
                </a:gridCol>
              </a:tblGrid>
              <a:tr h="198842">
                <a:tc>
                  <a:txBody>
                    <a:bodyPr/>
                    <a:lstStyle/>
                    <a:p>
                      <a:pPr algn="ctr">
                        <a:lnSpc>
                          <a:spcPct val="110000"/>
                        </a:lnSpc>
                        <a:spcAft>
                          <a:spcPts val="100"/>
                        </a:spcAft>
                      </a:pPr>
                      <a:r>
                        <a:rPr kumimoji="1" lang="ja-JP" altLang="en-US" sz="800" b="0" dirty="0">
                          <a:solidFill>
                            <a:schemeClr val="bg1"/>
                          </a:solidFill>
                        </a:rPr>
                        <a:t>開発チームリーダ</a:t>
                      </a:r>
                    </a:p>
                  </a:txBody>
                  <a:tcPr marL="74295" marR="74295" marT="37148" marB="37148"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3555805539"/>
                  </a:ext>
                </a:extLst>
              </a:tr>
              <a:tr h="343047">
                <a:tc>
                  <a:txBody>
                    <a:bodyPr/>
                    <a:lstStyle/>
                    <a:p>
                      <a:pPr algn="ctr">
                        <a:lnSpc>
                          <a:spcPct val="110000"/>
                        </a:lnSpc>
                        <a:spcAft>
                          <a:spcPts val="100"/>
                        </a:spcAft>
                      </a:pPr>
                      <a:r>
                        <a:rPr kumimoji="1" lang="ja-JP" altLang="en-US" sz="700" dirty="0">
                          <a:solidFill>
                            <a:schemeClr val="tx1"/>
                          </a:solidFill>
                        </a:rPr>
                        <a:t>開発部</a:t>
                      </a:r>
                      <a:endParaRPr kumimoji="1" lang="en-US" altLang="ja-JP" sz="700" dirty="0">
                        <a:solidFill>
                          <a:schemeClr val="tx1"/>
                        </a:solidFill>
                      </a:endParaRPr>
                    </a:p>
                    <a:p>
                      <a:pPr algn="ctr">
                        <a:lnSpc>
                          <a:spcPct val="110000"/>
                        </a:lnSpc>
                        <a:spcAft>
                          <a:spcPts val="100"/>
                        </a:spcAft>
                      </a:pPr>
                      <a:r>
                        <a:rPr kumimoji="1" lang="ja-JP" altLang="en-US" sz="1000" dirty="0">
                          <a:solidFill>
                            <a:schemeClr val="tx1"/>
                          </a:solidFill>
                        </a:rPr>
                        <a:t>○○　〇〇</a:t>
                      </a:r>
                    </a:p>
                  </a:txBody>
                  <a:tcPr marL="74295" marR="74295" marT="37148" marB="37148"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solidFill>
                  </a:tcPr>
                </a:tc>
                <a:extLst>
                  <a:ext uri="{0D108BD9-81ED-4DB2-BD59-A6C34878D82A}">
                    <a16:rowId xmlns:a16="http://schemas.microsoft.com/office/drawing/2014/main" val="3101407812"/>
                  </a:ext>
                </a:extLst>
              </a:tr>
            </a:tbl>
          </a:graphicData>
        </a:graphic>
      </p:graphicFrame>
      <p:graphicFrame>
        <p:nvGraphicFramePr>
          <p:cNvPr id="26" name="表 4">
            <a:extLst>
              <a:ext uri="{FF2B5EF4-FFF2-40B4-BE49-F238E27FC236}">
                <a16:creationId xmlns:a16="http://schemas.microsoft.com/office/drawing/2014/main" id="{928E3D2B-F70A-425F-8A6A-27ADBC04EBE0}"/>
              </a:ext>
            </a:extLst>
          </p:cNvPr>
          <p:cNvGraphicFramePr>
            <a:graphicFrameLocks noGrp="1"/>
          </p:cNvGraphicFramePr>
          <p:nvPr>
            <p:extLst>
              <p:ext uri="{D42A27DB-BD31-4B8C-83A1-F6EECF244321}">
                <p14:modId xmlns:p14="http://schemas.microsoft.com/office/powerpoint/2010/main" val="2935142483"/>
              </p:ext>
            </p:extLst>
          </p:nvPr>
        </p:nvGraphicFramePr>
        <p:xfrm>
          <a:off x="5060011" y="4272600"/>
          <a:ext cx="1345650" cy="556475"/>
        </p:xfrm>
        <a:graphic>
          <a:graphicData uri="http://schemas.openxmlformats.org/drawingml/2006/table">
            <a:tbl>
              <a:tblPr firstRow="1" bandRow="1">
                <a:tableStyleId>{5C22544A-7EE6-4342-B048-85BDC9FD1C3A}</a:tableStyleId>
              </a:tblPr>
              <a:tblGrid>
                <a:gridCol w="1345650">
                  <a:extLst>
                    <a:ext uri="{9D8B030D-6E8A-4147-A177-3AD203B41FA5}">
                      <a16:colId xmlns:a16="http://schemas.microsoft.com/office/drawing/2014/main" val="2724662138"/>
                    </a:ext>
                  </a:extLst>
                </a:gridCol>
              </a:tblGrid>
              <a:tr h="198842">
                <a:tc>
                  <a:txBody>
                    <a:bodyPr/>
                    <a:lstStyle/>
                    <a:p>
                      <a:pPr algn="ctr">
                        <a:lnSpc>
                          <a:spcPct val="110000"/>
                        </a:lnSpc>
                        <a:spcAft>
                          <a:spcPts val="100"/>
                        </a:spcAft>
                      </a:pPr>
                      <a:r>
                        <a:rPr kumimoji="1" lang="ja-JP" altLang="en-US" sz="800" b="0" dirty="0">
                          <a:solidFill>
                            <a:schemeClr val="bg1"/>
                          </a:solidFill>
                        </a:rPr>
                        <a:t>開発チームリーダ</a:t>
                      </a:r>
                    </a:p>
                  </a:txBody>
                  <a:tcPr marL="74295" marR="74295" marT="37148" marB="37148"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solidFill>
                  </a:tcPr>
                </a:tc>
                <a:extLst>
                  <a:ext uri="{0D108BD9-81ED-4DB2-BD59-A6C34878D82A}">
                    <a16:rowId xmlns:a16="http://schemas.microsoft.com/office/drawing/2014/main" val="3555805539"/>
                  </a:ext>
                </a:extLst>
              </a:tr>
              <a:tr h="343047">
                <a:tc>
                  <a:txBody>
                    <a:bodyPr/>
                    <a:lstStyle/>
                    <a:p>
                      <a:pPr algn="ctr">
                        <a:lnSpc>
                          <a:spcPct val="110000"/>
                        </a:lnSpc>
                        <a:spcAft>
                          <a:spcPts val="100"/>
                        </a:spcAft>
                      </a:pPr>
                      <a:r>
                        <a:rPr kumimoji="1" lang="ja-JP" altLang="en-US" sz="700" dirty="0">
                          <a:solidFill>
                            <a:schemeClr val="tx1"/>
                          </a:solidFill>
                        </a:rPr>
                        <a:t>開発部</a:t>
                      </a:r>
                      <a:endParaRPr kumimoji="1" lang="en-US" altLang="ja-JP" sz="700" dirty="0">
                        <a:solidFill>
                          <a:schemeClr val="tx1"/>
                        </a:solidFill>
                      </a:endParaRPr>
                    </a:p>
                    <a:p>
                      <a:pPr algn="ctr">
                        <a:lnSpc>
                          <a:spcPct val="110000"/>
                        </a:lnSpc>
                        <a:spcAft>
                          <a:spcPts val="100"/>
                        </a:spcAft>
                      </a:pPr>
                      <a:r>
                        <a:rPr kumimoji="1" lang="ja-JP" altLang="en-US" sz="1000" dirty="0">
                          <a:solidFill>
                            <a:schemeClr val="tx1"/>
                          </a:solidFill>
                        </a:rPr>
                        <a:t>○○　〇〇</a:t>
                      </a:r>
                    </a:p>
                  </a:txBody>
                  <a:tcPr marL="74295" marR="74295" marT="37148" marB="37148"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solidFill>
                  </a:tcPr>
                </a:tc>
                <a:extLst>
                  <a:ext uri="{0D108BD9-81ED-4DB2-BD59-A6C34878D82A}">
                    <a16:rowId xmlns:a16="http://schemas.microsoft.com/office/drawing/2014/main" val="3101407812"/>
                  </a:ext>
                </a:extLst>
              </a:tr>
            </a:tbl>
          </a:graphicData>
        </a:graphic>
      </p:graphicFrame>
      <p:graphicFrame>
        <p:nvGraphicFramePr>
          <p:cNvPr id="27" name="表 4">
            <a:extLst>
              <a:ext uri="{FF2B5EF4-FFF2-40B4-BE49-F238E27FC236}">
                <a16:creationId xmlns:a16="http://schemas.microsoft.com/office/drawing/2014/main" id="{60BCF028-4E6F-4408-A968-24261F70E2F3}"/>
              </a:ext>
            </a:extLst>
          </p:cNvPr>
          <p:cNvGraphicFramePr>
            <a:graphicFrameLocks noGrp="1"/>
          </p:cNvGraphicFramePr>
          <p:nvPr>
            <p:extLst>
              <p:ext uri="{D42A27DB-BD31-4B8C-83A1-F6EECF244321}">
                <p14:modId xmlns:p14="http://schemas.microsoft.com/office/powerpoint/2010/main" val="181805986"/>
              </p:ext>
            </p:extLst>
          </p:nvPr>
        </p:nvGraphicFramePr>
        <p:xfrm>
          <a:off x="5060011" y="5150197"/>
          <a:ext cx="1345650" cy="556475"/>
        </p:xfrm>
        <a:graphic>
          <a:graphicData uri="http://schemas.openxmlformats.org/drawingml/2006/table">
            <a:tbl>
              <a:tblPr firstRow="1" bandRow="1">
                <a:tableStyleId>{5C22544A-7EE6-4342-B048-85BDC9FD1C3A}</a:tableStyleId>
              </a:tblPr>
              <a:tblGrid>
                <a:gridCol w="1345650">
                  <a:extLst>
                    <a:ext uri="{9D8B030D-6E8A-4147-A177-3AD203B41FA5}">
                      <a16:colId xmlns:a16="http://schemas.microsoft.com/office/drawing/2014/main" val="2724662138"/>
                    </a:ext>
                  </a:extLst>
                </a:gridCol>
              </a:tblGrid>
              <a:tr h="198842">
                <a:tc>
                  <a:txBody>
                    <a:bodyPr/>
                    <a:lstStyle/>
                    <a:p>
                      <a:pPr algn="ctr">
                        <a:lnSpc>
                          <a:spcPct val="110000"/>
                        </a:lnSpc>
                        <a:spcAft>
                          <a:spcPts val="100"/>
                        </a:spcAft>
                      </a:pPr>
                      <a:r>
                        <a:rPr kumimoji="1" lang="ja-JP" altLang="en-US" sz="800" b="0" dirty="0">
                          <a:solidFill>
                            <a:schemeClr val="bg1"/>
                          </a:solidFill>
                        </a:rPr>
                        <a:t>開発担当者</a:t>
                      </a:r>
                    </a:p>
                  </a:txBody>
                  <a:tcPr marL="74295" marR="74295" marT="37148" marB="37148"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50000"/>
                      </a:schemeClr>
                    </a:solidFill>
                  </a:tcPr>
                </a:tc>
                <a:extLst>
                  <a:ext uri="{0D108BD9-81ED-4DB2-BD59-A6C34878D82A}">
                    <a16:rowId xmlns:a16="http://schemas.microsoft.com/office/drawing/2014/main" val="3555805539"/>
                  </a:ext>
                </a:extLst>
              </a:tr>
              <a:tr h="343047">
                <a:tc>
                  <a:txBody>
                    <a:bodyPr/>
                    <a:lstStyle/>
                    <a:p>
                      <a:pPr algn="ctr">
                        <a:lnSpc>
                          <a:spcPct val="110000"/>
                        </a:lnSpc>
                        <a:spcAft>
                          <a:spcPts val="100"/>
                        </a:spcAft>
                      </a:pPr>
                      <a:r>
                        <a:rPr kumimoji="1" lang="ja-JP" altLang="en-US" sz="700" dirty="0">
                          <a:solidFill>
                            <a:schemeClr val="tx1"/>
                          </a:solidFill>
                        </a:rPr>
                        <a:t>開発部</a:t>
                      </a:r>
                      <a:endParaRPr kumimoji="1" lang="en-US" altLang="ja-JP" sz="700" dirty="0">
                        <a:solidFill>
                          <a:schemeClr val="tx1"/>
                        </a:solidFill>
                      </a:endParaRPr>
                    </a:p>
                    <a:p>
                      <a:pPr algn="ctr">
                        <a:lnSpc>
                          <a:spcPct val="110000"/>
                        </a:lnSpc>
                        <a:spcAft>
                          <a:spcPts val="100"/>
                        </a:spcAft>
                      </a:pPr>
                      <a:r>
                        <a:rPr kumimoji="1" lang="ja-JP" altLang="en-US" sz="1000" dirty="0">
                          <a:solidFill>
                            <a:schemeClr val="tx1"/>
                          </a:solidFill>
                        </a:rPr>
                        <a:t>○○　〇〇</a:t>
                      </a:r>
                    </a:p>
                  </a:txBody>
                  <a:tcPr marL="74295" marR="74295" marT="37148" marB="37148"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101407812"/>
                  </a:ext>
                </a:extLst>
              </a:tr>
            </a:tbl>
          </a:graphicData>
        </a:graphic>
      </p:graphicFrame>
      <p:graphicFrame>
        <p:nvGraphicFramePr>
          <p:cNvPr id="28" name="表 4">
            <a:extLst>
              <a:ext uri="{FF2B5EF4-FFF2-40B4-BE49-F238E27FC236}">
                <a16:creationId xmlns:a16="http://schemas.microsoft.com/office/drawing/2014/main" id="{E029FC0D-CD74-4284-8BFE-6CBF8D0E66F5}"/>
              </a:ext>
            </a:extLst>
          </p:cNvPr>
          <p:cNvGraphicFramePr>
            <a:graphicFrameLocks noGrp="1"/>
          </p:cNvGraphicFramePr>
          <p:nvPr>
            <p:extLst>
              <p:ext uri="{D42A27DB-BD31-4B8C-83A1-F6EECF244321}">
                <p14:modId xmlns:p14="http://schemas.microsoft.com/office/powerpoint/2010/main" val="3549386325"/>
              </p:ext>
            </p:extLst>
          </p:nvPr>
        </p:nvGraphicFramePr>
        <p:xfrm>
          <a:off x="5060011" y="6027795"/>
          <a:ext cx="1345650" cy="556475"/>
        </p:xfrm>
        <a:graphic>
          <a:graphicData uri="http://schemas.openxmlformats.org/drawingml/2006/table">
            <a:tbl>
              <a:tblPr firstRow="1" bandRow="1">
                <a:tableStyleId>{5C22544A-7EE6-4342-B048-85BDC9FD1C3A}</a:tableStyleId>
              </a:tblPr>
              <a:tblGrid>
                <a:gridCol w="1345650">
                  <a:extLst>
                    <a:ext uri="{9D8B030D-6E8A-4147-A177-3AD203B41FA5}">
                      <a16:colId xmlns:a16="http://schemas.microsoft.com/office/drawing/2014/main" val="2724662138"/>
                    </a:ext>
                  </a:extLst>
                </a:gridCol>
              </a:tblGrid>
              <a:tr h="198842">
                <a:tc>
                  <a:txBody>
                    <a:bodyPr/>
                    <a:lstStyle/>
                    <a:p>
                      <a:pPr algn="ctr">
                        <a:lnSpc>
                          <a:spcPct val="110000"/>
                        </a:lnSpc>
                        <a:spcAft>
                          <a:spcPts val="100"/>
                        </a:spcAft>
                      </a:pPr>
                      <a:r>
                        <a:rPr kumimoji="1" lang="ja-JP" altLang="en-US" sz="800" b="0" dirty="0">
                          <a:solidFill>
                            <a:schemeClr val="bg1"/>
                          </a:solidFill>
                        </a:rPr>
                        <a:t>開発担当者</a:t>
                      </a:r>
                    </a:p>
                  </a:txBody>
                  <a:tcPr marL="74295" marR="74295" marT="37148" marB="37148"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50000"/>
                      </a:schemeClr>
                    </a:solidFill>
                  </a:tcPr>
                </a:tc>
                <a:extLst>
                  <a:ext uri="{0D108BD9-81ED-4DB2-BD59-A6C34878D82A}">
                    <a16:rowId xmlns:a16="http://schemas.microsoft.com/office/drawing/2014/main" val="3555805539"/>
                  </a:ext>
                </a:extLst>
              </a:tr>
              <a:tr h="343047">
                <a:tc>
                  <a:txBody>
                    <a:bodyPr/>
                    <a:lstStyle/>
                    <a:p>
                      <a:pPr algn="ctr">
                        <a:lnSpc>
                          <a:spcPct val="110000"/>
                        </a:lnSpc>
                        <a:spcAft>
                          <a:spcPts val="100"/>
                        </a:spcAft>
                      </a:pPr>
                      <a:r>
                        <a:rPr kumimoji="1" lang="ja-JP" altLang="en-US" sz="700" dirty="0">
                          <a:solidFill>
                            <a:schemeClr val="tx1"/>
                          </a:solidFill>
                        </a:rPr>
                        <a:t>開発部</a:t>
                      </a:r>
                      <a:endParaRPr kumimoji="1" lang="en-US" altLang="ja-JP" sz="700" dirty="0">
                        <a:solidFill>
                          <a:schemeClr val="tx1"/>
                        </a:solidFill>
                      </a:endParaRPr>
                    </a:p>
                    <a:p>
                      <a:pPr algn="ctr">
                        <a:lnSpc>
                          <a:spcPct val="110000"/>
                        </a:lnSpc>
                        <a:spcAft>
                          <a:spcPts val="100"/>
                        </a:spcAft>
                      </a:pPr>
                      <a:r>
                        <a:rPr kumimoji="1" lang="ja-JP" altLang="en-US" sz="1000" dirty="0">
                          <a:solidFill>
                            <a:schemeClr val="tx1"/>
                          </a:solidFill>
                        </a:rPr>
                        <a:t>○○　〇〇</a:t>
                      </a:r>
                    </a:p>
                  </a:txBody>
                  <a:tcPr marL="74295" marR="74295" marT="37148" marB="37148"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101407812"/>
                  </a:ext>
                </a:extLst>
              </a:tr>
            </a:tbl>
          </a:graphicData>
        </a:graphic>
      </p:graphicFrame>
      <p:graphicFrame>
        <p:nvGraphicFramePr>
          <p:cNvPr id="29" name="表 4">
            <a:extLst>
              <a:ext uri="{FF2B5EF4-FFF2-40B4-BE49-F238E27FC236}">
                <a16:creationId xmlns:a16="http://schemas.microsoft.com/office/drawing/2014/main" id="{E8C34EEC-FC25-4728-9FA8-E0CDB7B0141B}"/>
              </a:ext>
            </a:extLst>
          </p:cNvPr>
          <p:cNvGraphicFramePr>
            <a:graphicFrameLocks noGrp="1"/>
          </p:cNvGraphicFramePr>
          <p:nvPr>
            <p:extLst>
              <p:ext uri="{D42A27DB-BD31-4B8C-83A1-F6EECF244321}">
                <p14:modId xmlns:p14="http://schemas.microsoft.com/office/powerpoint/2010/main" val="2511607611"/>
              </p:ext>
            </p:extLst>
          </p:nvPr>
        </p:nvGraphicFramePr>
        <p:xfrm>
          <a:off x="3608756" y="5150197"/>
          <a:ext cx="1345650" cy="556475"/>
        </p:xfrm>
        <a:graphic>
          <a:graphicData uri="http://schemas.openxmlformats.org/drawingml/2006/table">
            <a:tbl>
              <a:tblPr firstRow="1" bandRow="1">
                <a:tableStyleId>{5C22544A-7EE6-4342-B048-85BDC9FD1C3A}</a:tableStyleId>
              </a:tblPr>
              <a:tblGrid>
                <a:gridCol w="1345650">
                  <a:extLst>
                    <a:ext uri="{9D8B030D-6E8A-4147-A177-3AD203B41FA5}">
                      <a16:colId xmlns:a16="http://schemas.microsoft.com/office/drawing/2014/main" val="2724662138"/>
                    </a:ext>
                  </a:extLst>
                </a:gridCol>
              </a:tblGrid>
              <a:tr h="198842">
                <a:tc>
                  <a:txBody>
                    <a:bodyPr/>
                    <a:lstStyle/>
                    <a:p>
                      <a:pPr algn="ctr">
                        <a:lnSpc>
                          <a:spcPct val="110000"/>
                        </a:lnSpc>
                        <a:spcAft>
                          <a:spcPts val="100"/>
                        </a:spcAft>
                      </a:pPr>
                      <a:r>
                        <a:rPr kumimoji="1" lang="ja-JP" altLang="en-US" sz="800" b="0" dirty="0">
                          <a:solidFill>
                            <a:schemeClr val="bg1"/>
                          </a:solidFill>
                        </a:rPr>
                        <a:t>開発担当者</a:t>
                      </a:r>
                    </a:p>
                  </a:txBody>
                  <a:tcPr marL="74295" marR="74295" marT="37148" marB="37148"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50000"/>
                      </a:schemeClr>
                    </a:solidFill>
                  </a:tcPr>
                </a:tc>
                <a:extLst>
                  <a:ext uri="{0D108BD9-81ED-4DB2-BD59-A6C34878D82A}">
                    <a16:rowId xmlns:a16="http://schemas.microsoft.com/office/drawing/2014/main" val="3555805539"/>
                  </a:ext>
                </a:extLst>
              </a:tr>
              <a:tr h="343047">
                <a:tc>
                  <a:txBody>
                    <a:bodyPr/>
                    <a:lstStyle/>
                    <a:p>
                      <a:pPr algn="ctr">
                        <a:lnSpc>
                          <a:spcPct val="110000"/>
                        </a:lnSpc>
                        <a:spcAft>
                          <a:spcPts val="100"/>
                        </a:spcAft>
                      </a:pPr>
                      <a:r>
                        <a:rPr kumimoji="1" lang="ja-JP" altLang="en-US" sz="700" dirty="0">
                          <a:solidFill>
                            <a:schemeClr val="tx1"/>
                          </a:solidFill>
                        </a:rPr>
                        <a:t>開発部</a:t>
                      </a:r>
                      <a:endParaRPr kumimoji="1" lang="en-US" altLang="ja-JP" sz="700" dirty="0">
                        <a:solidFill>
                          <a:schemeClr val="tx1"/>
                        </a:solidFill>
                      </a:endParaRPr>
                    </a:p>
                    <a:p>
                      <a:pPr algn="ctr">
                        <a:lnSpc>
                          <a:spcPct val="110000"/>
                        </a:lnSpc>
                        <a:spcAft>
                          <a:spcPts val="100"/>
                        </a:spcAft>
                      </a:pPr>
                      <a:r>
                        <a:rPr kumimoji="1" lang="ja-JP" altLang="en-US" sz="1000" dirty="0">
                          <a:solidFill>
                            <a:schemeClr val="tx1"/>
                          </a:solidFill>
                        </a:rPr>
                        <a:t>○○　〇〇</a:t>
                      </a:r>
                    </a:p>
                  </a:txBody>
                  <a:tcPr marL="74295" marR="74295" marT="37148" marB="37148"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101407812"/>
                  </a:ext>
                </a:extLst>
              </a:tr>
            </a:tbl>
          </a:graphicData>
        </a:graphic>
      </p:graphicFrame>
      <p:cxnSp>
        <p:nvCxnSpPr>
          <p:cNvPr id="30" name="コネクタ: カギ線 29">
            <a:extLst>
              <a:ext uri="{FF2B5EF4-FFF2-40B4-BE49-F238E27FC236}">
                <a16:creationId xmlns:a16="http://schemas.microsoft.com/office/drawing/2014/main" id="{FCF18079-FC47-47B0-A7E3-9817D9DF38CA}"/>
              </a:ext>
            </a:extLst>
          </p:cNvPr>
          <p:cNvCxnSpPr>
            <a:cxnSpLocks/>
            <a:stCxn id="24" idx="2"/>
            <a:endCxn id="25" idx="0"/>
          </p:cNvCxnSpPr>
          <p:nvPr/>
        </p:nvCxnSpPr>
        <p:spPr>
          <a:xfrm rot="5400000">
            <a:off x="4506073" y="3785493"/>
            <a:ext cx="262616" cy="711599"/>
          </a:xfrm>
          <a:prstGeom prst="bentConnector3">
            <a:avLst>
              <a:gd name="adj1" fmla="val 50000"/>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33" name="コネクタ: カギ線 32">
            <a:extLst>
              <a:ext uri="{FF2B5EF4-FFF2-40B4-BE49-F238E27FC236}">
                <a16:creationId xmlns:a16="http://schemas.microsoft.com/office/drawing/2014/main" id="{FF0C55E2-2003-4E3D-B547-8623DC3C9F7C}"/>
              </a:ext>
            </a:extLst>
          </p:cNvPr>
          <p:cNvCxnSpPr>
            <a:cxnSpLocks/>
            <a:stCxn id="24" idx="2"/>
            <a:endCxn id="26" idx="0"/>
          </p:cNvCxnSpPr>
          <p:nvPr/>
        </p:nvCxnSpPr>
        <p:spPr>
          <a:xfrm rot="16200000" flipH="1">
            <a:off x="5231700" y="3771464"/>
            <a:ext cx="262616" cy="739656"/>
          </a:xfrm>
          <a:prstGeom prst="bentConnector3">
            <a:avLst>
              <a:gd name="adj1" fmla="val 50000"/>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36" name="直線コネクタ 35">
            <a:extLst>
              <a:ext uri="{FF2B5EF4-FFF2-40B4-BE49-F238E27FC236}">
                <a16:creationId xmlns:a16="http://schemas.microsoft.com/office/drawing/2014/main" id="{C76C2612-23C7-4BF0-A592-AC31C64B443B}"/>
              </a:ext>
            </a:extLst>
          </p:cNvPr>
          <p:cNvCxnSpPr>
            <a:cxnSpLocks/>
            <a:stCxn id="25" idx="2"/>
            <a:endCxn id="29" idx="0"/>
          </p:cNvCxnSpPr>
          <p:nvPr/>
        </p:nvCxnSpPr>
        <p:spPr>
          <a:xfrm>
            <a:off x="4281581" y="4829075"/>
            <a:ext cx="0" cy="321122"/>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40" name="直線コネクタ 39">
            <a:extLst>
              <a:ext uri="{FF2B5EF4-FFF2-40B4-BE49-F238E27FC236}">
                <a16:creationId xmlns:a16="http://schemas.microsoft.com/office/drawing/2014/main" id="{D2A345A8-C8DB-4B1B-9A2D-5A898EAC0493}"/>
              </a:ext>
            </a:extLst>
          </p:cNvPr>
          <p:cNvCxnSpPr>
            <a:cxnSpLocks/>
            <a:stCxn id="26" idx="2"/>
            <a:endCxn id="27" idx="0"/>
          </p:cNvCxnSpPr>
          <p:nvPr/>
        </p:nvCxnSpPr>
        <p:spPr>
          <a:xfrm>
            <a:off x="5732836" y="4829075"/>
            <a:ext cx="0" cy="321122"/>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43" name="直線コネクタ 42">
            <a:extLst>
              <a:ext uri="{FF2B5EF4-FFF2-40B4-BE49-F238E27FC236}">
                <a16:creationId xmlns:a16="http://schemas.microsoft.com/office/drawing/2014/main" id="{3014E66E-2AC5-4F2B-9E96-2F0CA702A37F}"/>
              </a:ext>
            </a:extLst>
          </p:cNvPr>
          <p:cNvCxnSpPr>
            <a:cxnSpLocks/>
            <a:stCxn id="27" idx="2"/>
            <a:endCxn id="28" idx="0"/>
          </p:cNvCxnSpPr>
          <p:nvPr/>
        </p:nvCxnSpPr>
        <p:spPr>
          <a:xfrm>
            <a:off x="5732836" y="5706672"/>
            <a:ext cx="0" cy="321123"/>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aphicFrame>
        <p:nvGraphicFramePr>
          <p:cNvPr id="47" name="表 4">
            <a:extLst>
              <a:ext uri="{FF2B5EF4-FFF2-40B4-BE49-F238E27FC236}">
                <a16:creationId xmlns:a16="http://schemas.microsoft.com/office/drawing/2014/main" id="{8A835A3F-C7C2-4245-A76E-695004E71D68}"/>
              </a:ext>
            </a:extLst>
          </p:cNvPr>
          <p:cNvGraphicFramePr>
            <a:graphicFrameLocks noGrp="1"/>
          </p:cNvGraphicFramePr>
          <p:nvPr>
            <p:extLst>
              <p:ext uri="{D42A27DB-BD31-4B8C-83A1-F6EECF244321}">
                <p14:modId xmlns:p14="http://schemas.microsoft.com/office/powerpoint/2010/main" val="4029446475"/>
              </p:ext>
            </p:extLst>
          </p:nvPr>
        </p:nvGraphicFramePr>
        <p:xfrm>
          <a:off x="3611836" y="6027795"/>
          <a:ext cx="1345650" cy="556475"/>
        </p:xfrm>
        <a:graphic>
          <a:graphicData uri="http://schemas.openxmlformats.org/drawingml/2006/table">
            <a:tbl>
              <a:tblPr firstRow="1" bandRow="1">
                <a:tableStyleId>{5C22544A-7EE6-4342-B048-85BDC9FD1C3A}</a:tableStyleId>
              </a:tblPr>
              <a:tblGrid>
                <a:gridCol w="1345650">
                  <a:extLst>
                    <a:ext uri="{9D8B030D-6E8A-4147-A177-3AD203B41FA5}">
                      <a16:colId xmlns:a16="http://schemas.microsoft.com/office/drawing/2014/main" val="2724662138"/>
                    </a:ext>
                  </a:extLst>
                </a:gridCol>
              </a:tblGrid>
              <a:tr h="198842">
                <a:tc>
                  <a:txBody>
                    <a:bodyPr/>
                    <a:lstStyle/>
                    <a:p>
                      <a:pPr algn="ctr">
                        <a:lnSpc>
                          <a:spcPct val="110000"/>
                        </a:lnSpc>
                        <a:spcAft>
                          <a:spcPts val="100"/>
                        </a:spcAft>
                      </a:pPr>
                      <a:r>
                        <a:rPr kumimoji="1" lang="ja-JP" altLang="en-US" sz="800" b="0" dirty="0">
                          <a:solidFill>
                            <a:schemeClr val="bg1"/>
                          </a:solidFill>
                        </a:rPr>
                        <a:t>開発担当者</a:t>
                      </a:r>
                    </a:p>
                  </a:txBody>
                  <a:tcPr marL="74295" marR="74295" marT="37148" marB="37148"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50000"/>
                      </a:schemeClr>
                    </a:solidFill>
                  </a:tcPr>
                </a:tc>
                <a:extLst>
                  <a:ext uri="{0D108BD9-81ED-4DB2-BD59-A6C34878D82A}">
                    <a16:rowId xmlns:a16="http://schemas.microsoft.com/office/drawing/2014/main" val="3555805539"/>
                  </a:ext>
                </a:extLst>
              </a:tr>
              <a:tr h="343047">
                <a:tc>
                  <a:txBody>
                    <a:bodyPr/>
                    <a:lstStyle/>
                    <a:p>
                      <a:pPr algn="ctr">
                        <a:lnSpc>
                          <a:spcPct val="110000"/>
                        </a:lnSpc>
                        <a:spcAft>
                          <a:spcPts val="100"/>
                        </a:spcAft>
                      </a:pPr>
                      <a:r>
                        <a:rPr kumimoji="1" lang="ja-JP" altLang="en-US" sz="700" dirty="0">
                          <a:solidFill>
                            <a:schemeClr val="tx1"/>
                          </a:solidFill>
                        </a:rPr>
                        <a:t>開発部</a:t>
                      </a:r>
                      <a:endParaRPr kumimoji="1" lang="en-US" altLang="ja-JP" sz="700" dirty="0">
                        <a:solidFill>
                          <a:schemeClr val="tx1"/>
                        </a:solidFill>
                      </a:endParaRPr>
                    </a:p>
                    <a:p>
                      <a:pPr algn="ctr">
                        <a:lnSpc>
                          <a:spcPct val="110000"/>
                        </a:lnSpc>
                        <a:spcAft>
                          <a:spcPts val="100"/>
                        </a:spcAft>
                      </a:pPr>
                      <a:r>
                        <a:rPr kumimoji="1" lang="ja-JP" altLang="en-US" sz="1000" dirty="0">
                          <a:solidFill>
                            <a:schemeClr val="tx1"/>
                          </a:solidFill>
                        </a:rPr>
                        <a:t>○○　〇〇</a:t>
                      </a:r>
                    </a:p>
                  </a:txBody>
                  <a:tcPr marL="74295" marR="74295" marT="37148" marB="37148"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101407812"/>
                  </a:ext>
                </a:extLst>
              </a:tr>
            </a:tbl>
          </a:graphicData>
        </a:graphic>
      </p:graphicFrame>
      <p:graphicFrame>
        <p:nvGraphicFramePr>
          <p:cNvPr id="48" name="表 4">
            <a:extLst>
              <a:ext uri="{FF2B5EF4-FFF2-40B4-BE49-F238E27FC236}">
                <a16:creationId xmlns:a16="http://schemas.microsoft.com/office/drawing/2014/main" id="{257B43D0-8639-4568-844E-62737E39A14B}"/>
              </a:ext>
            </a:extLst>
          </p:cNvPr>
          <p:cNvGraphicFramePr>
            <a:graphicFrameLocks noGrp="1"/>
          </p:cNvGraphicFramePr>
          <p:nvPr>
            <p:extLst>
              <p:ext uri="{D42A27DB-BD31-4B8C-83A1-F6EECF244321}">
                <p14:modId xmlns:p14="http://schemas.microsoft.com/office/powerpoint/2010/main" val="1439935384"/>
              </p:ext>
            </p:extLst>
          </p:nvPr>
        </p:nvGraphicFramePr>
        <p:xfrm>
          <a:off x="2163661" y="5150197"/>
          <a:ext cx="1345650" cy="556475"/>
        </p:xfrm>
        <a:graphic>
          <a:graphicData uri="http://schemas.openxmlformats.org/drawingml/2006/table">
            <a:tbl>
              <a:tblPr firstRow="1" bandRow="1">
                <a:tableStyleId>{5C22544A-7EE6-4342-B048-85BDC9FD1C3A}</a:tableStyleId>
              </a:tblPr>
              <a:tblGrid>
                <a:gridCol w="1345650">
                  <a:extLst>
                    <a:ext uri="{9D8B030D-6E8A-4147-A177-3AD203B41FA5}">
                      <a16:colId xmlns:a16="http://schemas.microsoft.com/office/drawing/2014/main" val="2724662138"/>
                    </a:ext>
                  </a:extLst>
                </a:gridCol>
              </a:tblGrid>
              <a:tr h="198842">
                <a:tc>
                  <a:txBody>
                    <a:bodyPr/>
                    <a:lstStyle/>
                    <a:p>
                      <a:pPr algn="ctr">
                        <a:lnSpc>
                          <a:spcPct val="110000"/>
                        </a:lnSpc>
                        <a:spcAft>
                          <a:spcPts val="100"/>
                        </a:spcAft>
                      </a:pPr>
                      <a:r>
                        <a:rPr kumimoji="1" lang="ja-JP" altLang="en-US" sz="800" b="0" dirty="0">
                          <a:solidFill>
                            <a:schemeClr val="bg1"/>
                          </a:solidFill>
                        </a:rPr>
                        <a:t>開発担当者</a:t>
                      </a:r>
                    </a:p>
                  </a:txBody>
                  <a:tcPr marL="74295" marR="74295" marT="37148" marB="37148"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50000"/>
                      </a:schemeClr>
                    </a:solidFill>
                  </a:tcPr>
                </a:tc>
                <a:extLst>
                  <a:ext uri="{0D108BD9-81ED-4DB2-BD59-A6C34878D82A}">
                    <a16:rowId xmlns:a16="http://schemas.microsoft.com/office/drawing/2014/main" val="3555805539"/>
                  </a:ext>
                </a:extLst>
              </a:tr>
              <a:tr h="343047">
                <a:tc>
                  <a:txBody>
                    <a:bodyPr/>
                    <a:lstStyle/>
                    <a:p>
                      <a:pPr algn="ctr">
                        <a:lnSpc>
                          <a:spcPct val="110000"/>
                        </a:lnSpc>
                        <a:spcAft>
                          <a:spcPts val="100"/>
                        </a:spcAft>
                      </a:pPr>
                      <a:r>
                        <a:rPr kumimoji="1" lang="ja-JP" altLang="en-US" sz="700" dirty="0">
                          <a:solidFill>
                            <a:schemeClr val="tx1"/>
                          </a:solidFill>
                        </a:rPr>
                        <a:t>開発部</a:t>
                      </a:r>
                      <a:endParaRPr kumimoji="1" lang="en-US" altLang="ja-JP" sz="700" dirty="0">
                        <a:solidFill>
                          <a:schemeClr val="tx1"/>
                        </a:solidFill>
                      </a:endParaRPr>
                    </a:p>
                    <a:p>
                      <a:pPr algn="ctr">
                        <a:lnSpc>
                          <a:spcPct val="110000"/>
                        </a:lnSpc>
                        <a:spcAft>
                          <a:spcPts val="100"/>
                        </a:spcAft>
                      </a:pPr>
                      <a:r>
                        <a:rPr kumimoji="1" lang="ja-JP" altLang="en-US" sz="1000" dirty="0">
                          <a:solidFill>
                            <a:schemeClr val="tx1"/>
                          </a:solidFill>
                        </a:rPr>
                        <a:t>○○　〇〇</a:t>
                      </a:r>
                    </a:p>
                  </a:txBody>
                  <a:tcPr marL="74295" marR="74295" marT="37148" marB="37148"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101407812"/>
                  </a:ext>
                </a:extLst>
              </a:tr>
            </a:tbl>
          </a:graphicData>
        </a:graphic>
      </p:graphicFrame>
      <p:cxnSp>
        <p:nvCxnSpPr>
          <p:cNvPr id="50" name="直線コネクタ 49">
            <a:extLst>
              <a:ext uri="{FF2B5EF4-FFF2-40B4-BE49-F238E27FC236}">
                <a16:creationId xmlns:a16="http://schemas.microsoft.com/office/drawing/2014/main" id="{D1CF0EBD-1FBA-46C8-964F-040890C2CFAB}"/>
              </a:ext>
            </a:extLst>
          </p:cNvPr>
          <p:cNvCxnSpPr>
            <a:cxnSpLocks/>
            <a:stCxn id="29" idx="2"/>
            <a:endCxn id="47" idx="0"/>
          </p:cNvCxnSpPr>
          <p:nvPr/>
        </p:nvCxnSpPr>
        <p:spPr>
          <a:xfrm>
            <a:off x="4281581" y="5706672"/>
            <a:ext cx="3080" cy="321123"/>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53" name="コネクタ: カギ線 52">
            <a:extLst>
              <a:ext uri="{FF2B5EF4-FFF2-40B4-BE49-F238E27FC236}">
                <a16:creationId xmlns:a16="http://schemas.microsoft.com/office/drawing/2014/main" id="{D9FD6B52-E8CB-4921-B4C1-DA50586EADAE}"/>
              </a:ext>
            </a:extLst>
          </p:cNvPr>
          <p:cNvCxnSpPr>
            <a:cxnSpLocks/>
            <a:stCxn id="25" idx="2"/>
            <a:endCxn id="48" idx="0"/>
          </p:cNvCxnSpPr>
          <p:nvPr/>
        </p:nvCxnSpPr>
        <p:spPr>
          <a:xfrm rot="5400000">
            <a:off x="3398473" y="4267089"/>
            <a:ext cx="321122" cy="1445095"/>
          </a:xfrm>
          <a:prstGeom prst="bentConnector3">
            <a:avLst>
              <a:gd name="adj1" fmla="val 50000"/>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56" name="直線コネクタ 55">
            <a:extLst>
              <a:ext uri="{FF2B5EF4-FFF2-40B4-BE49-F238E27FC236}">
                <a16:creationId xmlns:a16="http://schemas.microsoft.com/office/drawing/2014/main" id="{7E697C4E-83B6-4792-8B7D-58A83F4EA0E6}"/>
              </a:ext>
            </a:extLst>
          </p:cNvPr>
          <p:cNvCxnSpPr>
            <a:cxnSpLocks/>
            <a:stCxn id="4" idx="2"/>
            <a:endCxn id="24" idx="0"/>
          </p:cNvCxnSpPr>
          <p:nvPr/>
        </p:nvCxnSpPr>
        <p:spPr>
          <a:xfrm>
            <a:off x="4993180" y="3086051"/>
            <a:ext cx="0" cy="367458"/>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aphicFrame>
        <p:nvGraphicFramePr>
          <p:cNvPr id="66" name="表 4">
            <a:extLst>
              <a:ext uri="{FF2B5EF4-FFF2-40B4-BE49-F238E27FC236}">
                <a16:creationId xmlns:a16="http://schemas.microsoft.com/office/drawing/2014/main" id="{E1FB3419-F6E8-445E-B091-CCFC823C2C5D}"/>
              </a:ext>
            </a:extLst>
          </p:cNvPr>
          <p:cNvGraphicFramePr>
            <a:graphicFrameLocks noGrp="1"/>
          </p:cNvGraphicFramePr>
          <p:nvPr>
            <p:extLst>
              <p:ext uri="{D42A27DB-BD31-4B8C-83A1-F6EECF244321}">
                <p14:modId xmlns:p14="http://schemas.microsoft.com/office/powerpoint/2010/main" val="953393293"/>
              </p:ext>
            </p:extLst>
          </p:nvPr>
        </p:nvGraphicFramePr>
        <p:xfrm>
          <a:off x="2163661" y="6031041"/>
          <a:ext cx="1345650" cy="556475"/>
        </p:xfrm>
        <a:graphic>
          <a:graphicData uri="http://schemas.openxmlformats.org/drawingml/2006/table">
            <a:tbl>
              <a:tblPr firstRow="1" bandRow="1">
                <a:tableStyleId>{5C22544A-7EE6-4342-B048-85BDC9FD1C3A}</a:tableStyleId>
              </a:tblPr>
              <a:tblGrid>
                <a:gridCol w="1345650">
                  <a:extLst>
                    <a:ext uri="{9D8B030D-6E8A-4147-A177-3AD203B41FA5}">
                      <a16:colId xmlns:a16="http://schemas.microsoft.com/office/drawing/2014/main" val="2724662138"/>
                    </a:ext>
                  </a:extLst>
                </a:gridCol>
              </a:tblGrid>
              <a:tr h="198842">
                <a:tc>
                  <a:txBody>
                    <a:bodyPr/>
                    <a:lstStyle/>
                    <a:p>
                      <a:pPr algn="ctr">
                        <a:lnSpc>
                          <a:spcPct val="110000"/>
                        </a:lnSpc>
                        <a:spcAft>
                          <a:spcPts val="100"/>
                        </a:spcAft>
                      </a:pPr>
                      <a:r>
                        <a:rPr kumimoji="1" lang="ja-JP" altLang="en-US" sz="800" b="0" dirty="0">
                          <a:solidFill>
                            <a:schemeClr val="bg1"/>
                          </a:solidFill>
                        </a:rPr>
                        <a:t>開発担当者</a:t>
                      </a:r>
                    </a:p>
                  </a:txBody>
                  <a:tcPr marL="74295" marR="74295" marT="37148" marB="37148"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50000"/>
                      </a:schemeClr>
                    </a:solidFill>
                  </a:tcPr>
                </a:tc>
                <a:extLst>
                  <a:ext uri="{0D108BD9-81ED-4DB2-BD59-A6C34878D82A}">
                    <a16:rowId xmlns:a16="http://schemas.microsoft.com/office/drawing/2014/main" val="3555805539"/>
                  </a:ext>
                </a:extLst>
              </a:tr>
              <a:tr h="343047">
                <a:tc>
                  <a:txBody>
                    <a:bodyPr/>
                    <a:lstStyle/>
                    <a:p>
                      <a:pPr algn="ctr">
                        <a:lnSpc>
                          <a:spcPct val="110000"/>
                        </a:lnSpc>
                        <a:spcAft>
                          <a:spcPts val="100"/>
                        </a:spcAft>
                      </a:pPr>
                      <a:r>
                        <a:rPr kumimoji="1" lang="ja-JP" altLang="en-US" sz="700" dirty="0">
                          <a:solidFill>
                            <a:schemeClr val="tx1"/>
                          </a:solidFill>
                        </a:rPr>
                        <a:t>開発部</a:t>
                      </a:r>
                      <a:endParaRPr kumimoji="1" lang="en-US" altLang="ja-JP" sz="700" dirty="0">
                        <a:solidFill>
                          <a:schemeClr val="tx1"/>
                        </a:solidFill>
                      </a:endParaRPr>
                    </a:p>
                    <a:p>
                      <a:pPr algn="ctr">
                        <a:lnSpc>
                          <a:spcPct val="110000"/>
                        </a:lnSpc>
                        <a:spcAft>
                          <a:spcPts val="100"/>
                        </a:spcAft>
                      </a:pPr>
                      <a:r>
                        <a:rPr kumimoji="1" lang="ja-JP" altLang="en-US" sz="1000" dirty="0">
                          <a:solidFill>
                            <a:schemeClr val="tx1"/>
                          </a:solidFill>
                        </a:rPr>
                        <a:t>○○　〇〇</a:t>
                      </a:r>
                    </a:p>
                  </a:txBody>
                  <a:tcPr marL="74295" marR="74295" marT="37148" marB="37148"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101407812"/>
                  </a:ext>
                </a:extLst>
              </a:tr>
            </a:tbl>
          </a:graphicData>
        </a:graphic>
      </p:graphicFrame>
      <p:cxnSp>
        <p:nvCxnSpPr>
          <p:cNvPr id="67" name="直線コネクタ 66">
            <a:extLst>
              <a:ext uri="{FF2B5EF4-FFF2-40B4-BE49-F238E27FC236}">
                <a16:creationId xmlns:a16="http://schemas.microsoft.com/office/drawing/2014/main" id="{642F3EED-4AED-4CBF-BB37-2174FE9140FE}"/>
              </a:ext>
            </a:extLst>
          </p:cNvPr>
          <p:cNvCxnSpPr>
            <a:cxnSpLocks/>
            <a:stCxn id="48" idx="2"/>
            <a:endCxn id="66" idx="0"/>
          </p:cNvCxnSpPr>
          <p:nvPr/>
        </p:nvCxnSpPr>
        <p:spPr>
          <a:xfrm>
            <a:off x="2836486" y="5706672"/>
            <a:ext cx="0" cy="324369"/>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aphicFrame>
        <p:nvGraphicFramePr>
          <p:cNvPr id="81" name="表 4">
            <a:extLst>
              <a:ext uri="{FF2B5EF4-FFF2-40B4-BE49-F238E27FC236}">
                <a16:creationId xmlns:a16="http://schemas.microsoft.com/office/drawing/2014/main" id="{33C5980B-4757-45E5-9D01-C4BD6D33A158}"/>
              </a:ext>
            </a:extLst>
          </p:cNvPr>
          <p:cNvGraphicFramePr>
            <a:graphicFrameLocks noGrp="1"/>
          </p:cNvGraphicFramePr>
          <p:nvPr>
            <p:extLst>
              <p:ext uri="{D42A27DB-BD31-4B8C-83A1-F6EECF244321}">
                <p14:modId xmlns:p14="http://schemas.microsoft.com/office/powerpoint/2010/main" val="721214648"/>
              </p:ext>
            </p:extLst>
          </p:nvPr>
        </p:nvGraphicFramePr>
        <p:xfrm>
          <a:off x="6767706" y="3453509"/>
          <a:ext cx="1345650" cy="556475"/>
        </p:xfrm>
        <a:graphic>
          <a:graphicData uri="http://schemas.openxmlformats.org/drawingml/2006/table">
            <a:tbl>
              <a:tblPr firstRow="1" bandRow="1">
                <a:tableStyleId>{5C22544A-7EE6-4342-B048-85BDC9FD1C3A}</a:tableStyleId>
              </a:tblPr>
              <a:tblGrid>
                <a:gridCol w="1345650">
                  <a:extLst>
                    <a:ext uri="{9D8B030D-6E8A-4147-A177-3AD203B41FA5}">
                      <a16:colId xmlns:a16="http://schemas.microsoft.com/office/drawing/2014/main" val="2724662138"/>
                    </a:ext>
                  </a:extLst>
                </a:gridCol>
              </a:tblGrid>
              <a:tr h="198842">
                <a:tc>
                  <a:txBody>
                    <a:bodyPr/>
                    <a:lstStyle/>
                    <a:p>
                      <a:pPr algn="ctr">
                        <a:lnSpc>
                          <a:spcPct val="110000"/>
                        </a:lnSpc>
                        <a:spcAft>
                          <a:spcPts val="100"/>
                        </a:spcAft>
                      </a:pPr>
                      <a:r>
                        <a:rPr kumimoji="1" lang="ja-JP" altLang="en-US" sz="800" b="0" dirty="0">
                          <a:solidFill>
                            <a:schemeClr val="bg1"/>
                          </a:solidFill>
                        </a:rPr>
                        <a:t>営業責任者</a:t>
                      </a:r>
                    </a:p>
                  </a:txBody>
                  <a:tcPr marL="74295" marR="74295" marT="37148" marB="37148"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3555805539"/>
                  </a:ext>
                </a:extLst>
              </a:tr>
              <a:tr h="343047">
                <a:tc>
                  <a:txBody>
                    <a:bodyPr/>
                    <a:lstStyle/>
                    <a:p>
                      <a:pPr algn="ctr">
                        <a:lnSpc>
                          <a:spcPct val="110000"/>
                        </a:lnSpc>
                        <a:spcAft>
                          <a:spcPts val="100"/>
                        </a:spcAft>
                      </a:pPr>
                      <a:r>
                        <a:rPr kumimoji="1" lang="ja-JP" altLang="en-US" sz="700" dirty="0">
                          <a:solidFill>
                            <a:schemeClr val="tx1"/>
                          </a:solidFill>
                        </a:rPr>
                        <a:t>セールス部 部長</a:t>
                      </a:r>
                      <a:endParaRPr kumimoji="1" lang="en-US" altLang="ja-JP" sz="700" dirty="0">
                        <a:solidFill>
                          <a:schemeClr val="tx1"/>
                        </a:solidFill>
                      </a:endParaRPr>
                    </a:p>
                    <a:p>
                      <a:pPr algn="ctr">
                        <a:lnSpc>
                          <a:spcPct val="110000"/>
                        </a:lnSpc>
                        <a:spcAft>
                          <a:spcPts val="100"/>
                        </a:spcAft>
                      </a:pPr>
                      <a:r>
                        <a:rPr kumimoji="1" lang="ja-JP" altLang="en-US" sz="1000" dirty="0">
                          <a:solidFill>
                            <a:schemeClr val="tx1"/>
                          </a:solidFill>
                        </a:rPr>
                        <a:t>○○　〇〇</a:t>
                      </a:r>
                    </a:p>
                  </a:txBody>
                  <a:tcPr marL="74295" marR="74295" marT="37148" marB="37148"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solidFill>
                  </a:tcPr>
                </a:tc>
                <a:extLst>
                  <a:ext uri="{0D108BD9-81ED-4DB2-BD59-A6C34878D82A}">
                    <a16:rowId xmlns:a16="http://schemas.microsoft.com/office/drawing/2014/main" val="3101407812"/>
                  </a:ext>
                </a:extLst>
              </a:tr>
            </a:tbl>
          </a:graphicData>
        </a:graphic>
      </p:graphicFrame>
      <p:graphicFrame>
        <p:nvGraphicFramePr>
          <p:cNvPr id="82" name="表 4">
            <a:extLst>
              <a:ext uri="{FF2B5EF4-FFF2-40B4-BE49-F238E27FC236}">
                <a16:creationId xmlns:a16="http://schemas.microsoft.com/office/drawing/2014/main" id="{E6FCEFD9-E4A6-40B6-A65E-00151FAC5FA6}"/>
              </a:ext>
            </a:extLst>
          </p:cNvPr>
          <p:cNvGraphicFramePr>
            <a:graphicFrameLocks noGrp="1"/>
          </p:cNvGraphicFramePr>
          <p:nvPr>
            <p:extLst>
              <p:ext uri="{D42A27DB-BD31-4B8C-83A1-F6EECF244321}">
                <p14:modId xmlns:p14="http://schemas.microsoft.com/office/powerpoint/2010/main" val="962039191"/>
              </p:ext>
            </p:extLst>
          </p:nvPr>
        </p:nvGraphicFramePr>
        <p:xfrm>
          <a:off x="6767706" y="4272600"/>
          <a:ext cx="1345650" cy="556475"/>
        </p:xfrm>
        <a:graphic>
          <a:graphicData uri="http://schemas.openxmlformats.org/drawingml/2006/table">
            <a:tbl>
              <a:tblPr firstRow="1" bandRow="1">
                <a:tableStyleId>{5C22544A-7EE6-4342-B048-85BDC9FD1C3A}</a:tableStyleId>
              </a:tblPr>
              <a:tblGrid>
                <a:gridCol w="1345650">
                  <a:extLst>
                    <a:ext uri="{9D8B030D-6E8A-4147-A177-3AD203B41FA5}">
                      <a16:colId xmlns:a16="http://schemas.microsoft.com/office/drawing/2014/main" val="2724662138"/>
                    </a:ext>
                  </a:extLst>
                </a:gridCol>
              </a:tblGrid>
              <a:tr h="198842">
                <a:tc>
                  <a:txBody>
                    <a:bodyPr/>
                    <a:lstStyle/>
                    <a:p>
                      <a:pPr algn="ctr">
                        <a:lnSpc>
                          <a:spcPct val="110000"/>
                        </a:lnSpc>
                        <a:spcAft>
                          <a:spcPts val="100"/>
                        </a:spcAft>
                      </a:pPr>
                      <a:r>
                        <a:rPr kumimoji="1" lang="ja-JP" altLang="en-US" sz="800" b="0" dirty="0">
                          <a:solidFill>
                            <a:schemeClr val="bg1"/>
                          </a:solidFill>
                        </a:rPr>
                        <a:t>営業担当者</a:t>
                      </a:r>
                    </a:p>
                  </a:txBody>
                  <a:tcPr marL="74295" marR="74295" marT="37148" marB="37148"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3555805539"/>
                  </a:ext>
                </a:extLst>
              </a:tr>
              <a:tr h="343047">
                <a:tc>
                  <a:txBody>
                    <a:bodyPr/>
                    <a:lstStyle/>
                    <a:p>
                      <a:pPr algn="ctr">
                        <a:lnSpc>
                          <a:spcPct val="110000"/>
                        </a:lnSpc>
                        <a:spcAft>
                          <a:spcPts val="100"/>
                        </a:spcAft>
                      </a:pPr>
                      <a:r>
                        <a:rPr kumimoji="1" lang="ja-JP" altLang="en-US" sz="700" dirty="0">
                          <a:solidFill>
                            <a:schemeClr val="tx1"/>
                          </a:solidFill>
                        </a:rPr>
                        <a:t>セールス部</a:t>
                      </a:r>
                      <a:endParaRPr kumimoji="1" lang="en-US" altLang="ja-JP" sz="700" dirty="0">
                        <a:solidFill>
                          <a:schemeClr val="tx1"/>
                        </a:solidFill>
                      </a:endParaRPr>
                    </a:p>
                    <a:p>
                      <a:pPr algn="ctr">
                        <a:lnSpc>
                          <a:spcPct val="110000"/>
                        </a:lnSpc>
                        <a:spcAft>
                          <a:spcPts val="100"/>
                        </a:spcAft>
                      </a:pPr>
                      <a:r>
                        <a:rPr kumimoji="1" lang="ja-JP" altLang="en-US" sz="1000" dirty="0">
                          <a:solidFill>
                            <a:schemeClr val="tx1"/>
                          </a:solidFill>
                        </a:rPr>
                        <a:t>○○　〇〇</a:t>
                      </a:r>
                    </a:p>
                  </a:txBody>
                  <a:tcPr marL="74295" marR="74295" marT="37148" marB="37148"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solidFill>
                  </a:tcPr>
                </a:tc>
                <a:extLst>
                  <a:ext uri="{0D108BD9-81ED-4DB2-BD59-A6C34878D82A}">
                    <a16:rowId xmlns:a16="http://schemas.microsoft.com/office/drawing/2014/main" val="3101407812"/>
                  </a:ext>
                </a:extLst>
              </a:tr>
            </a:tbl>
          </a:graphicData>
        </a:graphic>
      </p:graphicFrame>
      <p:cxnSp>
        <p:nvCxnSpPr>
          <p:cNvPr id="83" name="コネクタ: カギ線 82">
            <a:extLst>
              <a:ext uri="{FF2B5EF4-FFF2-40B4-BE49-F238E27FC236}">
                <a16:creationId xmlns:a16="http://schemas.microsoft.com/office/drawing/2014/main" id="{14AE17DB-5FD8-48F1-ACA0-A16301E2741C}"/>
              </a:ext>
            </a:extLst>
          </p:cNvPr>
          <p:cNvCxnSpPr>
            <a:cxnSpLocks/>
            <a:stCxn id="4" idx="2"/>
            <a:endCxn id="81" idx="0"/>
          </p:cNvCxnSpPr>
          <p:nvPr/>
        </p:nvCxnSpPr>
        <p:spPr>
          <a:xfrm rot="16200000" flipH="1">
            <a:off x="6033126" y="2046104"/>
            <a:ext cx="367458" cy="2447351"/>
          </a:xfrm>
          <a:prstGeom prst="bentConnector3">
            <a:avLst>
              <a:gd name="adj1" fmla="val 50000"/>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86" name="直線コネクタ 85">
            <a:extLst>
              <a:ext uri="{FF2B5EF4-FFF2-40B4-BE49-F238E27FC236}">
                <a16:creationId xmlns:a16="http://schemas.microsoft.com/office/drawing/2014/main" id="{DA4DF5A0-8D91-416D-BF94-F5695F267E52}"/>
              </a:ext>
            </a:extLst>
          </p:cNvPr>
          <p:cNvCxnSpPr>
            <a:cxnSpLocks/>
            <a:stCxn id="81" idx="2"/>
            <a:endCxn id="82" idx="0"/>
          </p:cNvCxnSpPr>
          <p:nvPr/>
        </p:nvCxnSpPr>
        <p:spPr>
          <a:xfrm>
            <a:off x="7440531" y="4009984"/>
            <a:ext cx="0" cy="262616"/>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90" name="四角形: 角を丸くする 89">
            <a:extLst>
              <a:ext uri="{FF2B5EF4-FFF2-40B4-BE49-F238E27FC236}">
                <a16:creationId xmlns:a16="http://schemas.microsoft.com/office/drawing/2014/main" id="{A172F9FC-09A8-40FF-9D9D-575E77BD893E}"/>
              </a:ext>
            </a:extLst>
          </p:cNvPr>
          <p:cNvSpPr/>
          <p:nvPr/>
        </p:nvSpPr>
        <p:spPr>
          <a:xfrm>
            <a:off x="6465007" y="5220876"/>
            <a:ext cx="2857654" cy="1333478"/>
          </a:xfrm>
          <a:prstGeom prst="roundRect">
            <a:avLst>
              <a:gd name="adj" fmla="val 7686"/>
            </a:avLst>
          </a:prstGeom>
          <a:solidFill>
            <a:schemeClr val="bg1"/>
          </a:solidFill>
          <a:ln w="285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nSpc>
                <a:spcPct val="130000"/>
              </a:lnSpc>
              <a:spcAft>
                <a:spcPts val="488"/>
              </a:spcAft>
            </a:pPr>
            <a:r>
              <a:rPr kumimoji="1" lang="ja-JP" altLang="en-US" sz="1138" b="1" dirty="0">
                <a:solidFill>
                  <a:schemeClr val="tx1"/>
                </a:solidFill>
                <a:latin typeface="+mn-ea"/>
              </a:rPr>
              <a:t>開発協力会社</a:t>
            </a:r>
            <a:endParaRPr kumimoji="1" lang="en-US" altLang="ja-JP" sz="1138" b="1" dirty="0">
              <a:solidFill>
                <a:schemeClr val="tx1"/>
              </a:solidFill>
              <a:latin typeface="+mn-ea"/>
            </a:endParaRPr>
          </a:p>
          <a:p>
            <a:pPr>
              <a:lnSpc>
                <a:spcPct val="130000"/>
              </a:lnSpc>
              <a:spcAft>
                <a:spcPts val="488"/>
              </a:spcAft>
            </a:pPr>
            <a:r>
              <a:rPr kumimoji="1" lang="ja-JP" altLang="en-US" sz="894" dirty="0">
                <a:solidFill>
                  <a:schemeClr val="tx1"/>
                </a:solidFill>
                <a:latin typeface="+mn-ea"/>
              </a:rPr>
              <a:t>開発内容に応じて最適な開発会社を採用</a:t>
            </a:r>
          </a:p>
        </p:txBody>
      </p:sp>
      <p:graphicFrame>
        <p:nvGraphicFramePr>
          <p:cNvPr id="93" name="表 4">
            <a:extLst>
              <a:ext uri="{FF2B5EF4-FFF2-40B4-BE49-F238E27FC236}">
                <a16:creationId xmlns:a16="http://schemas.microsoft.com/office/drawing/2014/main" id="{7481ACD3-3E11-45E2-8D94-7EEDF32B686B}"/>
              </a:ext>
            </a:extLst>
          </p:cNvPr>
          <p:cNvGraphicFramePr>
            <a:graphicFrameLocks noGrp="1"/>
          </p:cNvGraphicFramePr>
          <p:nvPr>
            <p:extLst>
              <p:ext uri="{D42A27DB-BD31-4B8C-83A1-F6EECF244321}">
                <p14:modId xmlns:p14="http://schemas.microsoft.com/office/powerpoint/2010/main" val="2010841857"/>
              </p:ext>
            </p:extLst>
          </p:nvPr>
        </p:nvGraphicFramePr>
        <p:xfrm>
          <a:off x="6514349" y="5384223"/>
          <a:ext cx="1345650" cy="500150"/>
        </p:xfrm>
        <a:graphic>
          <a:graphicData uri="http://schemas.openxmlformats.org/drawingml/2006/table">
            <a:tbl>
              <a:tblPr firstRow="1" bandRow="1">
                <a:tableStyleId>{5C22544A-7EE6-4342-B048-85BDC9FD1C3A}</a:tableStyleId>
              </a:tblPr>
              <a:tblGrid>
                <a:gridCol w="1345650">
                  <a:extLst>
                    <a:ext uri="{9D8B030D-6E8A-4147-A177-3AD203B41FA5}">
                      <a16:colId xmlns:a16="http://schemas.microsoft.com/office/drawing/2014/main" val="2724662138"/>
                    </a:ext>
                  </a:extLst>
                </a:gridCol>
              </a:tblGrid>
              <a:tr h="198842">
                <a:tc>
                  <a:txBody>
                    <a:bodyPr/>
                    <a:lstStyle/>
                    <a:p>
                      <a:pPr algn="ctr">
                        <a:lnSpc>
                          <a:spcPct val="110000"/>
                        </a:lnSpc>
                        <a:spcAft>
                          <a:spcPts val="100"/>
                        </a:spcAft>
                      </a:pPr>
                      <a:r>
                        <a:rPr kumimoji="1" lang="ja-JP" altLang="en-US" sz="800" b="0" dirty="0">
                          <a:solidFill>
                            <a:schemeClr val="bg1"/>
                          </a:solidFill>
                        </a:rPr>
                        <a:t>協力会社</a:t>
                      </a:r>
                      <a:r>
                        <a:rPr kumimoji="1" lang="en-US" altLang="ja-JP" sz="800" b="0" dirty="0">
                          <a:solidFill>
                            <a:schemeClr val="bg1"/>
                          </a:solidFill>
                        </a:rPr>
                        <a:t>A</a:t>
                      </a:r>
                      <a:endParaRPr kumimoji="1" lang="ja-JP" altLang="en-US" sz="800" b="0" dirty="0">
                        <a:solidFill>
                          <a:schemeClr val="bg1"/>
                        </a:solidFill>
                      </a:endParaRPr>
                    </a:p>
                  </a:txBody>
                  <a:tcPr marL="74295" marR="74295" marT="37148" marB="37148"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50000"/>
                      </a:schemeClr>
                    </a:solidFill>
                  </a:tcPr>
                </a:tc>
                <a:extLst>
                  <a:ext uri="{0D108BD9-81ED-4DB2-BD59-A6C34878D82A}">
                    <a16:rowId xmlns:a16="http://schemas.microsoft.com/office/drawing/2014/main" val="3555805539"/>
                  </a:ext>
                </a:extLst>
              </a:tr>
              <a:tr h="301308">
                <a:tc>
                  <a:txBody>
                    <a:bodyPr/>
                    <a:lstStyle/>
                    <a:p>
                      <a:pPr algn="ctr">
                        <a:lnSpc>
                          <a:spcPct val="110000"/>
                        </a:lnSpc>
                        <a:spcAft>
                          <a:spcPts val="100"/>
                        </a:spcAft>
                      </a:pPr>
                      <a:r>
                        <a:rPr kumimoji="1" lang="ja-JP" altLang="en-US" sz="1000" dirty="0">
                          <a:solidFill>
                            <a:schemeClr val="tx1"/>
                          </a:solidFill>
                        </a:rPr>
                        <a:t>開発 担当者</a:t>
                      </a:r>
                    </a:p>
                  </a:txBody>
                  <a:tcPr marL="74295" marR="74295" marT="37148" marB="37148"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101407812"/>
                  </a:ext>
                </a:extLst>
              </a:tr>
            </a:tbl>
          </a:graphicData>
        </a:graphic>
      </p:graphicFrame>
      <p:cxnSp>
        <p:nvCxnSpPr>
          <p:cNvPr id="94" name="コネクタ: カギ線 93">
            <a:extLst>
              <a:ext uri="{FF2B5EF4-FFF2-40B4-BE49-F238E27FC236}">
                <a16:creationId xmlns:a16="http://schemas.microsoft.com/office/drawing/2014/main" id="{0ACE1C64-A9B2-4CB0-9D89-A470927F7D83}"/>
              </a:ext>
            </a:extLst>
          </p:cNvPr>
          <p:cNvCxnSpPr>
            <a:cxnSpLocks/>
            <a:stCxn id="26" idx="2"/>
            <a:endCxn id="93" idx="0"/>
          </p:cNvCxnSpPr>
          <p:nvPr/>
        </p:nvCxnSpPr>
        <p:spPr>
          <a:xfrm rot="16200000" flipH="1">
            <a:off x="6182431" y="4379480"/>
            <a:ext cx="555148" cy="1454338"/>
          </a:xfrm>
          <a:prstGeom prst="bentConnector3">
            <a:avLst>
              <a:gd name="adj1" fmla="val 50000"/>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aphicFrame>
        <p:nvGraphicFramePr>
          <p:cNvPr id="100" name="表 4">
            <a:extLst>
              <a:ext uri="{FF2B5EF4-FFF2-40B4-BE49-F238E27FC236}">
                <a16:creationId xmlns:a16="http://schemas.microsoft.com/office/drawing/2014/main" id="{2DF4AEAF-C62C-4F54-9A1D-1DC82FDFF5A6}"/>
              </a:ext>
            </a:extLst>
          </p:cNvPr>
          <p:cNvGraphicFramePr>
            <a:graphicFrameLocks noGrp="1"/>
          </p:cNvGraphicFramePr>
          <p:nvPr>
            <p:extLst>
              <p:ext uri="{D42A27DB-BD31-4B8C-83A1-F6EECF244321}">
                <p14:modId xmlns:p14="http://schemas.microsoft.com/office/powerpoint/2010/main" val="824479335"/>
              </p:ext>
            </p:extLst>
          </p:nvPr>
        </p:nvGraphicFramePr>
        <p:xfrm>
          <a:off x="7926663" y="5384223"/>
          <a:ext cx="1345650" cy="500150"/>
        </p:xfrm>
        <a:graphic>
          <a:graphicData uri="http://schemas.openxmlformats.org/drawingml/2006/table">
            <a:tbl>
              <a:tblPr firstRow="1" bandRow="1">
                <a:tableStyleId>{5C22544A-7EE6-4342-B048-85BDC9FD1C3A}</a:tableStyleId>
              </a:tblPr>
              <a:tblGrid>
                <a:gridCol w="1345650">
                  <a:extLst>
                    <a:ext uri="{9D8B030D-6E8A-4147-A177-3AD203B41FA5}">
                      <a16:colId xmlns:a16="http://schemas.microsoft.com/office/drawing/2014/main" val="2724662138"/>
                    </a:ext>
                  </a:extLst>
                </a:gridCol>
              </a:tblGrid>
              <a:tr h="198842">
                <a:tc>
                  <a:txBody>
                    <a:bodyPr/>
                    <a:lstStyle/>
                    <a:p>
                      <a:pPr algn="ctr">
                        <a:lnSpc>
                          <a:spcPct val="110000"/>
                        </a:lnSpc>
                        <a:spcAft>
                          <a:spcPts val="100"/>
                        </a:spcAft>
                      </a:pPr>
                      <a:r>
                        <a:rPr kumimoji="1" lang="ja-JP" altLang="en-US" sz="800" b="0" dirty="0">
                          <a:solidFill>
                            <a:schemeClr val="bg1"/>
                          </a:solidFill>
                        </a:rPr>
                        <a:t>協力会社</a:t>
                      </a:r>
                      <a:r>
                        <a:rPr kumimoji="1" lang="en-US" altLang="ja-JP" sz="800" b="0" dirty="0">
                          <a:solidFill>
                            <a:schemeClr val="bg1"/>
                          </a:solidFill>
                        </a:rPr>
                        <a:t>B</a:t>
                      </a:r>
                      <a:endParaRPr kumimoji="1" lang="ja-JP" altLang="en-US" sz="800" b="0" dirty="0">
                        <a:solidFill>
                          <a:schemeClr val="bg1"/>
                        </a:solidFill>
                      </a:endParaRPr>
                    </a:p>
                  </a:txBody>
                  <a:tcPr marL="74295" marR="74295" marT="37148" marB="37148"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50000"/>
                      </a:schemeClr>
                    </a:solidFill>
                  </a:tcPr>
                </a:tc>
                <a:extLst>
                  <a:ext uri="{0D108BD9-81ED-4DB2-BD59-A6C34878D82A}">
                    <a16:rowId xmlns:a16="http://schemas.microsoft.com/office/drawing/2014/main" val="3555805539"/>
                  </a:ext>
                </a:extLst>
              </a:tr>
              <a:tr h="301308">
                <a:tc>
                  <a:txBody>
                    <a:bodyPr/>
                    <a:lstStyle/>
                    <a:p>
                      <a:pPr algn="ctr">
                        <a:lnSpc>
                          <a:spcPct val="110000"/>
                        </a:lnSpc>
                        <a:spcAft>
                          <a:spcPts val="100"/>
                        </a:spcAft>
                      </a:pPr>
                      <a:r>
                        <a:rPr kumimoji="1" lang="ja-JP" altLang="en-US" sz="1000" dirty="0">
                          <a:solidFill>
                            <a:schemeClr val="tx1"/>
                          </a:solidFill>
                        </a:rPr>
                        <a:t>開発 担当者</a:t>
                      </a:r>
                    </a:p>
                  </a:txBody>
                  <a:tcPr marL="74295" marR="74295" marT="37148" marB="37148"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101407812"/>
                  </a:ext>
                </a:extLst>
              </a:tr>
            </a:tbl>
          </a:graphicData>
        </a:graphic>
      </p:graphicFrame>
      <p:cxnSp>
        <p:nvCxnSpPr>
          <p:cNvPr id="102" name="コネクタ: カギ線 101">
            <a:extLst>
              <a:ext uri="{FF2B5EF4-FFF2-40B4-BE49-F238E27FC236}">
                <a16:creationId xmlns:a16="http://schemas.microsoft.com/office/drawing/2014/main" id="{3B42C5D2-BBE1-4814-8CAF-479138CB9712}"/>
              </a:ext>
            </a:extLst>
          </p:cNvPr>
          <p:cNvCxnSpPr>
            <a:cxnSpLocks/>
            <a:stCxn id="26" idx="2"/>
            <a:endCxn id="100" idx="0"/>
          </p:cNvCxnSpPr>
          <p:nvPr/>
        </p:nvCxnSpPr>
        <p:spPr>
          <a:xfrm rot="16200000" flipH="1">
            <a:off x="6888588" y="3673323"/>
            <a:ext cx="555148" cy="2866652"/>
          </a:xfrm>
          <a:prstGeom prst="bentConnector3">
            <a:avLst>
              <a:gd name="adj1" fmla="val 50000"/>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1" name="正方形/長方形 10">
            <a:extLst>
              <a:ext uri="{FF2B5EF4-FFF2-40B4-BE49-F238E27FC236}">
                <a16:creationId xmlns:a16="http://schemas.microsoft.com/office/drawing/2014/main" id="{E82E39C1-9BDB-4B05-ACEF-78D87EB5F2D7}"/>
              </a:ext>
            </a:extLst>
          </p:cNvPr>
          <p:cNvSpPr/>
          <p:nvPr/>
        </p:nvSpPr>
        <p:spPr>
          <a:xfrm>
            <a:off x="6039991" y="2493235"/>
            <a:ext cx="2837317" cy="714242"/>
          </a:xfrm>
          <a:prstGeom prst="rect">
            <a:avLst/>
          </a:prstGeom>
          <a:solidFill>
            <a:schemeClr val="bg1"/>
          </a:solidFill>
          <a:ln>
            <a:solidFill>
              <a:schemeClr val="bg1">
                <a:lumMod val="50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lnSpc>
                <a:spcPct val="130000"/>
              </a:lnSpc>
              <a:spcAft>
                <a:spcPts val="488"/>
              </a:spcAft>
            </a:pPr>
            <a:r>
              <a:rPr kumimoji="1" lang="ja-JP" altLang="en-US" sz="731" dirty="0">
                <a:solidFill>
                  <a:schemeClr val="tx1"/>
                </a:solidFill>
                <a:latin typeface="+mn-ea"/>
              </a:rPr>
              <a:t>＜凡例＞</a:t>
            </a:r>
          </a:p>
        </p:txBody>
      </p:sp>
      <p:sp>
        <p:nvSpPr>
          <p:cNvPr id="18" name="正方形/長方形 17">
            <a:extLst>
              <a:ext uri="{FF2B5EF4-FFF2-40B4-BE49-F238E27FC236}">
                <a16:creationId xmlns:a16="http://schemas.microsoft.com/office/drawing/2014/main" id="{6CEE4904-B320-4A42-BEC6-E2ADB1D17F24}"/>
              </a:ext>
            </a:extLst>
          </p:cNvPr>
          <p:cNvSpPr/>
          <p:nvPr/>
        </p:nvSpPr>
        <p:spPr>
          <a:xfrm>
            <a:off x="6235400" y="2723838"/>
            <a:ext cx="71708" cy="70832"/>
          </a:xfrm>
          <a:prstGeom prst="rect">
            <a:avLst/>
          </a:prstGeom>
          <a:solidFill>
            <a:schemeClr val="bg1"/>
          </a:solidFill>
          <a:ln w="38100">
            <a:solidFill>
              <a:schemeClr val="tx2"/>
            </a:solidFill>
          </a:ln>
          <a:effectLst/>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marL="147042">
              <a:lnSpc>
                <a:spcPct val="130000"/>
              </a:lnSpc>
              <a:spcAft>
                <a:spcPts val="488"/>
              </a:spcAft>
            </a:pPr>
            <a:r>
              <a:rPr kumimoji="1" lang="ja-JP" altLang="en-US" sz="731" dirty="0">
                <a:solidFill>
                  <a:schemeClr val="tx1"/>
                </a:solidFill>
                <a:latin typeface="+mn-ea"/>
              </a:rPr>
              <a:t>案件責任者：ステコミや意思決定の会議へ出席、最終判断</a:t>
            </a:r>
          </a:p>
        </p:txBody>
      </p:sp>
      <p:sp>
        <p:nvSpPr>
          <p:cNvPr id="55" name="正方形/長方形 54">
            <a:extLst>
              <a:ext uri="{FF2B5EF4-FFF2-40B4-BE49-F238E27FC236}">
                <a16:creationId xmlns:a16="http://schemas.microsoft.com/office/drawing/2014/main" id="{E048FFFE-BC33-4B03-B4CB-EB8604753E0A}"/>
              </a:ext>
            </a:extLst>
          </p:cNvPr>
          <p:cNvSpPr/>
          <p:nvPr/>
        </p:nvSpPr>
        <p:spPr>
          <a:xfrm>
            <a:off x="6238665" y="2886069"/>
            <a:ext cx="71708" cy="70832"/>
          </a:xfrm>
          <a:prstGeom prst="rect">
            <a:avLst/>
          </a:prstGeom>
          <a:solidFill>
            <a:schemeClr val="bg1"/>
          </a:solidFill>
          <a:ln w="38100">
            <a:solidFill>
              <a:schemeClr val="accent1"/>
            </a:solidFill>
          </a:ln>
          <a:effectLst/>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marL="147042">
              <a:lnSpc>
                <a:spcPct val="130000"/>
              </a:lnSpc>
              <a:spcAft>
                <a:spcPts val="488"/>
              </a:spcAft>
            </a:pPr>
            <a:r>
              <a:rPr kumimoji="1" lang="ja-JP" altLang="en-US" sz="731" dirty="0">
                <a:solidFill>
                  <a:schemeClr val="tx1"/>
                </a:solidFill>
                <a:latin typeface="+mn-ea"/>
              </a:rPr>
              <a:t>プロジェクトリーダ：定例／アクション会議へ出席、推進</a:t>
            </a:r>
          </a:p>
        </p:txBody>
      </p:sp>
      <p:sp>
        <p:nvSpPr>
          <p:cNvPr id="57" name="正方形/長方形 56">
            <a:extLst>
              <a:ext uri="{FF2B5EF4-FFF2-40B4-BE49-F238E27FC236}">
                <a16:creationId xmlns:a16="http://schemas.microsoft.com/office/drawing/2014/main" id="{051D79C0-623D-4843-A8E2-6B3C30F9A8A4}"/>
              </a:ext>
            </a:extLst>
          </p:cNvPr>
          <p:cNvSpPr/>
          <p:nvPr/>
        </p:nvSpPr>
        <p:spPr>
          <a:xfrm>
            <a:off x="6238665" y="3042846"/>
            <a:ext cx="71708" cy="70832"/>
          </a:xfrm>
          <a:prstGeom prst="rect">
            <a:avLst/>
          </a:prstGeom>
          <a:solidFill>
            <a:schemeClr val="bg1"/>
          </a:solidFill>
          <a:ln w="38100">
            <a:solidFill>
              <a:schemeClr val="bg1">
                <a:lumMod val="50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marL="147042">
              <a:lnSpc>
                <a:spcPct val="130000"/>
              </a:lnSpc>
              <a:spcAft>
                <a:spcPts val="488"/>
              </a:spcAft>
            </a:pPr>
            <a:r>
              <a:rPr kumimoji="1" lang="ja-JP" altLang="en-US" sz="731" dirty="0">
                <a:solidFill>
                  <a:schemeClr val="tx1"/>
                </a:solidFill>
                <a:latin typeface="+mn-ea"/>
              </a:rPr>
              <a:t>構成員：必要に応じてアドホックに参加</a:t>
            </a:r>
          </a:p>
        </p:txBody>
      </p:sp>
      <p:sp>
        <p:nvSpPr>
          <p:cNvPr id="54" name="テキスト ボックス 53"/>
          <p:cNvSpPr txBox="1"/>
          <p:nvPr/>
        </p:nvSpPr>
        <p:spPr>
          <a:xfrm>
            <a:off x="389493" y="1893611"/>
            <a:ext cx="6505577" cy="394825"/>
          </a:xfrm>
          <a:prstGeom prst="rect">
            <a:avLst/>
          </a:prstGeom>
          <a:solidFill>
            <a:srgbClr val="FF0000"/>
          </a:solidFill>
        </p:spPr>
        <p:txBody>
          <a:bodyPr wrap="square" lIns="36000" tIns="36000" rIns="36000" bIns="36000" rtlCol="0" anchor="ctr" anchorCtr="0">
            <a:spAutoFit/>
          </a:bodyPr>
          <a:lstStyle/>
          <a:p>
            <a:pPr>
              <a:spcBef>
                <a:spcPts val="0"/>
              </a:spcBef>
              <a:buSzPct val="100000"/>
            </a:pPr>
            <a:r>
              <a:rPr kumimoji="1" lang="ja-JP" altLang="en-US" sz="2000" dirty="0">
                <a:solidFill>
                  <a:schemeClr val="bg1"/>
                </a:solidFill>
              </a:rPr>
              <a:t>１ プロジェクトメンバーそれぞれの実施体制と役割　記載例</a:t>
            </a:r>
          </a:p>
        </p:txBody>
      </p:sp>
    </p:spTree>
    <p:extLst>
      <p:ext uri="{BB962C8B-B14F-4D97-AF65-F5344CB8AC3E}">
        <p14:creationId xmlns:p14="http://schemas.microsoft.com/office/powerpoint/2010/main" val="22617249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テキスト ボックス 41">
            <a:extLst>
              <a:ext uri="{FF2B5EF4-FFF2-40B4-BE49-F238E27FC236}">
                <a16:creationId xmlns:a16="http://schemas.microsoft.com/office/drawing/2014/main" id="{7F789763-085C-4BD5-BD90-BBBF755B9B87}"/>
              </a:ext>
            </a:extLst>
          </p:cNvPr>
          <p:cNvSpPr txBox="1"/>
          <p:nvPr/>
        </p:nvSpPr>
        <p:spPr>
          <a:xfrm>
            <a:off x="400477" y="2170165"/>
            <a:ext cx="6431146" cy="380480"/>
          </a:xfrm>
          <a:prstGeom prst="rect">
            <a:avLst/>
          </a:prstGeom>
          <a:solidFill>
            <a:srgbClr val="FF0000"/>
          </a:solidFill>
        </p:spPr>
        <p:txBody>
          <a:bodyPr wrap="square" lIns="36000" tIns="36000" rIns="36000" bIns="36000" rtlCol="0" anchor="ctr" anchorCtr="0">
            <a:spAutoFit/>
          </a:bodyPr>
          <a:lstStyle/>
          <a:p>
            <a:pPr lvl="0">
              <a:spcBef>
                <a:spcPts val="0"/>
              </a:spcBef>
              <a:buSzPct val="100000"/>
              <a:defRPr/>
            </a:pPr>
            <a:r>
              <a:rPr kumimoji="1" lang="ja-JP" altLang="en-US" sz="2000" dirty="0">
                <a:solidFill>
                  <a:prstClr val="white"/>
                </a:solidFill>
              </a:rPr>
              <a:t>２</a:t>
            </a:r>
            <a:r>
              <a:rPr kumimoji="1" lang="en-US" altLang="ja-JP" sz="2000" dirty="0">
                <a:solidFill>
                  <a:prstClr val="white"/>
                </a:solidFill>
              </a:rPr>
              <a:t> </a:t>
            </a:r>
            <a:r>
              <a:rPr kumimoji="1" lang="ja-JP" altLang="en-US" sz="2000" dirty="0">
                <a:solidFill>
                  <a:prstClr val="white"/>
                </a:solidFill>
              </a:rPr>
              <a:t>県内に研究開発拠点を有する企業者の概要　</a:t>
            </a:r>
            <a:r>
              <a:rPr kumimoji="1" lang="ja-JP" altLang="en-US" sz="2000" b="0" i="0" u="none" strike="noStrike" kern="1200" cap="none" spc="0" normalizeH="0" baseline="0" noProof="0" dirty="0">
                <a:ln>
                  <a:noFill/>
                </a:ln>
                <a:solidFill>
                  <a:prstClr val="white"/>
                </a:solidFill>
                <a:effectLst/>
                <a:uLnTx/>
                <a:uFillTx/>
                <a:latin typeface="Arial" charset="0"/>
                <a:ea typeface="ＭＳ Ｐゴシック"/>
                <a:cs typeface="Arial" charset="0"/>
              </a:rPr>
              <a:t>記載例</a:t>
            </a:r>
          </a:p>
        </p:txBody>
      </p:sp>
      <p:sp>
        <p:nvSpPr>
          <p:cNvPr id="50" name="タイトル 5">
            <a:extLst>
              <a:ext uri="{FF2B5EF4-FFF2-40B4-BE49-F238E27FC236}">
                <a16:creationId xmlns:a16="http://schemas.microsoft.com/office/drawing/2014/main" id="{0980523A-6354-47BD-A9B3-9A14F41E64A7}"/>
              </a:ext>
            </a:extLst>
          </p:cNvPr>
          <p:cNvSpPr>
            <a:spLocks noGrp="1"/>
          </p:cNvSpPr>
          <p:nvPr>
            <p:ph type="title"/>
          </p:nvPr>
        </p:nvSpPr>
        <p:spPr>
          <a:xfrm>
            <a:off x="400477" y="2848706"/>
            <a:ext cx="9200723" cy="3011936"/>
          </a:xfrm>
        </p:spPr>
        <p:txBody>
          <a:bodyPr/>
          <a:lstStyle/>
          <a:p>
            <a:r>
              <a:rPr lang="ja-JP" altLang="en-US" b="0" dirty="0">
                <a:latin typeface="メイリオ" panose="020B0604030504040204" pitchFamily="50" charset="-128"/>
                <a:ea typeface="メイリオ" panose="020B0604030504040204" pitchFamily="50" charset="-128"/>
              </a:rPr>
              <a:t>○研究開発拠点の概要</a:t>
            </a:r>
            <a:br>
              <a:rPr lang="ja-JP" altLang="en-US" b="0" dirty="0">
                <a:latin typeface="メイリオ" panose="020B0604030504040204" pitchFamily="50" charset="-128"/>
                <a:ea typeface="メイリオ" panose="020B0604030504040204" pitchFamily="50" charset="-128"/>
              </a:rPr>
            </a:br>
            <a:br>
              <a:rPr lang="en-US" altLang="ja-JP" b="0" dirty="0">
                <a:latin typeface="メイリオ" panose="020B0604030504040204" pitchFamily="50" charset="-128"/>
                <a:ea typeface="メイリオ" panose="020B0604030504040204" pitchFamily="50" charset="-128"/>
              </a:rPr>
            </a:br>
            <a:r>
              <a:rPr lang="ja-JP" altLang="en-US" b="0" dirty="0">
                <a:latin typeface="メイリオ" panose="020B0604030504040204" pitchFamily="50" charset="-128"/>
                <a:ea typeface="メイリオ" panose="020B0604030504040204" pitchFamily="50" charset="-128"/>
              </a:rPr>
              <a:t>○これまでのオープンイノベーションの実績</a:t>
            </a:r>
            <a:br>
              <a:rPr lang="ja-JP" altLang="en-US" b="0" dirty="0">
                <a:latin typeface="メイリオ" panose="020B0604030504040204" pitchFamily="50" charset="-128"/>
                <a:ea typeface="メイリオ" panose="020B0604030504040204" pitchFamily="50" charset="-128"/>
              </a:rPr>
            </a:br>
            <a:br>
              <a:rPr lang="en-US" altLang="ja-JP" b="0" dirty="0">
                <a:latin typeface="メイリオ" panose="020B0604030504040204" pitchFamily="50" charset="-128"/>
                <a:ea typeface="メイリオ" panose="020B0604030504040204" pitchFamily="50" charset="-128"/>
              </a:rPr>
            </a:br>
            <a:r>
              <a:rPr lang="ja-JP" altLang="en-US" b="0" dirty="0">
                <a:latin typeface="メイリオ" panose="020B0604030504040204" pitchFamily="50" charset="-128"/>
                <a:ea typeface="メイリオ" panose="020B0604030504040204" pitchFamily="50" charset="-128"/>
              </a:rPr>
              <a:t>○プロジェクトにおける主な役割</a:t>
            </a:r>
            <a:br>
              <a:rPr lang="ja-JP" altLang="en-US" b="0" dirty="0">
                <a:latin typeface="メイリオ" panose="020B0604030504040204" pitchFamily="50" charset="-128"/>
                <a:ea typeface="メイリオ" panose="020B0604030504040204" pitchFamily="50" charset="-128"/>
              </a:rPr>
            </a:br>
            <a:br>
              <a:rPr lang="en-US" altLang="ja-JP" b="0" dirty="0">
                <a:latin typeface="メイリオ" panose="020B0604030504040204" pitchFamily="50" charset="-128"/>
                <a:ea typeface="メイリオ" panose="020B0604030504040204" pitchFamily="50" charset="-128"/>
              </a:rPr>
            </a:br>
            <a:r>
              <a:rPr lang="ja-JP" altLang="en-US" b="0" dirty="0">
                <a:latin typeface="メイリオ" panose="020B0604030504040204" pitchFamily="50" charset="-128"/>
                <a:ea typeface="メイリオ" panose="020B0604030504040204" pitchFamily="50" charset="-128"/>
              </a:rPr>
              <a:t>○実用化に向けて活用が可能な自社の経営資源・リソース</a:t>
            </a:r>
            <a:br>
              <a:rPr lang="ja-JP" altLang="en-US" b="0" dirty="0">
                <a:latin typeface="メイリオ" panose="020B0604030504040204" pitchFamily="50" charset="-128"/>
                <a:ea typeface="メイリオ" panose="020B0604030504040204" pitchFamily="50" charset="-128"/>
              </a:rPr>
            </a:br>
            <a:br>
              <a:rPr lang="en-US" altLang="ja-JP" b="0" dirty="0">
                <a:latin typeface="メイリオ" panose="020B0604030504040204" pitchFamily="50" charset="-128"/>
                <a:ea typeface="メイリオ" panose="020B0604030504040204" pitchFamily="50" charset="-128"/>
              </a:rPr>
            </a:br>
            <a:r>
              <a:rPr lang="ja-JP" altLang="en-US" b="0" dirty="0">
                <a:latin typeface="メイリオ" panose="020B0604030504040204" pitchFamily="50" charset="-128"/>
                <a:ea typeface="メイリオ" panose="020B0604030504040204" pitchFamily="50" charset="-128"/>
              </a:rPr>
              <a:t>○本事業における主たる責任者の氏名及び略歴</a:t>
            </a:r>
            <a:br>
              <a:rPr lang="ja-JP" altLang="en-US" b="0" dirty="0">
                <a:solidFill>
                  <a:srgbClr val="FF0000"/>
                </a:solidFill>
                <a:latin typeface="メイリオ" panose="020B0604030504040204" pitchFamily="50" charset="-128"/>
                <a:ea typeface="メイリオ" panose="020B0604030504040204" pitchFamily="50" charset="-128"/>
              </a:rPr>
            </a:br>
            <a:endParaRPr kumimoji="1" lang="ja-JP" altLang="en-US" b="0" dirty="0">
              <a:solidFill>
                <a:srgbClr val="FF0000"/>
              </a:solidFill>
              <a:latin typeface="メイリオ" panose="020B0604030504040204" pitchFamily="50" charset="-128"/>
              <a:ea typeface="メイリオ" panose="020B0604030504040204" pitchFamily="50" charset="-128"/>
            </a:endParaRPr>
          </a:p>
        </p:txBody>
      </p:sp>
      <p:sp>
        <p:nvSpPr>
          <p:cNvPr id="5" name="テキスト ボックス 4">
            <a:extLst>
              <a:ext uri="{FF2B5EF4-FFF2-40B4-BE49-F238E27FC236}">
                <a16:creationId xmlns:a16="http://schemas.microsoft.com/office/drawing/2014/main" id="{3A97961E-4B6B-44AA-8874-4E5AC6FADD7A}"/>
              </a:ext>
            </a:extLst>
          </p:cNvPr>
          <p:cNvSpPr txBox="1"/>
          <p:nvPr/>
        </p:nvSpPr>
        <p:spPr>
          <a:xfrm>
            <a:off x="123112" y="158914"/>
            <a:ext cx="9028538" cy="1734697"/>
          </a:xfrm>
          <a:prstGeom prst="rect">
            <a:avLst/>
          </a:prstGeom>
          <a:noFill/>
        </p:spPr>
        <p:txBody>
          <a:bodyPr wrap="square" lIns="36000" tIns="36000" rIns="36000" bIns="36000" rtlCol="0" anchor="ctr" anchorCtr="0">
            <a:spAutoFit/>
          </a:bodyPr>
          <a:lstStyle/>
          <a:p>
            <a:pPr>
              <a:spcBef>
                <a:spcPts val="0"/>
              </a:spcBef>
              <a:buSzPct val="100000"/>
            </a:pPr>
            <a:r>
              <a:rPr lang="ja-JP" altLang="en-US" sz="1800" b="1" dirty="0">
                <a:latin typeface="メイリオ" panose="020B0604030504040204" pitchFamily="50" charset="-128"/>
                <a:ea typeface="メイリオ" panose="020B0604030504040204" pitchFamily="50" charset="-128"/>
              </a:rPr>
              <a:t>（様式５）プロジェクト推進体制等説明書</a:t>
            </a:r>
            <a:r>
              <a:rPr lang="en-US" altLang="ja-JP" sz="1800" dirty="0">
                <a:solidFill>
                  <a:srgbClr val="FF0000"/>
                </a:solidFill>
                <a:latin typeface="メイリオ" panose="020B0604030504040204" pitchFamily="50" charset="-128"/>
                <a:ea typeface="メイリオ" panose="020B0604030504040204" pitchFamily="50" charset="-128"/>
              </a:rPr>
              <a:t>【</a:t>
            </a:r>
            <a:r>
              <a:rPr lang="ja-JP" altLang="en-US" sz="1800" dirty="0">
                <a:solidFill>
                  <a:srgbClr val="FF0000"/>
                </a:solidFill>
                <a:latin typeface="メイリオ" panose="020B0604030504040204" pitchFamily="50" charset="-128"/>
                <a:ea typeface="メイリオ" panose="020B0604030504040204" pitchFamily="50" charset="-128"/>
              </a:rPr>
              <a:t>４枚以内</a:t>
            </a:r>
            <a:r>
              <a:rPr lang="en-US" altLang="ja-JP" sz="1800" dirty="0">
                <a:solidFill>
                  <a:srgbClr val="FF0000"/>
                </a:solidFill>
                <a:latin typeface="メイリオ" panose="020B0604030504040204" pitchFamily="50" charset="-128"/>
                <a:ea typeface="メイリオ" panose="020B0604030504040204" pitchFamily="50" charset="-128"/>
              </a:rPr>
              <a:t>】</a:t>
            </a:r>
            <a:br>
              <a:rPr lang="en-US" altLang="ja-JP" sz="1800" dirty="0">
                <a:latin typeface="メイリオ" panose="020B0604030504040204" pitchFamily="50" charset="-128"/>
                <a:ea typeface="メイリオ" panose="020B0604030504040204" pitchFamily="50" charset="-128"/>
              </a:rPr>
            </a:br>
            <a:r>
              <a:rPr lang="ja-JP" altLang="en-US" sz="1800" dirty="0">
                <a:latin typeface="メイリオ" panose="020B0604030504040204" pitchFamily="50" charset="-128"/>
                <a:ea typeface="メイリオ" panose="020B0604030504040204" pitchFamily="50" charset="-128"/>
              </a:rPr>
              <a:t>　次のことについてご記入ください</a:t>
            </a:r>
            <a:endParaRPr lang="en-US" altLang="ja-JP" sz="1800" dirty="0">
              <a:latin typeface="メイリオ" panose="020B0604030504040204" pitchFamily="50" charset="-128"/>
              <a:ea typeface="メイリオ" panose="020B0604030504040204" pitchFamily="50" charset="-128"/>
            </a:endParaRPr>
          </a:p>
          <a:p>
            <a:pPr>
              <a:spcBef>
                <a:spcPts val="0"/>
              </a:spcBef>
              <a:buSzPct val="100000"/>
            </a:pPr>
            <a:r>
              <a:rPr lang="ja-JP" altLang="en-US" sz="1800" dirty="0">
                <a:latin typeface="メイリオ" panose="020B0604030504040204" pitchFamily="50" charset="-128"/>
                <a:ea typeface="メイリオ" panose="020B0604030504040204" pitchFamily="50" charset="-128"/>
              </a:rPr>
              <a:t>　　１ </a:t>
            </a:r>
            <a:r>
              <a:rPr lang="ja-JP" altLang="en-US" sz="1800" b="0" dirty="0">
                <a:latin typeface="メイリオ" panose="020B0604030504040204" pitchFamily="50" charset="-128"/>
                <a:ea typeface="メイリオ" panose="020B0604030504040204" pitchFamily="50" charset="-128"/>
              </a:rPr>
              <a:t>プロジェクトメンバーそれぞれの実施体制と役割</a:t>
            </a:r>
            <a:endParaRPr lang="en-US" altLang="ja-JP" sz="1800" b="0" dirty="0">
              <a:latin typeface="メイリオ" panose="020B0604030504040204" pitchFamily="50" charset="-128"/>
              <a:ea typeface="メイリオ" panose="020B0604030504040204" pitchFamily="50" charset="-128"/>
            </a:endParaRPr>
          </a:p>
          <a:p>
            <a:pPr>
              <a:spcBef>
                <a:spcPts val="0"/>
              </a:spcBef>
              <a:buSzPct val="100000"/>
            </a:pPr>
            <a:r>
              <a:rPr lang="ja-JP" altLang="en-US" sz="1800" dirty="0">
                <a:latin typeface="メイリオ" panose="020B0604030504040204" pitchFamily="50" charset="-128"/>
                <a:ea typeface="メイリオ" panose="020B0604030504040204" pitchFamily="50" charset="-128"/>
              </a:rPr>
              <a:t>　　２ 県内に研究開発拠点を有する企業者の概要</a:t>
            </a:r>
            <a:endParaRPr lang="en-US" altLang="ja-JP" sz="1800" dirty="0">
              <a:latin typeface="メイリオ" panose="020B0604030504040204" pitchFamily="50" charset="-128"/>
              <a:ea typeface="メイリオ" panose="020B0604030504040204" pitchFamily="50" charset="-128"/>
            </a:endParaRPr>
          </a:p>
          <a:p>
            <a:pPr>
              <a:spcBef>
                <a:spcPts val="0"/>
              </a:spcBef>
              <a:buSzPct val="100000"/>
            </a:pPr>
            <a:r>
              <a:rPr lang="ja-JP" altLang="en-US" sz="1800" dirty="0">
                <a:latin typeface="メイリオ" panose="020B0604030504040204" pitchFamily="50" charset="-128"/>
                <a:ea typeface="メイリオ" panose="020B0604030504040204" pitchFamily="50" charset="-128"/>
              </a:rPr>
              <a:t>　　３ 県内に本店を有する中小企業者等の概要</a:t>
            </a:r>
            <a:endParaRPr lang="en-US" altLang="ja-JP" sz="1800" dirty="0">
              <a:latin typeface="メイリオ" panose="020B0604030504040204" pitchFamily="50" charset="-128"/>
              <a:ea typeface="メイリオ" panose="020B0604030504040204" pitchFamily="50" charset="-128"/>
            </a:endParaRPr>
          </a:p>
          <a:p>
            <a:pPr>
              <a:spcBef>
                <a:spcPts val="0"/>
              </a:spcBef>
              <a:buSzPct val="100000"/>
            </a:pPr>
            <a:r>
              <a:rPr lang="ja-JP" altLang="en-US" sz="1800" dirty="0">
                <a:latin typeface="メイリオ" panose="020B0604030504040204" pitchFamily="50" charset="-128"/>
                <a:ea typeface="メイリオ" panose="020B0604030504040204" pitchFamily="50" charset="-128"/>
              </a:rPr>
              <a:t>　　</a:t>
            </a:r>
            <a:endParaRPr lang="en-US" altLang="ja-JP" sz="1800" b="0" dirty="0">
              <a:solidFill>
                <a:schemeClr val="accent4">
                  <a:lumMod val="60000"/>
                  <a:lumOff val="40000"/>
                </a:schemeClr>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5999808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テキスト ボックス 41">
            <a:extLst>
              <a:ext uri="{FF2B5EF4-FFF2-40B4-BE49-F238E27FC236}">
                <a16:creationId xmlns:a16="http://schemas.microsoft.com/office/drawing/2014/main" id="{7F789763-085C-4BD5-BD90-BBBF755B9B87}"/>
              </a:ext>
            </a:extLst>
          </p:cNvPr>
          <p:cNvSpPr txBox="1"/>
          <p:nvPr/>
        </p:nvSpPr>
        <p:spPr>
          <a:xfrm>
            <a:off x="400477" y="2170165"/>
            <a:ext cx="6431146" cy="380480"/>
          </a:xfrm>
          <a:prstGeom prst="rect">
            <a:avLst/>
          </a:prstGeom>
          <a:solidFill>
            <a:srgbClr val="FF0000"/>
          </a:solidFill>
        </p:spPr>
        <p:txBody>
          <a:bodyPr wrap="square" lIns="36000" tIns="36000" rIns="36000" bIns="36000" rtlCol="0" anchor="ctr" anchorCtr="0">
            <a:spAutoFit/>
          </a:bodyPr>
          <a:lstStyle/>
          <a:p>
            <a:pPr lvl="0">
              <a:spcBef>
                <a:spcPts val="0"/>
              </a:spcBef>
              <a:buSzPct val="100000"/>
              <a:defRPr/>
            </a:pPr>
            <a:r>
              <a:rPr kumimoji="1" lang="ja-JP" altLang="en-US" sz="2000" dirty="0">
                <a:solidFill>
                  <a:prstClr val="white"/>
                </a:solidFill>
              </a:rPr>
              <a:t>３ 県内に本店を有する中小企業者等の概要　</a:t>
            </a:r>
            <a:r>
              <a:rPr kumimoji="1" lang="ja-JP" altLang="en-US" sz="2000" b="0" i="0" u="none" strike="noStrike" kern="1200" cap="none" spc="0" normalizeH="0" baseline="0" noProof="0" dirty="0">
                <a:ln>
                  <a:noFill/>
                </a:ln>
                <a:solidFill>
                  <a:prstClr val="white"/>
                </a:solidFill>
                <a:effectLst/>
                <a:uLnTx/>
                <a:uFillTx/>
                <a:latin typeface="Arial" charset="0"/>
                <a:ea typeface="ＭＳ Ｐゴシック"/>
                <a:cs typeface="Arial" charset="0"/>
              </a:rPr>
              <a:t>記載例</a:t>
            </a:r>
          </a:p>
        </p:txBody>
      </p:sp>
      <p:sp>
        <p:nvSpPr>
          <p:cNvPr id="50" name="タイトル 5">
            <a:extLst>
              <a:ext uri="{FF2B5EF4-FFF2-40B4-BE49-F238E27FC236}">
                <a16:creationId xmlns:a16="http://schemas.microsoft.com/office/drawing/2014/main" id="{0980523A-6354-47BD-A9B3-9A14F41E64A7}"/>
              </a:ext>
            </a:extLst>
          </p:cNvPr>
          <p:cNvSpPr>
            <a:spLocks noGrp="1"/>
          </p:cNvSpPr>
          <p:nvPr>
            <p:ph type="title"/>
          </p:nvPr>
        </p:nvSpPr>
        <p:spPr>
          <a:xfrm>
            <a:off x="400477" y="2848706"/>
            <a:ext cx="9200723" cy="3011936"/>
          </a:xfrm>
        </p:spPr>
        <p:txBody>
          <a:bodyPr/>
          <a:lstStyle/>
          <a:p>
            <a:r>
              <a:rPr lang="ja-JP" altLang="en-US" b="0" dirty="0">
                <a:latin typeface="メイリオ" panose="020B0604030504040204" pitchFamily="50" charset="-128"/>
                <a:ea typeface="メイリオ" panose="020B0604030504040204" pitchFamily="50" charset="-128"/>
              </a:rPr>
              <a:t>○中小企業等の事業概要</a:t>
            </a:r>
            <a:br>
              <a:rPr lang="ja-JP" altLang="en-US" b="0" dirty="0">
                <a:latin typeface="メイリオ" panose="020B0604030504040204" pitchFamily="50" charset="-128"/>
                <a:ea typeface="メイリオ" panose="020B0604030504040204" pitchFamily="50" charset="-128"/>
              </a:rPr>
            </a:br>
            <a:br>
              <a:rPr lang="en-US" altLang="ja-JP" b="0" dirty="0">
                <a:latin typeface="メイリオ" panose="020B0604030504040204" pitchFamily="50" charset="-128"/>
                <a:ea typeface="メイリオ" panose="020B0604030504040204" pitchFamily="50" charset="-128"/>
              </a:rPr>
            </a:br>
            <a:r>
              <a:rPr lang="ja-JP" altLang="en-US" b="0" dirty="0">
                <a:latin typeface="メイリオ" panose="020B0604030504040204" pitchFamily="50" charset="-128"/>
                <a:ea typeface="メイリオ" panose="020B0604030504040204" pitchFamily="50" charset="-128"/>
              </a:rPr>
              <a:t>○これまでのオープンイノベーションの実績</a:t>
            </a:r>
            <a:br>
              <a:rPr lang="ja-JP" altLang="en-US" b="0" dirty="0">
                <a:latin typeface="メイリオ" panose="020B0604030504040204" pitchFamily="50" charset="-128"/>
                <a:ea typeface="メイリオ" panose="020B0604030504040204" pitchFamily="50" charset="-128"/>
              </a:rPr>
            </a:br>
            <a:br>
              <a:rPr lang="en-US" altLang="ja-JP" b="0" dirty="0">
                <a:latin typeface="メイリオ" panose="020B0604030504040204" pitchFamily="50" charset="-128"/>
                <a:ea typeface="メイリオ" panose="020B0604030504040204" pitchFamily="50" charset="-128"/>
              </a:rPr>
            </a:br>
            <a:r>
              <a:rPr lang="ja-JP" altLang="en-US" b="0" dirty="0">
                <a:latin typeface="メイリオ" panose="020B0604030504040204" pitchFamily="50" charset="-128"/>
                <a:ea typeface="メイリオ" panose="020B0604030504040204" pitchFamily="50" charset="-128"/>
              </a:rPr>
              <a:t>○プロジェクトにおける主な役割</a:t>
            </a:r>
            <a:br>
              <a:rPr lang="ja-JP" altLang="en-US" b="0" dirty="0">
                <a:latin typeface="メイリオ" panose="020B0604030504040204" pitchFamily="50" charset="-128"/>
                <a:ea typeface="メイリオ" panose="020B0604030504040204" pitchFamily="50" charset="-128"/>
              </a:rPr>
            </a:br>
            <a:br>
              <a:rPr lang="en-US" altLang="ja-JP" b="0" dirty="0">
                <a:latin typeface="メイリオ" panose="020B0604030504040204" pitchFamily="50" charset="-128"/>
                <a:ea typeface="メイリオ" panose="020B0604030504040204" pitchFamily="50" charset="-128"/>
              </a:rPr>
            </a:br>
            <a:r>
              <a:rPr lang="ja-JP" altLang="en-US" b="0" dirty="0">
                <a:latin typeface="メイリオ" panose="020B0604030504040204" pitchFamily="50" charset="-128"/>
                <a:ea typeface="メイリオ" panose="020B0604030504040204" pitchFamily="50" charset="-128"/>
              </a:rPr>
              <a:t>○プロジェクトにおける自社の強み（技術・サービス、メンバー等）</a:t>
            </a:r>
            <a:br>
              <a:rPr lang="ja-JP" altLang="en-US" b="0" dirty="0">
                <a:latin typeface="メイリオ" panose="020B0604030504040204" pitchFamily="50" charset="-128"/>
                <a:ea typeface="メイリオ" panose="020B0604030504040204" pitchFamily="50" charset="-128"/>
              </a:rPr>
            </a:br>
            <a:br>
              <a:rPr lang="en-US" altLang="ja-JP" b="0" dirty="0">
                <a:latin typeface="メイリオ" panose="020B0604030504040204" pitchFamily="50" charset="-128"/>
                <a:ea typeface="メイリオ" panose="020B0604030504040204" pitchFamily="50" charset="-128"/>
              </a:rPr>
            </a:br>
            <a:r>
              <a:rPr lang="ja-JP" altLang="en-US" b="0" dirty="0">
                <a:latin typeface="メイリオ" panose="020B0604030504040204" pitchFamily="50" charset="-128"/>
                <a:ea typeface="メイリオ" panose="020B0604030504040204" pitchFamily="50" charset="-128"/>
              </a:rPr>
              <a:t>○本事業における主たる責任者の氏名及び略歴</a:t>
            </a:r>
            <a:br>
              <a:rPr lang="ja-JP" altLang="en-US" b="0" dirty="0">
                <a:solidFill>
                  <a:srgbClr val="FF0000"/>
                </a:solidFill>
                <a:latin typeface="メイリオ" panose="020B0604030504040204" pitchFamily="50" charset="-128"/>
                <a:ea typeface="メイリオ" panose="020B0604030504040204" pitchFamily="50" charset="-128"/>
              </a:rPr>
            </a:br>
            <a:endParaRPr kumimoji="1" lang="ja-JP" altLang="en-US" b="0" dirty="0">
              <a:solidFill>
                <a:srgbClr val="FF0000"/>
              </a:solidFill>
              <a:latin typeface="メイリオ" panose="020B0604030504040204" pitchFamily="50" charset="-128"/>
              <a:ea typeface="メイリオ" panose="020B0604030504040204" pitchFamily="50" charset="-128"/>
            </a:endParaRPr>
          </a:p>
        </p:txBody>
      </p:sp>
      <p:sp>
        <p:nvSpPr>
          <p:cNvPr id="5" name="テキスト ボックス 4">
            <a:extLst>
              <a:ext uri="{FF2B5EF4-FFF2-40B4-BE49-F238E27FC236}">
                <a16:creationId xmlns:a16="http://schemas.microsoft.com/office/drawing/2014/main" id="{3A97961E-4B6B-44AA-8874-4E5AC6FADD7A}"/>
              </a:ext>
            </a:extLst>
          </p:cNvPr>
          <p:cNvSpPr txBox="1"/>
          <p:nvPr/>
        </p:nvSpPr>
        <p:spPr>
          <a:xfrm>
            <a:off x="123112" y="158914"/>
            <a:ext cx="9028538" cy="1734697"/>
          </a:xfrm>
          <a:prstGeom prst="rect">
            <a:avLst/>
          </a:prstGeom>
          <a:noFill/>
        </p:spPr>
        <p:txBody>
          <a:bodyPr wrap="square" lIns="36000" tIns="36000" rIns="36000" bIns="36000" rtlCol="0" anchor="ctr" anchorCtr="0">
            <a:spAutoFit/>
          </a:bodyPr>
          <a:lstStyle/>
          <a:p>
            <a:pPr>
              <a:spcBef>
                <a:spcPts val="0"/>
              </a:spcBef>
              <a:buSzPct val="100000"/>
            </a:pPr>
            <a:r>
              <a:rPr lang="ja-JP" altLang="en-US" sz="1800" b="1" dirty="0">
                <a:latin typeface="メイリオ" panose="020B0604030504040204" pitchFamily="50" charset="-128"/>
                <a:ea typeface="メイリオ" panose="020B0604030504040204" pitchFamily="50" charset="-128"/>
              </a:rPr>
              <a:t>（様式５）プロジェクト推進体制等説明書</a:t>
            </a:r>
            <a:r>
              <a:rPr lang="en-US" altLang="ja-JP" sz="1800" dirty="0">
                <a:solidFill>
                  <a:srgbClr val="FF0000"/>
                </a:solidFill>
                <a:latin typeface="メイリオ" panose="020B0604030504040204" pitchFamily="50" charset="-128"/>
                <a:ea typeface="メイリオ" panose="020B0604030504040204" pitchFamily="50" charset="-128"/>
              </a:rPr>
              <a:t>【</a:t>
            </a:r>
            <a:r>
              <a:rPr lang="ja-JP" altLang="en-US" sz="1800" dirty="0">
                <a:solidFill>
                  <a:srgbClr val="FF0000"/>
                </a:solidFill>
                <a:latin typeface="メイリオ" panose="020B0604030504040204" pitchFamily="50" charset="-128"/>
                <a:ea typeface="メイリオ" panose="020B0604030504040204" pitchFamily="50" charset="-128"/>
              </a:rPr>
              <a:t>４枚以内</a:t>
            </a:r>
            <a:r>
              <a:rPr lang="en-US" altLang="ja-JP" sz="1800" dirty="0">
                <a:solidFill>
                  <a:srgbClr val="FF0000"/>
                </a:solidFill>
                <a:latin typeface="メイリオ" panose="020B0604030504040204" pitchFamily="50" charset="-128"/>
                <a:ea typeface="メイリオ" panose="020B0604030504040204" pitchFamily="50" charset="-128"/>
              </a:rPr>
              <a:t>】</a:t>
            </a:r>
            <a:br>
              <a:rPr lang="en-US" altLang="ja-JP" sz="1800" dirty="0">
                <a:latin typeface="メイリオ" panose="020B0604030504040204" pitchFamily="50" charset="-128"/>
                <a:ea typeface="メイリオ" panose="020B0604030504040204" pitchFamily="50" charset="-128"/>
              </a:rPr>
            </a:br>
            <a:r>
              <a:rPr lang="ja-JP" altLang="en-US" sz="1800" dirty="0">
                <a:latin typeface="メイリオ" panose="020B0604030504040204" pitchFamily="50" charset="-128"/>
                <a:ea typeface="メイリオ" panose="020B0604030504040204" pitchFamily="50" charset="-128"/>
              </a:rPr>
              <a:t>　次のことについてご記入ください</a:t>
            </a:r>
            <a:endParaRPr lang="en-US" altLang="ja-JP" sz="1800" dirty="0">
              <a:latin typeface="メイリオ" panose="020B0604030504040204" pitchFamily="50" charset="-128"/>
              <a:ea typeface="メイリオ" panose="020B0604030504040204" pitchFamily="50" charset="-128"/>
            </a:endParaRPr>
          </a:p>
          <a:p>
            <a:pPr>
              <a:spcBef>
                <a:spcPts val="0"/>
              </a:spcBef>
              <a:buSzPct val="100000"/>
            </a:pPr>
            <a:r>
              <a:rPr lang="ja-JP" altLang="en-US" sz="1800" dirty="0">
                <a:latin typeface="メイリオ" panose="020B0604030504040204" pitchFamily="50" charset="-128"/>
                <a:ea typeface="メイリオ" panose="020B0604030504040204" pitchFamily="50" charset="-128"/>
              </a:rPr>
              <a:t>　　１ </a:t>
            </a:r>
            <a:r>
              <a:rPr lang="ja-JP" altLang="en-US" sz="1800" b="0" dirty="0">
                <a:latin typeface="メイリオ" panose="020B0604030504040204" pitchFamily="50" charset="-128"/>
                <a:ea typeface="メイリオ" panose="020B0604030504040204" pitchFamily="50" charset="-128"/>
              </a:rPr>
              <a:t>プロジェクトメンバーそれぞれの実施体制と役割</a:t>
            </a:r>
            <a:endParaRPr lang="en-US" altLang="ja-JP" sz="1800" b="0" dirty="0">
              <a:latin typeface="メイリオ" panose="020B0604030504040204" pitchFamily="50" charset="-128"/>
              <a:ea typeface="メイリオ" panose="020B0604030504040204" pitchFamily="50" charset="-128"/>
            </a:endParaRPr>
          </a:p>
          <a:p>
            <a:pPr>
              <a:spcBef>
                <a:spcPts val="0"/>
              </a:spcBef>
              <a:buSzPct val="100000"/>
            </a:pPr>
            <a:r>
              <a:rPr lang="ja-JP" altLang="en-US" sz="1800" dirty="0">
                <a:latin typeface="メイリオ" panose="020B0604030504040204" pitchFamily="50" charset="-128"/>
                <a:ea typeface="メイリオ" panose="020B0604030504040204" pitchFamily="50" charset="-128"/>
              </a:rPr>
              <a:t>　　２ 県内に研究開発拠点を有する企業者の概要</a:t>
            </a:r>
            <a:endParaRPr lang="en-US" altLang="ja-JP" sz="1800" dirty="0">
              <a:latin typeface="メイリオ" panose="020B0604030504040204" pitchFamily="50" charset="-128"/>
              <a:ea typeface="メイリオ" panose="020B0604030504040204" pitchFamily="50" charset="-128"/>
            </a:endParaRPr>
          </a:p>
          <a:p>
            <a:pPr>
              <a:spcBef>
                <a:spcPts val="0"/>
              </a:spcBef>
              <a:buSzPct val="100000"/>
            </a:pPr>
            <a:r>
              <a:rPr lang="ja-JP" altLang="en-US" sz="1800" dirty="0">
                <a:latin typeface="メイリオ" panose="020B0604030504040204" pitchFamily="50" charset="-128"/>
                <a:ea typeface="メイリオ" panose="020B0604030504040204" pitchFamily="50" charset="-128"/>
              </a:rPr>
              <a:t>　　３ 県内に本店を有する中小企業者等の概要</a:t>
            </a:r>
            <a:endParaRPr lang="en-US" altLang="ja-JP" sz="1800" dirty="0">
              <a:latin typeface="メイリオ" panose="020B0604030504040204" pitchFamily="50" charset="-128"/>
              <a:ea typeface="メイリオ" panose="020B0604030504040204" pitchFamily="50" charset="-128"/>
            </a:endParaRPr>
          </a:p>
          <a:p>
            <a:pPr>
              <a:spcBef>
                <a:spcPts val="0"/>
              </a:spcBef>
              <a:buSzPct val="100000"/>
            </a:pPr>
            <a:r>
              <a:rPr lang="ja-JP" altLang="en-US" sz="1800" dirty="0">
                <a:latin typeface="メイリオ" panose="020B0604030504040204" pitchFamily="50" charset="-128"/>
                <a:ea typeface="メイリオ" panose="020B0604030504040204" pitchFamily="50" charset="-128"/>
              </a:rPr>
              <a:t>　　</a:t>
            </a:r>
            <a:endParaRPr lang="en-US" altLang="ja-JP" sz="1800" b="0" dirty="0">
              <a:solidFill>
                <a:schemeClr val="accent4">
                  <a:lumMod val="60000"/>
                  <a:lumOff val="40000"/>
                </a:schemeClr>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0662217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表 2"/>
          <p:cNvGraphicFramePr>
            <a:graphicFrameLocks noGrp="1"/>
          </p:cNvGraphicFramePr>
          <p:nvPr>
            <p:extLst>
              <p:ext uri="{D42A27DB-BD31-4B8C-83A1-F6EECF244321}">
                <p14:modId xmlns:p14="http://schemas.microsoft.com/office/powerpoint/2010/main" val="3479799941"/>
              </p:ext>
            </p:extLst>
          </p:nvPr>
        </p:nvGraphicFramePr>
        <p:xfrm>
          <a:off x="241424" y="945541"/>
          <a:ext cx="9471589" cy="5455256"/>
        </p:xfrm>
        <a:graphic>
          <a:graphicData uri="http://schemas.openxmlformats.org/drawingml/2006/table">
            <a:tbl>
              <a:tblPr firstCol="1" bandRow="1">
                <a:tableStyleId>{5C22544A-7EE6-4342-B048-85BDC9FD1C3A}</a:tableStyleId>
              </a:tblPr>
              <a:tblGrid>
                <a:gridCol w="1304060">
                  <a:extLst>
                    <a:ext uri="{9D8B030D-6E8A-4147-A177-3AD203B41FA5}">
                      <a16:colId xmlns:a16="http://schemas.microsoft.com/office/drawing/2014/main" val="3755051840"/>
                    </a:ext>
                  </a:extLst>
                </a:gridCol>
                <a:gridCol w="1891267">
                  <a:extLst>
                    <a:ext uri="{9D8B030D-6E8A-4147-A177-3AD203B41FA5}">
                      <a16:colId xmlns:a16="http://schemas.microsoft.com/office/drawing/2014/main" val="2517789816"/>
                    </a:ext>
                  </a:extLst>
                </a:gridCol>
                <a:gridCol w="6276262">
                  <a:extLst>
                    <a:ext uri="{9D8B030D-6E8A-4147-A177-3AD203B41FA5}">
                      <a16:colId xmlns:a16="http://schemas.microsoft.com/office/drawing/2014/main" val="180329341"/>
                    </a:ext>
                  </a:extLst>
                </a:gridCol>
              </a:tblGrid>
              <a:tr h="367746">
                <a:tc>
                  <a:txBody>
                    <a:bodyPr/>
                    <a:lstStyle/>
                    <a:p>
                      <a:pPr algn="just">
                        <a:spcAft>
                          <a:spcPts val="0"/>
                        </a:spcAft>
                      </a:pPr>
                      <a:r>
                        <a:rPr lang="ja-JP" sz="1000" kern="100" dirty="0">
                          <a:effectLst/>
                          <a:latin typeface="ＭＳ 明朝" panose="02020609040205080304" pitchFamily="17" charset="-128"/>
                          <a:ea typeface="ＭＳ 明朝" panose="02020609040205080304" pitchFamily="17" charset="-128"/>
                        </a:rPr>
                        <a:t>名称又は商号</a:t>
                      </a:r>
                      <a:endParaRPr lang="ja-JP" sz="100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29408" marR="29408" marT="29408" marB="29408" anchor="ctr"/>
                </a:tc>
                <a:tc gridSpan="2">
                  <a:txBody>
                    <a:bodyPr/>
                    <a:lstStyle/>
                    <a:p>
                      <a:pPr algn="l">
                        <a:spcAft>
                          <a:spcPts val="0"/>
                        </a:spcAft>
                      </a:pPr>
                      <a:r>
                        <a:rPr lang="en-US" sz="1000" kern="100" dirty="0">
                          <a:effectLst/>
                          <a:latin typeface="ＭＳ 明朝" panose="02020609040205080304" pitchFamily="17" charset="-128"/>
                          <a:ea typeface="ＭＳ 明朝" panose="02020609040205080304" pitchFamily="17" charset="-128"/>
                        </a:rPr>
                        <a:t> </a:t>
                      </a:r>
                      <a:endParaRPr lang="ja-JP" sz="100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29408" marR="29408" marT="29408" marB="29408"/>
                </a:tc>
                <a:tc hMerge="1">
                  <a:txBody>
                    <a:bodyPr/>
                    <a:lstStyle/>
                    <a:p>
                      <a:endParaRPr kumimoji="1" lang="ja-JP" altLang="en-US"/>
                    </a:p>
                  </a:txBody>
                  <a:tcPr/>
                </a:tc>
                <a:extLst>
                  <a:ext uri="{0D108BD9-81ED-4DB2-BD59-A6C34878D82A}">
                    <a16:rowId xmlns:a16="http://schemas.microsoft.com/office/drawing/2014/main" val="4177066347"/>
                  </a:ext>
                </a:extLst>
              </a:tr>
              <a:tr h="367746">
                <a:tc rowSpan="2">
                  <a:txBody>
                    <a:bodyPr/>
                    <a:lstStyle/>
                    <a:p>
                      <a:pPr algn="just">
                        <a:spcAft>
                          <a:spcPts val="0"/>
                        </a:spcAft>
                      </a:pPr>
                      <a:r>
                        <a:rPr lang="ja-JP" sz="1000" kern="100" dirty="0">
                          <a:effectLst/>
                          <a:latin typeface="ＭＳ 明朝" panose="02020609040205080304" pitchFamily="17" charset="-128"/>
                          <a:ea typeface="ＭＳ 明朝" panose="02020609040205080304" pitchFamily="17" charset="-128"/>
                        </a:rPr>
                        <a:t>所在地</a:t>
                      </a:r>
                      <a:endParaRPr lang="ja-JP" sz="100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29408" marR="29408" marT="29408" marB="29408" anchor="ctr"/>
                </a:tc>
                <a:tc>
                  <a:txBody>
                    <a:bodyPr/>
                    <a:lstStyle/>
                    <a:p>
                      <a:pPr algn="l">
                        <a:spcAft>
                          <a:spcPts val="0"/>
                        </a:spcAft>
                      </a:pPr>
                      <a:r>
                        <a:rPr lang="ja-JP" sz="1000" kern="100" dirty="0">
                          <a:effectLst/>
                          <a:latin typeface="ＭＳ 明朝" panose="02020609040205080304" pitchFamily="17" charset="-128"/>
                          <a:ea typeface="ＭＳ 明朝" panose="02020609040205080304" pitchFamily="17" charset="-128"/>
                        </a:rPr>
                        <a:t>本社等</a:t>
                      </a:r>
                      <a:endParaRPr lang="ja-JP" sz="100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29408" marR="29408" marT="29408" marB="29408"/>
                </a:tc>
                <a:tc>
                  <a:txBody>
                    <a:bodyPr/>
                    <a:lstStyle/>
                    <a:p>
                      <a:pPr algn="l">
                        <a:spcAft>
                          <a:spcPts val="0"/>
                        </a:spcAft>
                      </a:pPr>
                      <a:r>
                        <a:rPr lang="en-US" sz="1000" kern="100" dirty="0">
                          <a:effectLst/>
                          <a:latin typeface="ＭＳ 明朝" panose="02020609040205080304" pitchFamily="17" charset="-128"/>
                          <a:ea typeface="ＭＳ 明朝" panose="02020609040205080304" pitchFamily="17" charset="-128"/>
                        </a:rPr>
                        <a:t> </a:t>
                      </a:r>
                      <a:endParaRPr lang="ja-JP" sz="100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29408" marR="29408" marT="29408" marB="29408"/>
                </a:tc>
                <a:extLst>
                  <a:ext uri="{0D108BD9-81ED-4DB2-BD59-A6C34878D82A}">
                    <a16:rowId xmlns:a16="http://schemas.microsoft.com/office/drawing/2014/main" val="2563263557"/>
                  </a:ext>
                </a:extLst>
              </a:tr>
              <a:tr h="898432">
                <a:tc vMerge="1">
                  <a:txBody>
                    <a:bodyPr/>
                    <a:lstStyle/>
                    <a:p>
                      <a:endParaRPr kumimoji="1" lang="ja-JP" altLang="en-US"/>
                    </a:p>
                  </a:txBody>
                  <a:tcPr/>
                </a:tc>
                <a:tc>
                  <a:txBody>
                    <a:bodyPr/>
                    <a:lstStyle/>
                    <a:p>
                      <a:pPr algn="l">
                        <a:spcAft>
                          <a:spcPts val="0"/>
                        </a:spcAft>
                      </a:pPr>
                      <a:r>
                        <a:rPr lang="ja-JP" altLang="en-US" sz="1000" kern="0" spc="5" dirty="0">
                          <a:effectLst/>
                          <a:latin typeface="ＭＳ 明朝" panose="02020609040205080304" pitchFamily="17" charset="-128"/>
                          <a:ea typeface="ＭＳ 明朝" panose="02020609040205080304" pitchFamily="17" charset="-128"/>
                        </a:rPr>
                        <a:t>プロジェクトを推進</a:t>
                      </a:r>
                      <a:r>
                        <a:rPr lang="ja-JP" altLang="ja-JP" sz="1000" kern="0" spc="5" dirty="0">
                          <a:effectLst/>
                          <a:latin typeface="ＭＳ 明朝" panose="02020609040205080304" pitchFamily="17" charset="-128"/>
                          <a:ea typeface="ＭＳ 明朝" panose="02020609040205080304" pitchFamily="17" charset="-128"/>
                        </a:rPr>
                        <a:t>する支社等</a:t>
                      </a:r>
                      <a:r>
                        <a:rPr lang="ja-JP" sz="1000" kern="0" dirty="0">
                          <a:effectLst/>
                          <a:latin typeface="ＭＳ 明朝" panose="02020609040205080304" pitchFamily="17" charset="-128"/>
                          <a:ea typeface="ＭＳ 明朝" panose="02020609040205080304" pitchFamily="17" charset="-128"/>
                        </a:rPr>
                        <a:t>（上記と異なる場合に記載）</a:t>
                      </a:r>
                      <a:endParaRPr lang="ja-JP" sz="100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29408" marR="29408" marT="29408" marB="29408"/>
                </a:tc>
                <a:tc>
                  <a:txBody>
                    <a:bodyPr/>
                    <a:lstStyle/>
                    <a:p>
                      <a:pPr algn="l">
                        <a:spcAft>
                          <a:spcPts val="0"/>
                        </a:spcAft>
                      </a:pPr>
                      <a:r>
                        <a:rPr lang="en-US" sz="1000" kern="100">
                          <a:effectLst/>
                          <a:latin typeface="ＭＳ 明朝" panose="02020609040205080304" pitchFamily="17" charset="-128"/>
                          <a:ea typeface="ＭＳ 明朝" panose="02020609040205080304" pitchFamily="17" charset="-128"/>
                        </a:rPr>
                        <a:t> </a:t>
                      </a:r>
                      <a:endParaRPr lang="ja-JP" sz="10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29408" marR="29408" marT="29408" marB="29408"/>
                </a:tc>
                <a:extLst>
                  <a:ext uri="{0D108BD9-81ED-4DB2-BD59-A6C34878D82A}">
                    <a16:rowId xmlns:a16="http://schemas.microsoft.com/office/drawing/2014/main" val="1509027577"/>
                  </a:ext>
                </a:extLst>
              </a:tr>
              <a:tr h="367746">
                <a:tc>
                  <a:txBody>
                    <a:bodyPr/>
                    <a:lstStyle/>
                    <a:p>
                      <a:pPr algn="just">
                        <a:spcAft>
                          <a:spcPts val="0"/>
                        </a:spcAft>
                      </a:pPr>
                      <a:r>
                        <a:rPr lang="ja-JP" sz="1000" kern="100">
                          <a:effectLst/>
                          <a:latin typeface="ＭＳ 明朝" panose="02020609040205080304" pitchFamily="17" charset="-128"/>
                          <a:ea typeface="ＭＳ 明朝" panose="02020609040205080304" pitchFamily="17" charset="-128"/>
                        </a:rPr>
                        <a:t>創業（設立）年</a:t>
                      </a:r>
                      <a:endParaRPr lang="ja-JP" sz="10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29408" marR="29408" marT="29408" marB="29408" anchor="ctr"/>
                </a:tc>
                <a:tc gridSpan="2">
                  <a:txBody>
                    <a:bodyPr/>
                    <a:lstStyle/>
                    <a:p>
                      <a:pPr algn="l">
                        <a:spcAft>
                          <a:spcPts val="0"/>
                        </a:spcAft>
                      </a:pPr>
                      <a:r>
                        <a:rPr lang="en-US" sz="1000" kern="100">
                          <a:effectLst/>
                          <a:latin typeface="ＭＳ 明朝" panose="02020609040205080304" pitchFamily="17" charset="-128"/>
                          <a:ea typeface="ＭＳ 明朝" panose="02020609040205080304" pitchFamily="17" charset="-128"/>
                        </a:rPr>
                        <a:t> </a:t>
                      </a:r>
                      <a:endParaRPr lang="ja-JP" sz="10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29408" marR="29408" marT="29408" marB="29408"/>
                </a:tc>
                <a:tc hMerge="1">
                  <a:txBody>
                    <a:bodyPr/>
                    <a:lstStyle/>
                    <a:p>
                      <a:endParaRPr kumimoji="1" lang="ja-JP" altLang="en-US"/>
                    </a:p>
                  </a:txBody>
                  <a:tcPr/>
                </a:tc>
                <a:extLst>
                  <a:ext uri="{0D108BD9-81ED-4DB2-BD59-A6C34878D82A}">
                    <a16:rowId xmlns:a16="http://schemas.microsoft.com/office/drawing/2014/main" val="1173698478"/>
                  </a:ext>
                </a:extLst>
              </a:tr>
              <a:tr h="367746">
                <a:tc>
                  <a:txBody>
                    <a:bodyPr/>
                    <a:lstStyle/>
                    <a:p>
                      <a:pPr algn="just">
                        <a:spcAft>
                          <a:spcPts val="0"/>
                        </a:spcAft>
                      </a:pPr>
                      <a:r>
                        <a:rPr lang="ja-JP" sz="1000" kern="100">
                          <a:effectLst/>
                          <a:latin typeface="ＭＳ 明朝" panose="02020609040205080304" pitchFamily="17" charset="-128"/>
                          <a:ea typeface="ＭＳ 明朝" panose="02020609040205080304" pitchFamily="17" charset="-128"/>
                        </a:rPr>
                        <a:t>資本金等</a:t>
                      </a:r>
                      <a:endParaRPr lang="ja-JP" sz="10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29408" marR="29408" marT="29408" marB="29408" anchor="ctr"/>
                </a:tc>
                <a:tc gridSpan="2">
                  <a:txBody>
                    <a:bodyPr/>
                    <a:lstStyle/>
                    <a:p>
                      <a:pPr algn="l">
                        <a:spcAft>
                          <a:spcPts val="0"/>
                        </a:spcAft>
                      </a:pPr>
                      <a:r>
                        <a:rPr lang="en-US" sz="1000" kern="100">
                          <a:effectLst/>
                          <a:latin typeface="ＭＳ 明朝" panose="02020609040205080304" pitchFamily="17" charset="-128"/>
                          <a:ea typeface="ＭＳ 明朝" panose="02020609040205080304" pitchFamily="17" charset="-128"/>
                        </a:rPr>
                        <a:t> </a:t>
                      </a:r>
                      <a:endParaRPr lang="ja-JP" sz="10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29408" marR="29408" marT="29408" marB="29408"/>
                </a:tc>
                <a:tc hMerge="1">
                  <a:txBody>
                    <a:bodyPr/>
                    <a:lstStyle/>
                    <a:p>
                      <a:endParaRPr kumimoji="1" lang="ja-JP" altLang="en-US"/>
                    </a:p>
                  </a:txBody>
                  <a:tcPr/>
                </a:tc>
                <a:extLst>
                  <a:ext uri="{0D108BD9-81ED-4DB2-BD59-A6C34878D82A}">
                    <a16:rowId xmlns:a16="http://schemas.microsoft.com/office/drawing/2014/main" val="2529622176"/>
                  </a:ext>
                </a:extLst>
              </a:tr>
              <a:tr h="367746">
                <a:tc>
                  <a:txBody>
                    <a:bodyPr/>
                    <a:lstStyle/>
                    <a:p>
                      <a:pPr algn="just">
                        <a:spcAft>
                          <a:spcPts val="0"/>
                        </a:spcAft>
                      </a:pPr>
                      <a:r>
                        <a:rPr lang="ja-JP" sz="1000" kern="100">
                          <a:effectLst/>
                          <a:latin typeface="ＭＳ 明朝" panose="02020609040205080304" pitchFamily="17" charset="-128"/>
                          <a:ea typeface="ＭＳ 明朝" panose="02020609040205080304" pitchFamily="17" charset="-128"/>
                        </a:rPr>
                        <a:t>前期年間売上</a:t>
                      </a:r>
                      <a:endParaRPr lang="ja-JP" sz="10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29408" marR="29408" marT="29408" marB="29408" anchor="ctr"/>
                </a:tc>
                <a:tc gridSpan="2">
                  <a:txBody>
                    <a:bodyPr/>
                    <a:lstStyle/>
                    <a:p>
                      <a:pPr algn="l">
                        <a:spcAft>
                          <a:spcPts val="0"/>
                        </a:spcAft>
                      </a:pPr>
                      <a:r>
                        <a:rPr lang="ja-JP" altLang="en-US" sz="1000" kern="100" dirty="0">
                          <a:effectLst/>
                          <a:latin typeface="ＭＳ 明朝" panose="02020609040205080304" pitchFamily="17" charset="-128"/>
                          <a:ea typeface="ＭＳ 明朝" panose="02020609040205080304" pitchFamily="17" charset="-128"/>
                        </a:rPr>
                        <a:t>　　　　　</a:t>
                      </a:r>
                      <a:r>
                        <a:rPr lang="ja-JP" sz="1000" kern="100" dirty="0">
                          <a:effectLst/>
                          <a:latin typeface="ＭＳ 明朝" panose="02020609040205080304" pitchFamily="17" charset="-128"/>
                          <a:ea typeface="ＭＳ 明朝" panose="02020609040205080304" pitchFamily="17" charset="-128"/>
                        </a:rPr>
                        <a:t>千円</a:t>
                      </a:r>
                      <a:endParaRPr lang="ja-JP" sz="100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29408" marR="29408" marT="29408" marB="29408" anchor="ctr"/>
                </a:tc>
                <a:tc hMerge="1">
                  <a:txBody>
                    <a:bodyPr/>
                    <a:lstStyle/>
                    <a:p>
                      <a:endParaRPr kumimoji="1" lang="ja-JP" altLang="en-US"/>
                    </a:p>
                  </a:txBody>
                  <a:tcPr/>
                </a:tc>
                <a:extLst>
                  <a:ext uri="{0D108BD9-81ED-4DB2-BD59-A6C34878D82A}">
                    <a16:rowId xmlns:a16="http://schemas.microsoft.com/office/drawing/2014/main" val="3701150797"/>
                  </a:ext>
                </a:extLst>
              </a:tr>
              <a:tr h="367746">
                <a:tc>
                  <a:txBody>
                    <a:bodyPr/>
                    <a:lstStyle/>
                    <a:p>
                      <a:pPr algn="just">
                        <a:spcAft>
                          <a:spcPts val="0"/>
                        </a:spcAft>
                      </a:pPr>
                      <a:r>
                        <a:rPr lang="ja-JP" sz="1000" kern="100">
                          <a:effectLst/>
                          <a:latin typeface="ＭＳ 明朝" panose="02020609040205080304" pitchFamily="17" charset="-128"/>
                          <a:ea typeface="ＭＳ 明朝" panose="02020609040205080304" pitchFamily="17" charset="-128"/>
                        </a:rPr>
                        <a:t>常勤従業員数</a:t>
                      </a:r>
                      <a:endParaRPr lang="ja-JP" sz="10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29408" marR="29408" marT="29408" marB="29408" anchor="ctr"/>
                </a:tc>
                <a:tc gridSpan="2">
                  <a:txBody>
                    <a:bodyPr/>
                    <a:lstStyle/>
                    <a:p>
                      <a:pPr algn="l">
                        <a:spcAft>
                          <a:spcPts val="0"/>
                        </a:spcAft>
                      </a:pPr>
                      <a:r>
                        <a:rPr lang="ja-JP" altLang="en-US" sz="1000" kern="100" dirty="0">
                          <a:effectLst/>
                          <a:latin typeface="ＭＳ 明朝" panose="02020609040205080304" pitchFamily="17" charset="-128"/>
                          <a:ea typeface="ＭＳ 明朝" panose="02020609040205080304" pitchFamily="17" charset="-128"/>
                        </a:rPr>
                        <a:t>　　　　　</a:t>
                      </a:r>
                      <a:r>
                        <a:rPr lang="ja-JP" sz="1000" kern="100" dirty="0">
                          <a:effectLst/>
                          <a:latin typeface="ＭＳ 明朝" panose="02020609040205080304" pitchFamily="17" charset="-128"/>
                          <a:ea typeface="ＭＳ 明朝" panose="02020609040205080304" pitchFamily="17" charset="-128"/>
                        </a:rPr>
                        <a:t>人</a:t>
                      </a:r>
                      <a:endParaRPr lang="ja-JP" sz="100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29408" marR="29408" marT="29408" marB="29408" anchor="ctr"/>
                </a:tc>
                <a:tc hMerge="1">
                  <a:txBody>
                    <a:bodyPr/>
                    <a:lstStyle/>
                    <a:p>
                      <a:endParaRPr kumimoji="1" lang="ja-JP" altLang="en-US"/>
                    </a:p>
                  </a:txBody>
                  <a:tcPr/>
                </a:tc>
                <a:extLst>
                  <a:ext uri="{0D108BD9-81ED-4DB2-BD59-A6C34878D82A}">
                    <a16:rowId xmlns:a16="http://schemas.microsoft.com/office/drawing/2014/main" val="1347388183"/>
                  </a:ext>
                </a:extLst>
              </a:tr>
              <a:tr h="871897">
                <a:tc>
                  <a:txBody>
                    <a:bodyPr/>
                    <a:lstStyle/>
                    <a:p>
                      <a:pPr algn="just">
                        <a:spcAft>
                          <a:spcPts val="0"/>
                        </a:spcAft>
                      </a:pPr>
                      <a:r>
                        <a:rPr lang="ja-JP" sz="1000" kern="100">
                          <a:effectLst/>
                          <a:latin typeface="ＭＳ 明朝" panose="02020609040205080304" pitchFamily="17" charset="-128"/>
                          <a:ea typeface="ＭＳ 明朝" panose="02020609040205080304" pitchFamily="17" charset="-128"/>
                        </a:rPr>
                        <a:t>業務内容</a:t>
                      </a:r>
                      <a:endParaRPr lang="ja-JP" sz="10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29408" marR="29408" marT="29408" marB="29408" anchor="ctr"/>
                </a:tc>
                <a:tc gridSpan="2">
                  <a:txBody>
                    <a:bodyPr/>
                    <a:lstStyle/>
                    <a:p>
                      <a:pPr algn="l">
                        <a:spcAft>
                          <a:spcPts val="0"/>
                        </a:spcAft>
                      </a:pPr>
                      <a:r>
                        <a:rPr lang="ja-JP" sz="900" i="1" kern="100" dirty="0">
                          <a:solidFill>
                            <a:srgbClr val="FF0000"/>
                          </a:solidFill>
                          <a:effectLst/>
                          <a:latin typeface="ＭＳ 明朝" panose="02020609040205080304" pitchFamily="17" charset="-128"/>
                          <a:ea typeface="ＭＳ 明朝" panose="02020609040205080304" pitchFamily="17" charset="-128"/>
                        </a:rPr>
                        <a:t>※ </a:t>
                      </a:r>
                      <a:r>
                        <a:rPr lang="ja-JP" altLang="en-US" sz="900" i="1" kern="100" dirty="0">
                          <a:solidFill>
                            <a:srgbClr val="FF0000"/>
                          </a:solidFill>
                          <a:effectLst/>
                          <a:latin typeface="ＭＳ 明朝" panose="02020609040205080304" pitchFamily="17" charset="-128"/>
                          <a:ea typeface="ＭＳ 明朝" panose="02020609040205080304" pitchFamily="17" charset="-128"/>
                        </a:rPr>
                        <a:t>プロジェクト</a:t>
                      </a:r>
                      <a:r>
                        <a:rPr lang="ja-JP" sz="900" i="1" kern="100" dirty="0">
                          <a:solidFill>
                            <a:srgbClr val="FF0000"/>
                          </a:solidFill>
                          <a:effectLst/>
                          <a:latin typeface="ＭＳ 明朝" panose="02020609040205080304" pitchFamily="17" charset="-128"/>
                          <a:ea typeface="ＭＳ 明朝" panose="02020609040205080304" pitchFamily="17" charset="-128"/>
                        </a:rPr>
                        <a:t>に関連する業務内容は特記してください。</a:t>
                      </a:r>
                    </a:p>
                    <a:p>
                      <a:pPr algn="l">
                        <a:spcAft>
                          <a:spcPts val="0"/>
                        </a:spcAft>
                      </a:pPr>
                      <a:endParaRPr lang="en-US" altLang="ja-JP" sz="1000" kern="100" dirty="0">
                        <a:effectLst/>
                        <a:latin typeface="ＭＳ 明朝" panose="02020609040205080304" pitchFamily="17" charset="-128"/>
                        <a:ea typeface="ＭＳ 明朝" panose="02020609040205080304" pitchFamily="17" charset="-128"/>
                        <a:cs typeface="+mn-cs"/>
                      </a:endParaRPr>
                    </a:p>
                    <a:p>
                      <a:pPr algn="l">
                        <a:spcAft>
                          <a:spcPts val="0"/>
                        </a:spcAft>
                      </a:pPr>
                      <a:endParaRPr lang="ja-JP" sz="100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29408" marR="29408" marT="29408" marB="29408"/>
                </a:tc>
                <a:tc hMerge="1">
                  <a:txBody>
                    <a:bodyPr/>
                    <a:lstStyle/>
                    <a:p>
                      <a:endParaRPr kumimoji="1" lang="ja-JP" altLang="en-US"/>
                    </a:p>
                  </a:txBody>
                  <a:tcPr/>
                </a:tc>
                <a:extLst>
                  <a:ext uri="{0D108BD9-81ED-4DB2-BD59-A6C34878D82A}">
                    <a16:rowId xmlns:a16="http://schemas.microsoft.com/office/drawing/2014/main" val="3184886584"/>
                  </a:ext>
                </a:extLst>
              </a:tr>
              <a:tr h="1110705">
                <a:tc>
                  <a:txBody>
                    <a:bodyPr/>
                    <a:lstStyle/>
                    <a:p>
                      <a:pPr algn="just">
                        <a:spcAft>
                          <a:spcPts val="0"/>
                        </a:spcAft>
                      </a:pPr>
                      <a:r>
                        <a:rPr lang="ja-JP" altLang="en-US" sz="1000" kern="100" dirty="0">
                          <a:effectLst/>
                          <a:latin typeface="ＭＳ 明朝" panose="02020609040205080304" pitchFamily="17" charset="-128"/>
                          <a:ea typeface="ＭＳ 明朝" panose="02020609040205080304" pitchFamily="17" charset="-128"/>
                        </a:rPr>
                        <a:t>公的助成等</a:t>
                      </a:r>
                      <a:r>
                        <a:rPr lang="ja-JP" sz="1000" kern="100" dirty="0">
                          <a:effectLst/>
                          <a:latin typeface="ＭＳ 明朝" panose="02020609040205080304" pitchFamily="17" charset="-128"/>
                          <a:ea typeface="ＭＳ 明朝" panose="02020609040205080304" pitchFamily="17" charset="-128"/>
                        </a:rPr>
                        <a:t>の実績</a:t>
                      </a:r>
                      <a:endParaRPr lang="ja-JP" sz="100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29408" marR="29408" marT="29408" marB="29408" anchor="ctr"/>
                </a:tc>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ja-JP" sz="900" i="1" kern="100" dirty="0">
                          <a:solidFill>
                            <a:srgbClr val="FF0000"/>
                          </a:solidFill>
                          <a:effectLst/>
                          <a:latin typeface="ＭＳ 明朝" panose="02020609040205080304" pitchFamily="17" charset="-128"/>
                          <a:ea typeface="ＭＳ 明朝" panose="02020609040205080304" pitchFamily="17" charset="-128"/>
                        </a:rPr>
                        <a:t>※</a:t>
                      </a:r>
                      <a:r>
                        <a:rPr lang="ja-JP" altLang="en-US" sz="900" i="1" kern="100" baseline="0" dirty="0">
                          <a:solidFill>
                            <a:srgbClr val="FF0000"/>
                          </a:solidFill>
                          <a:effectLst/>
                          <a:latin typeface="ＭＳ 明朝" panose="02020609040205080304" pitchFamily="17" charset="-128"/>
                          <a:ea typeface="ＭＳ 明朝" panose="02020609040205080304" pitchFamily="17" charset="-128"/>
                        </a:rPr>
                        <a:t> </a:t>
                      </a:r>
                      <a:r>
                        <a:rPr lang="ja-JP" altLang="en-US" sz="900" i="1" kern="100" dirty="0">
                          <a:solidFill>
                            <a:srgbClr val="FF0000"/>
                          </a:solidFill>
                          <a:effectLst/>
                          <a:latin typeface="ＭＳ 明朝" panose="02020609040205080304" pitchFamily="17" charset="-128"/>
                          <a:ea typeface="ＭＳ 明朝" panose="02020609040205080304" pitchFamily="17" charset="-128"/>
                        </a:rPr>
                        <a:t>３年以内に研究開発等に係る補助金、委託料などを受けた実績（事業名称・実施機関・期間・金額・現在の状況）を記載してください。また、令和</a:t>
                      </a:r>
                      <a:r>
                        <a:rPr lang="ja-JP" altLang="en-US" sz="900" i="1" kern="100" dirty="0">
                          <a:solidFill>
                            <a:schemeClr val="accent4">
                              <a:lumMod val="60000"/>
                              <a:lumOff val="40000"/>
                            </a:schemeClr>
                          </a:solidFill>
                          <a:effectLst/>
                          <a:latin typeface="ＭＳ 明朝" panose="02020609040205080304" pitchFamily="17" charset="-128"/>
                          <a:ea typeface="ＭＳ 明朝" panose="02020609040205080304" pitchFamily="17" charset="-128"/>
                        </a:rPr>
                        <a:t>７</a:t>
                      </a:r>
                      <a:r>
                        <a:rPr lang="ja-JP" altLang="en-US" sz="900" i="1" kern="100" dirty="0">
                          <a:solidFill>
                            <a:srgbClr val="FF0000"/>
                          </a:solidFill>
                          <a:effectLst/>
                          <a:latin typeface="ＭＳ 明朝" panose="02020609040205080304" pitchFamily="17" charset="-128"/>
                          <a:ea typeface="ＭＳ 明朝" panose="02020609040205080304" pitchFamily="17" charset="-128"/>
                        </a:rPr>
                        <a:t>年度の申請状況（新規申請予定の案件を含む）も記載してください。</a:t>
                      </a:r>
                      <a:endParaRPr lang="en-US" altLang="ja-JP" sz="1000" kern="100" dirty="0">
                        <a:effectLst/>
                        <a:latin typeface="ＭＳ 明朝" panose="02020609040205080304" pitchFamily="17" charset="-128"/>
                        <a:ea typeface="ＭＳ 明朝" panose="02020609040205080304" pitchFamily="17" charset="-128"/>
                        <a:cs typeface="+mn-cs"/>
                      </a:endParaRPr>
                    </a:p>
                    <a:p>
                      <a:pPr algn="l">
                        <a:spcAft>
                          <a:spcPts val="0"/>
                        </a:spcAft>
                      </a:pPr>
                      <a:endParaRPr lang="en-US" altLang="ja-JP" sz="100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p>
                      <a:pPr algn="l">
                        <a:spcAft>
                          <a:spcPts val="0"/>
                        </a:spcAft>
                      </a:pPr>
                      <a:endParaRPr lang="ja-JP" sz="100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29408" marR="29408" marT="29408" marB="29408"/>
                </a:tc>
                <a:tc hMerge="1">
                  <a:txBody>
                    <a:bodyPr/>
                    <a:lstStyle/>
                    <a:p>
                      <a:endParaRPr kumimoji="1" lang="ja-JP" altLang="en-US"/>
                    </a:p>
                  </a:txBody>
                  <a:tcPr/>
                </a:tc>
                <a:extLst>
                  <a:ext uri="{0D108BD9-81ED-4DB2-BD59-A6C34878D82A}">
                    <a16:rowId xmlns:a16="http://schemas.microsoft.com/office/drawing/2014/main" val="2111604220"/>
                  </a:ext>
                </a:extLst>
              </a:tr>
              <a:tr h="367746">
                <a:tc>
                  <a:txBody>
                    <a:bodyPr/>
                    <a:lstStyle/>
                    <a:p>
                      <a:pPr algn="just">
                        <a:spcAft>
                          <a:spcPts val="0"/>
                        </a:spcAft>
                      </a:pPr>
                      <a:r>
                        <a:rPr lang="ja-JP" sz="1000" kern="100">
                          <a:effectLst/>
                          <a:latin typeface="ＭＳ 明朝" panose="02020609040205080304" pitchFamily="17" charset="-128"/>
                          <a:ea typeface="ＭＳ 明朝" panose="02020609040205080304" pitchFamily="17" charset="-128"/>
                        </a:rPr>
                        <a:t>その他特記事項</a:t>
                      </a:r>
                      <a:endParaRPr lang="ja-JP" sz="10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29408" marR="29408" marT="29408" marB="29408" anchor="ctr"/>
                </a:tc>
                <a:tc gridSpan="2">
                  <a:txBody>
                    <a:bodyPr/>
                    <a:lstStyle/>
                    <a:p>
                      <a:pPr algn="l">
                        <a:spcAft>
                          <a:spcPts val="0"/>
                        </a:spcAft>
                      </a:pPr>
                      <a:r>
                        <a:rPr lang="en-US" sz="1000" kern="100" dirty="0">
                          <a:effectLst/>
                          <a:latin typeface="ＭＳ 明朝" panose="02020609040205080304" pitchFamily="17" charset="-128"/>
                          <a:ea typeface="ＭＳ 明朝" panose="02020609040205080304" pitchFamily="17" charset="-128"/>
                        </a:rPr>
                        <a:t> </a:t>
                      </a:r>
                      <a:endParaRPr lang="ja-JP" sz="100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29408" marR="29408" marT="29408" marB="29408"/>
                </a:tc>
                <a:tc hMerge="1">
                  <a:txBody>
                    <a:bodyPr/>
                    <a:lstStyle/>
                    <a:p>
                      <a:endParaRPr kumimoji="1" lang="ja-JP" altLang="en-US"/>
                    </a:p>
                  </a:txBody>
                  <a:tcPr/>
                </a:tc>
                <a:extLst>
                  <a:ext uri="{0D108BD9-81ED-4DB2-BD59-A6C34878D82A}">
                    <a16:rowId xmlns:a16="http://schemas.microsoft.com/office/drawing/2014/main" val="2129855819"/>
                  </a:ext>
                </a:extLst>
              </a:tr>
            </a:tbl>
          </a:graphicData>
        </a:graphic>
      </p:graphicFrame>
      <p:sp>
        <p:nvSpPr>
          <p:cNvPr id="5" name="タイトル 5">
            <a:extLst>
              <a:ext uri="{FF2B5EF4-FFF2-40B4-BE49-F238E27FC236}">
                <a16:creationId xmlns:a16="http://schemas.microsoft.com/office/drawing/2014/main" id="{0980523A-6354-47BD-A9B3-9A14F41E64A7}"/>
              </a:ext>
            </a:extLst>
          </p:cNvPr>
          <p:cNvSpPr txBox="1">
            <a:spLocks/>
          </p:cNvSpPr>
          <p:nvPr/>
        </p:nvSpPr>
        <p:spPr bwMode="gray">
          <a:xfrm>
            <a:off x="87922" y="-134736"/>
            <a:ext cx="9558068" cy="652943"/>
          </a:xfrm>
          <a:prstGeom prst="rect">
            <a:avLst/>
          </a:prstGeom>
        </p:spPr>
        <p:txBody>
          <a:bodyPr vert="horz" lIns="0" tIns="0" rIns="0" bIns="0" rtlCol="0" anchor="b" anchorCtr="0">
            <a:noAutofit/>
          </a:bodyPr>
          <a:lstStyle>
            <a:lvl1pPr algn="l" defTabSz="1000863" rtl="0" eaLnBrk="1" latinLnBrk="0" hangingPunct="1">
              <a:spcBef>
                <a:spcPct val="0"/>
              </a:spcBef>
              <a:buNone/>
              <a:defRPr kumimoji="1" sz="2020" b="1" kern="1200">
                <a:solidFill>
                  <a:schemeClr val="tx1"/>
                </a:solidFill>
                <a:latin typeface="+mj-lt"/>
                <a:ea typeface="+mj-ea"/>
                <a:cs typeface="+mj-cs"/>
              </a:defRPr>
            </a:lvl1pPr>
          </a:lstStyle>
          <a:p>
            <a:pPr fontAlgn="auto">
              <a:spcAft>
                <a:spcPts val="0"/>
              </a:spcAft>
            </a:pPr>
            <a:r>
              <a:rPr lang="ja-JP" altLang="en-US" sz="1800" dirty="0">
                <a:latin typeface="メイリオ" panose="020B0604030504040204" pitchFamily="50" charset="-128"/>
                <a:ea typeface="メイリオ" panose="020B0604030504040204" pitchFamily="50" charset="-128"/>
              </a:rPr>
              <a:t>（様式３）</a:t>
            </a:r>
            <a:r>
              <a:rPr lang="ja-JP" altLang="en-US" sz="1800" b="0" dirty="0">
                <a:latin typeface="メイリオ" panose="020B0604030504040204" pitchFamily="50" charset="-128"/>
                <a:ea typeface="メイリオ" panose="020B0604030504040204" pitchFamily="50" charset="-128"/>
              </a:rPr>
              <a:t>団体・企業概要書</a:t>
            </a:r>
            <a:r>
              <a:rPr lang="en-US" altLang="ja-JP" sz="1800" b="0" dirty="0">
                <a:solidFill>
                  <a:srgbClr val="FF0000"/>
                </a:solidFill>
                <a:latin typeface="メイリオ" panose="020B0604030504040204" pitchFamily="50" charset="-128"/>
                <a:ea typeface="メイリオ" panose="020B0604030504040204" pitchFamily="50" charset="-128"/>
              </a:rPr>
              <a:t>【</a:t>
            </a:r>
            <a:r>
              <a:rPr lang="ja-JP" altLang="en-US" sz="1800" b="0" dirty="0">
                <a:solidFill>
                  <a:srgbClr val="FF0000"/>
                </a:solidFill>
                <a:latin typeface="メイリオ" panose="020B0604030504040204" pitchFamily="50" charset="-128"/>
                <a:ea typeface="メイリオ" panose="020B0604030504040204" pitchFamily="50" charset="-128"/>
              </a:rPr>
              <a:t>１団体・企業につき２枚以内</a:t>
            </a:r>
            <a:r>
              <a:rPr lang="en-US" altLang="ja-JP" sz="1800" b="0" dirty="0">
                <a:solidFill>
                  <a:srgbClr val="FF0000"/>
                </a:solidFill>
                <a:latin typeface="メイリオ" panose="020B0604030504040204" pitchFamily="50" charset="-128"/>
                <a:ea typeface="メイリオ" panose="020B0604030504040204" pitchFamily="50" charset="-128"/>
              </a:rPr>
              <a:t>】</a:t>
            </a:r>
          </a:p>
        </p:txBody>
      </p:sp>
    </p:spTree>
    <p:extLst>
      <p:ext uri="{BB962C8B-B14F-4D97-AF65-F5344CB8AC3E}">
        <p14:creationId xmlns:p14="http://schemas.microsoft.com/office/powerpoint/2010/main" val="10944392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5"/>
          <p:cNvSpPr>
            <a:spLocks noGrp="1"/>
          </p:cNvSpPr>
          <p:nvPr>
            <p:ph type="title"/>
          </p:nvPr>
        </p:nvSpPr>
        <p:spPr>
          <a:xfrm>
            <a:off x="196427" y="8795"/>
            <a:ext cx="9525544" cy="2066190"/>
          </a:xfrm>
        </p:spPr>
        <p:txBody>
          <a:bodyPr/>
          <a:lstStyle/>
          <a:p>
            <a:pPr>
              <a:spcBef>
                <a:spcPts val="0"/>
              </a:spcBef>
              <a:buSzPct val="100000"/>
            </a:pPr>
            <a:r>
              <a:rPr lang="ja-JP" altLang="en-US" sz="1800" dirty="0">
                <a:latin typeface="メイリオ" panose="020B0604030504040204" pitchFamily="50" charset="-128"/>
                <a:ea typeface="メイリオ" panose="020B0604030504040204" pitchFamily="50" charset="-128"/>
              </a:rPr>
              <a:t>（様式４）プロジェクト内容説明書</a:t>
            </a:r>
            <a:r>
              <a:rPr lang="en-US" altLang="ja-JP" sz="1800" dirty="0">
                <a:solidFill>
                  <a:srgbClr val="FF0000"/>
                </a:solidFill>
                <a:latin typeface="メイリオ" panose="020B0604030504040204" pitchFamily="50" charset="-128"/>
                <a:ea typeface="メイリオ" panose="020B0604030504040204" pitchFamily="50" charset="-128"/>
              </a:rPr>
              <a:t>【</a:t>
            </a:r>
            <a:r>
              <a:rPr lang="ja-JP" altLang="en-US" sz="1800" dirty="0">
                <a:solidFill>
                  <a:srgbClr val="FF0000"/>
                </a:solidFill>
                <a:latin typeface="メイリオ" panose="020B0604030504040204" pitchFamily="50" charset="-128"/>
                <a:ea typeface="メイリオ" panose="020B0604030504040204" pitchFamily="50" charset="-128"/>
              </a:rPr>
              <a:t>８枚以内</a:t>
            </a:r>
            <a:r>
              <a:rPr lang="en-US" altLang="ja-JP" sz="1800" dirty="0">
                <a:solidFill>
                  <a:srgbClr val="FF0000"/>
                </a:solidFill>
                <a:latin typeface="メイリオ" panose="020B0604030504040204" pitchFamily="50" charset="-128"/>
                <a:ea typeface="メイリオ" panose="020B0604030504040204" pitchFamily="50" charset="-128"/>
              </a:rPr>
              <a:t>】</a:t>
            </a:r>
            <a:br>
              <a:rPr lang="en-US" altLang="ja-JP" sz="1800" dirty="0">
                <a:latin typeface="メイリオ" panose="020B0604030504040204" pitchFamily="50" charset="-128"/>
                <a:ea typeface="メイリオ" panose="020B0604030504040204" pitchFamily="50" charset="-128"/>
              </a:rPr>
            </a:br>
            <a:r>
              <a:rPr lang="ja-JP" altLang="en-US" sz="1800" dirty="0">
                <a:latin typeface="メイリオ" panose="020B0604030504040204" pitchFamily="50" charset="-128"/>
                <a:ea typeface="メイリオ" panose="020B0604030504040204" pitchFamily="50" charset="-128"/>
              </a:rPr>
              <a:t>　</a:t>
            </a:r>
            <a:r>
              <a:rPr lang="ja-JP" altLang="en-US" sz="1800" b="0" dirty="0">
                <a:latin typeface="メイリオ" panose="020B0604030504040204" pitchFamily="50" charset="-128"/>
                <a:ea typeface="メイリオ" panose="020B0604030504040204" pitchFamily="50" charset="-128"/>
              </a:rPr>
              <a:t>次のことについてご記入ください</a:t>
            </a:r>
            <a:br>
              <a:rPr lang="en-US" altLang="ja-JP" sz="1800" b="0" dirty="0">
                <a:latin typeface="メイリオ" panose="020B0604030504040204" pitchFamily="50" charset="-128"/>
                <a:ea typeface="メイリオ" panose="020B0604030504040204" pitchFamily="50" charset="-128"/>
              </a:rPr>
            </a:br>
            <a:r>
              <a:rPr lang="ja-JP" altLang="en-US" sz="1800" b="0" dirty="0">
                <a:latin typeface="メイリオ" panose="020B0604030504040204" pitchFamily="50" charset="-128"/>
                <a:ea typeface="メイリオ" panose="020B0604030504040204" pitchFamily="50" charset="-128"/>
              </a:rPr>
              <a:t>　　１ 「</a:t>
            </a:r>
            <a:r>
              <a:rPr lang="en-US" altLang="ja-JP" sz="1800" b="0" dirty="0">
                <a:latin typeface="メイリオ" panose="020B0604030504040204" pitchFamily="50" charset="-128"/>
                <a:ea typeface="メイリオ" panose="020B0604030504040204" pitchFamily="50" charset="-128"/>
              </a:rPr>
              <a:t>2050</a:t>
            </a:r>
            <a:r>
              <a:rPr lang="ja-JP" altLang="en-US" sz="1800" b="0" dirty="0">
                <a:latin typeface="メイリオ" panose="020B0604030504040204" pitchFamily="50" charset="-128"/>
                <a:ea typeface="メイリオ" panose="020B0604030504040204" pitchFamily="50" charset="-128"/>
              </a:rPr>
              <a:t>年脱炭素社会の実現」への貢献</a:t>
            </a:r>
            <a:br>
              <a:rPr lang="en-US" altLang="ja-JP" sz="1800" b="0" dirty="0">
                <a:latin typeface="メイリオ" panose="020B0604030504040204" pitchFamily="50" charset="-128"/>
                <a:ea typeface="メイリオ" panose="020B0604030504040204" pitchFamily="50" charset="-128"/>
              </a:rPr>
            </a:br>
            <a:r>
              <a:rPr lang="ja-JP" altLang="en-US" sz="1800" b="0" dirty="0">
                <a:latin typeface="メイリオ" panose="020B0604030504040204" pitchFamily="50" charset="-128"/>
                <a:ea typeface="メイリオ" panose="020B0604030504040204" pitchFamily="50" charset="-128"/>
              </a:rPr>
              <a:t>　　２ プロジェクトの具体的内容</a:t>
            </a:r>
            <a:br>
              <a:rPr lang="en-US" altLang="ja-JP" sz="1800" b="0" dirty="0">
                <a:latin typeface="メイリオ" panose="020B0604030504040204" pitchFamily="50" charset="-128"/>
                <a:ea typeface="メイリオ" panose="020B0604030504040204" pitchFamily="50" charset="-128"/>
              </a:rPr>
            </a:br>
            <a:r>
              <a:rPr lang="ja-JP" altLang="en-US" sz="1800" b="0" dirty="0">
                <a:latin typeface="メイリオ" panose="020B0604030504040204" pitchFamily="50" charset="-128"/>
                <a:ea typeface="メイリオ" panose="020B0604030504040204" pitchFamily="50" charset="-128"/>
              </a:rPr>
              <a:t>　　３ 実用化に向けた課題と計画</a:t>
            </a:r>
            <a:br>
              <a:rPr lang="en-US" altLang="ja-JP" sz="1800" b="0" dirty="0">
                <a:latin typeface="メイリオ" panose="020B0604030504040204" pitchFamily="50" charset="-128"/>
                <a:ea typeface="メイリオ" panose="020B0604030504040204" pitchFamily="50" charset="-128"/>
              </a:rPr>
            </a:br>
            <a:r>
              <a:rPr lang="ja-JP" altLang="en-US" sz="1800" b="0" dirty="0">
                <a:latin typeface="メイリオ" panose="020B0604030504040204" pitchFamily="50" charset="-128"/>
                <a:ea typeface="メイリオ" panose="020B0604030504040204" pitchFamily="50" charset="-128"/>
              </a:rPr>
              <a:t>　　４ 支援期間終了時の目標</a:t>
            </a:r>
            <a:br>
              <a:rPr lang="en-US" altLang="ja-JP" sz="1800" b="0" dirty="0">
                <a:latin typeface="メイリオ" panose="020B0604030504040204" pitchFamily="50" charset="-128"/>
                <a:ea typeface="メイリオ" panose="020B0604030504040204" pitchFamily="50" charset="-128"/>
              </a:rPr>
            </a:br>
            <a:r>
              <a:rPr lang="ja-JP" altLang="en-US" sz="1800" b="0" dirty="0">
                <a:latin typeface="メイリオ" panose="020B0604030504040204" pitchFamily="50" charset="-128"/>
                <a:ea typeface="メイリオ" panose="020B0604030504040204" pitchFamily="50" charset="-128"/>
              </a:rPr>
              <a:t>　　５ 研究開発課題と目標</a:t>
            </a:r>
            <a:endParaRPr kumimoji="1" lang="ja-JP" altLang="en-US" sz="1800" b="0" dirty="0">
              <a:latin typeface="メイリオ" panose="020B0604030504040204" pitchFamily="50" charset="-128"/>
              <a:ea typeface="メイリオ" panose="020B0604030504040204" pitchFamily="50" charset="-128"/>
            </a:endParaRPr>
          </a:p>
        </p:txBody>
      </p:sp>
      <p:sp>
        <p:nvSpPr>
          <p:cNvPr id="8" name="テキスト ボックス 7"/>
          <p:cNvSpPr txBox="1"/>
          <p:nvPr/>
        </p:nvSpPr>
        <p:spPr>
          <a:xfrm>
            <a:off x="196429" y="2287448"/>
            <a:ext cx="4463494" cy="380480"/>
          </a:xfrm>
          <a:prstGeom prst="rect">
            <a:avLst/>
          </a:prstGeom>
          <a:solidFill>
            <a:srgbClr val="FF0000"/>
          </a:solidFill>
        </p:spPr>
        <p:txBody>
          <a:bodyPr wrap="square" lIns="36000" tIns="36000" rIns="36000" bIns="36000" rtlCol="0" anchor="ctr" anchorCtr="0">
            <a:spAutoFit/>
          </a:bodyPr>
          <a:lstStyle/>
          <a:p>
            <a:pPr>
              <a:spcBef>
                <a:spcPts val="0"/>
              </a:spcBef>
              <a:buSzPct val="100000"/>
            </a:pPr>
            <a:r>
              <a:rPr kumimoji="1" lang="ja-JP" altLang="en-US" sz="2000" dirty="0">
                <a:solidFill>
                  <a:schemeClr val="bg1"/>
                </a:solidFill>
              </a:rPr>
              <a:t>１ 「</a:t>
            </a:r>
            <a:r>
              <a:rPr kumimoji="1" lang="en-US" altLang="ja-JP" sz="2000" dirty="0">
                <a:solidFill>
                  <a:schemeClr val="bg1"/>
                </a:solidFill>
              </a:rPr>
              <a:t>2050</a:t>
            </a:r>
            <a:r>
              <a:rPr kumimoji="1" lang="ja-JP" altLang="en-US" sz="2000" dirty="0">
                <a:solidFill>
                  <a:schemeClr val="bg1"/>
                </a:solidFill>
              </a:rPr>
              <a:t>年脱炭素社会の実現」への貢献</a:t>
            </a:r>
          </a:p>
        </p:txBody>
      </p:sp>
      <p:sp>
        <p:nvSpPr>
          <p:cNvPr id="11" name="スライド番号プレースホルダー 2"/>
          <p:cNvSpPr txBox="1">
            <a:spLocks/>
          </p:cNvSpPr>
          <p:nvPr/>
        </p:nvSpPr>
        <p:spPr bwMode="gray">
          <a:xfrm>
            <a:off x="16428" y="8731182"/>
            <a:ext cx="180000" cy="180000"/>
          </a:xfrm>
          <a:prstGeom prst="rect">
            <a:avLst/>
          </a:prstGeom>
        </p:spPr>
        <p:txBody>
          <a:bodyPr vert="horz" wrap="none" lIns="0" tIns="0" rIns="0" bIns="0" rtlCol="0" anchor="b" anchorCtr="0"/>
          <a:lstStyle>
            <a:defPPr>
              <a:defRPr lang="en-US"/>
            </a:defPPr>
            <a:lvl1pPr algn="r" rtl="0" fontAlgn="base">
              <a:spcBef>
                <a:spcPct val="0"/>
              </a:spcBef>
              <a:spcAft>
                <a:spcPct val="0"/>
              </a:spcAft>
              <a:defRPr sz="908" kern="1200">
                <a:solidFill>
                  <a:schemeClr val="tx1"/>
                </a:solidFill>
                <a:latin typeface="+mn-lt"/>
                <a:ea typeface="+mn-ea"/>
                <a:cs typeface="Arial" pitchFamily="34"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a:lstStyle>
          <a:p>
            <a:fld id="{A3EB1B23-9AF8-425B-BAD7-B9FA00F18833}" type="slidenum">
              <a:rPr lang="ja-JP" altLang="en-US" smtClean="0"/>
              <a:pPr/>
              <a:t>3</a:t>
            </a:fld>
            <a:endParaRPr lang="ja-JP" altLang="en-US" dirty="0"/>
          </a:p>
        </p:txBody>
      </p:sp>
      <p:sp>
        <p:nvSpPr>
          <p:cNvPr id="7" name="正方形/長方形 6"/>
          <p:cNvSpPr/>
          <p:nvPr/>
        </p:nvSpPr>
        <p:spPr>
          <a:xfrm>
            <a:off x="86746" y="2790002"/>
            <a:ext cx="9635225" cy="1015663"/>
          </a:xfrm>
          <a:prstGeom prst="rect">
            <a:avLst/>
          </a:prstGeom>
        </p:spPr>
        <p:txBody>
          <a:bodyPr wrap="square">
            <a:spAutoFit/>
          </a:bodyPr>
          <a:lstStyle/>
          <a:p>
            <a:pPr marL="0" indent="0">
              <a:buNone/>
            </a:pPr>
            <a:r>
              <a:rPr lang="en-US" altLang="ja-JP" sz="2000" i="1" dirty="0">
                <a:solidFill>
                  <a:srgbClr val="FF0000"/>
                </a:solidFill>
                <a:latin typeface="ＭＳ 明朝" panose="02020609040205080304" pitchFamily="17" charset="-128"/>
                <a:ea typeface="ＭＳ 明朝" panose="02020609040205080304" pitchFamily="17" charset="-128"/>
              </a:rPr>
              <a:t>※ </a:t>
            </a:r>
            <a:r>
              <a:rPr lang="ja-JP" altLang="en-US" sz="2000" i="1" dirty="0">
                <a:solidFill>
                  <a:srgbClr val="FF0000"/>
                </a:solidFill>
                <a:latin typeface="ＭＳ 明朝" panose="02020609040205080304" pitchFamily="17" charset="-128"/>
                <a:ea typeface="ＭＳ 明朝" panose="02020609040205080304" pitchFamily="17" charset="-128"/>
              </a:rPr>
              <a:t>プロジェクトが「</a:t>
            </a:r>
            <a:r>
              <a:rPr lang="en-US" altLang="ja-JP" sz="2000" i="1" dirty="0">
                <a:solidFill>
                  <a:srgbClr val="FF0000"/>
                </a:solidFill>
                <a:latin typeface="ＭＳ 明朝" panose="02020609040205080304" pitchFamily="17" charset="-128"/>
                <a:ea typeface="ＭＳ 明朝" panose="02020609040205080304" pitchFamily="17" charset="-128"/>
              </a:rPr>
              <a:t>2050</a:t>
            </a:r>
            <a:r>
              <a:rPr lang="ja-JP" altLang="en-US" sz="2000" i="1" dirty="0">
                <a:solidFill>
                  <a:srgbClr val="FF0000"/>
                </a:solidFill>
                <a:latin typeface="ＭＳ 明朝" panose="02020609040205080304" pitchFamily="17" charset="-128"/>
                <a:ea typeface="ＭＳ 明朝" panose="02020609040205080304" pitchFamily="17" charset="-128"/>
              </a:rPr>
              <a:t>年脱炭素社会の実現」に貢献する理由・背景、実用化するニーズ（動向・成長性等）についてできるだけ具体的に記載してください。また、その根拠となるデータや実例についても併せて記載してください。</a:t>
            </a:r>
            <a:endParaRPr lang="en-US" altLang="ja-JP" sz="2000" i="1" dirty="0">
              <a:latin typeface="ＭＳ 明朝" panose="02020609040205080304" pitchFamily="17" charset="-128"/>
              <a:ea typeface="ＭＳ 明朝" panose="02020609040205080304" pitchFamily="17" charset="-128"/>
            </a:endParaRPr>
          </a:p>
        </p:txBody>
      </p:sp>
    </p:spTree>
    <p:extLst>
      <p:ext uri="{BB962C8B-B14F-4D97-AF65-F5344CB8AC3E}">
        <p14:creationId xmlns:p14="http://schemas.microsoft.com/office/powerpoint/2010/main" val="22423188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5"/>
          <p:cNvSpPr>
            <a:spLocks noGrp="1"/>
          </p:cNvSpPr>
          <p:nvPr>
            <p:ph type="title"/>
          </p:nvPr>
        </p:nvSpPr>
        <p:spPr>
          <a:xfrm>
            <a:off x="196427" y="8795"/>
            <a:ext cx="9525544" cy="2066190"/>
          </a:xfrm>
        </p:spPr>
        <p:txBody>
          <a:bodyPr/>
          <a:lstStyle/>
          <a:p>
            <a:pPr>
              <a:spcBef>
                <a:spcPts val="0"/>
              </a:spcBef>
              <a:buSzPct val="100000"/>
            </a:pPr>
            <a:r>
              <a:rPr lang="ja-JP" altLang="en-US" sz="1800" dirty="0">
                <a:latin typeface="メイリオ" panose="020B0604030504040204" pitchFamily="50" charset="-128"/>
                <a:ea typeface="メイリオ" panose="020B0604030504040204" pitchFamily="50" charset="-128"/>
              </a:rPr>
              <a:t>（様式４）プロジェクト内容説明書</a:t>
            </a:r>
            <a:r>
              <a:rPr lang="en-US" altLang="ja-JP" sz="1800" dirty="0">
                <a:solidFill>
                  <a:srgbClr val="FF0000"/>
                </a:solidFill>
                <a:latin typeface="メイリオ" panose="020B0604030504040204" pitchFamily="50" charset="-128"/>
                <a:ea typeface="メイリオ" panose="020B0604030504040204" pitchFamily="50" charset="-128"/>
              </a:rPr>
              <a:t>【</a:t>
            </a:r>
            <a:r>
              <a:rPr lang="ja-JP" altLang="en-US" sz="1800" dirty="0">
                <a:solidFill>
                  <a:srgbClr val="FF0000"/>
                </a:solidFill>
                <a:latin typeface="メイリオ" panose="020B0604030504040204" pitchFamily="50" charset="-128"/>
                <a:ea typeface="メイリオ" panose="020B0604030504040204" pitchFamily="50" charset="-128"/>
              </a:rPr>
              <a:t>８枚以内</a:t>
            </a:r>
            <a:r>
              <a:rPr lang="en-US" altLang="ja-JP" sz="1800" dirty="0">
                <a:solidFill>
                  <a:srgbClr val="FF0000"/>
                </a:solidFill>
                <a:latin typeface="メイリオ" panose="020B0604030504040204" pitchFamily="50" charset="-128"/>
                <a:ea typeface="メイリオ" panose="020B0604030504040204" pitchFamily="50" charset="-128"/>
              </a:rPr>
              <a:t>】</a:t>
            </a:r>
            <a:br>
              <a:rPr lang="en-US" altLang="ja-JP" sz="1800" dirty="0">
                <a:latin typeface="メイリオ" panose="020B0604030504040204" pitchFamily="50" charset="-128"/>
                <a:ea typeface="メイリオ" panose="020B0604030504040204" pitchFamily="50" charset="-128"/>
              </a:rPr>
            </a:br>
            <a:r>
              <a:rPr lang="ja-JP" altLang="en-US" sz="1800" dirty="0">
                <a:latin typeface="メイリオ" panose="020B0604030504040204" pitchFamily="50" charset="-128"/>
                <a:ea typeface="メイリオ" panose="020B0604030504040204" pitchFamily="50" charset="-128"/>
              </a:rPr>
              <a:t>　</a:t>
            </a:r>
            <a:r>
              <a:rPr lang="ja-JP" altLang="en-US" sz="1800" b="0" dirty="0">
                <a:latin typeface="メイリオ" panose="020B0604030504040204" pitchFamily="50" charset="-128"/>
                <a:ea typeface="メイリオ" panose="020B0604030504040204" pitchFamily="50" charset="-128"/>
              </a:rPr>
              <a:t>次のことについてご記入ください</a:t>
            </a:r>
            <a:br>
              <a:rPr lang="en-US" altLang="ja-JP" sz="1800" b="0" dirty="0">
                <a:latin typeface="メイリオ" panose="020B0604030504040204" pitchFamily="50" charset="-128"/>
                <a:ea typeface="メイリオ" panose="020B0604030504040204" pitchFamily="50" charset="-128"/>
              </a:rPr>
            </a:br>
            <a:r>
              <a:rPr lang="ja-JP" altLang="en-US" sz="1800" b="0" dirty="0">
                <a:latin typeface="メイリオ" panose="020B0604030504040204" pitchFamily="50" charset="-128"/>
                <a:ea typeface="メイリオ" panose="020B0604030504040204" pitchFamily="50" charset="-128"/>
              </a:rPr>
              <a:t>　　１ 「</a:t>
            </a:r>
            <a:r>
              <a:rPr lang="en-US" altLang="ja-JP" sz="1800" b="0" dirty="0">
                <a:latin typeface="メイリオ" panose="020B0604030504040204" pitchFamily="50" charset="-128"/>
                <a:ea typeface="メイリオ" panose="020B0604030504040204" pitchFamily="50" charset="-128"/>
              </a:rPr>
              <a:t>2050</a:t>
            </a:r>
            <a:r>
              <a:rPr lang="ja-JP" altLang="en-US" sz="1800" b="0" dirty="0">
                <a:latin typeface="メイリオ" panose="020B0604030504040204" pitchFamily="50" charset="-128"/>
                <a:ea typeface="メイリオ" panose="020B0604030504040204" pitchFamily="50" charset="-128"/>
              </a:rPr>
              <a:t>年脱炭素社会の実現」への貢献</a:t>
            </a:r>
            <a:br>
              <a:rPr lang="en-US" altLang="ja-JP" sz="1800" b="0" dirty="0">
                <a:latin typeface="メイリオ" panose="020B0604030504040204" pitchFamily="50" charset="-128"/>
                <a:ea typeface="メイリオ" panose="020B0604030504040204" pitchFamily="50" charset="-128"/>
              </a:rPr>
            </a:br>
            <a:r>
              <a:rPr lang="ja-JP" altLang="en-US" sz="1800" b="0" dirty="0">
                <a:latin typeface="メイリオ" panose="020B0604030504040204" pitchFamily="50" charset="-128"/>
                <a:ea typeface="メイリオ" panose="020B0604030504040204" pitchFamily="50" charset="-128"/>
              </a:rPr>
              <a:t>　　２ プロジェクトの具体的内容</a:t>
            </a:r>
            <a:br>
              <a:rPr lang="en-US" altLang="ja-JP" sz="1800" b="0" dirty="0">
                <a:latin typeface="メイリオ" panose="020B0604030504040204" pitchFamily="50" charset="-128"/>
                <a:ea typeface="メイリオ" panose="020B0604030504040204" pitchFamily="50" charset="-128"/>
              </a:rPr>
            </a:br>
            <a:r>
              <a:rPr lang="ja-JP" altLang="en-US" sz="1800" b="0" dirty="0">
                <a:latin typeface="メイリオ" panose="020B0604030504040204" pitchFamily="50" charset="-128"/>
                <a:ea typeface="メイリオ" panose="020B0604030504040204" pitchFamily="50" charset="-128"/>
              </a:rPr>
              <a:t>　　３ 実用化に向けた課題と計画</a:t>
            </a:r>
            <a:br>
              <a:rPr lang="en-US" altLang="ja-JP" sz="1800" b="0" dirty="0">
                <a:latin typeface="メイリオ" panose="020B0604030504040204" pitchFamily="50" charset="-128"/>
                <a:ea typeface="メイリオ" panose="020B0604030504040204" pitchFamily="50" charset="-128"/>
              </a:rPr>
            </a:br>
            <a:r>
              <a:rPr lang="ja-JP" altLang="en-US" sz="1800" b="0" dirty="0">
                <a:latin typeface="メイリオ" panose="020B0604030504040204" pitchFamily="50" charset="-128"/>
                <a:ea typeface="メイリオ" panose="020B0604030504040204" pitchFamily="50" charset="-128"/>
              </a:rPr>
              <a:t>　　４ 支援期間終了時の目標</a:t>
            </a:r>
            <a:br>
              <a:rPr lang="en-US" altLang="ja-JP" sz="1800" b="0" dirty="0">
                <a:latin typeface="メイリオ" panose="020B0604030504040204" pitchFamily="50" charset="-128"/>
                <a:ea typeface="メイリオ" panose="020B0604030504040204" pitchFamily="50" charset="-128"/>
              </a:rPr>
            </a:br>
            <a:r>
              <a:rPr lang="ja-JP" altLang="en-US" sz="1800" b="0" dirty="0">
                <a:latin typeface="メイリオ" panose="020B0604030504040204" pitchFamily="50" charset="-128"/>
                <a:ea typeface="メイリオ" panose="020B0604030504040204" pitchFamily="50" charset="-128"/>
              </a:rPr>
              <a:t>　　５ 研究開発課題と目標</a:t>
            </a:r>
            <a:endParaRPr kumimoji="1" lang="ja-JP" altLang="en-US" sz="1800" b="0" dirty="0">
              <a:latin typeface="メイリオ" panose="020B0604030504040204" pitchFamily="50" charset="-128"/>
              <a:ea typeface="メイリオ" panose="020B0604030504040204" pitchFamily="50" charset="-128"/>
            </a:endParaRPr>
          </a:p>
        </p:txBody>
      </p:sp>
      <p:sp>
        <p:nvSpPr>
          <p:cNvPr id="11" name="スライド番号プレースホルダー 2"/>
          <p:cNvSpPr txBox="1">
            <a:spLocks/>
          </p:cNvSpPr>
          <p:nvPr/>
        </p:nvSpPr>
        <p:spPr bwMode="gray">
          <a:xfrm>
            <a:off x="16428" y="8731182"/>
            <a:ext cx="180000" cy="180000"/>
          </a:xfrm>
          <a:prstGeom prst="rect">
            <a:avLst/>
          </a:prstGeom>
        </p:spPr>
        <p:txBody>
          <a:bodyPr vert="horz" wrap="none" lIns="0" tIns="0" rIns="0" bIns="0" rtlCol="0" anchor="b" anchorCtr="0"/>
          <a:lstStyle>
            <a:defPPr>
              <a:defRPr lang="en-US"/>
            </a:defPPr>
            <a:lvl1pPr algn="r" rtl="0" fontAlgn="base">
              <a:spcBef>
                <a:spcPct val="0"/>
              </a:spcBef>
              <a:spcAft>
                <a:spcPct val="0"/>
              </a:spcAft>
              <a:defRPr sz="908" kern="1200">
                <a:solidFill>
                  <a:schemeClr val="tx1"/>
                </a:solidFill>
                <a:latin typeface="+mn-lt"/>
                <a:ea typeface="+mn-ea"/>
                <a:cs typeface="Arial" pitchFamily="34"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a:lstStyle>
          <a:p>
            <a:fld id="{A3EB1B23-9AF8-425B-BAD7-B9FA00F18833}" type="slidenum">
              <a:rPr lang="ja-JP" altLang="en-US" smtClean="0"/>
              <a:pPr/>
              <a:t>4</a:t>
            </a:fld>
            <a:endParaRPr lang="ja-JP" altLang="en-US" dirty="0"/>
          </a:p>
        </p:txBody>
      </p:sp>
      <p:sp>
        <p:nvSpPr>
          <p:cNvPr id="9" name="テキスト ボックス 8"/>
          <p:cNvSpPr txBox="1"/>
          <p:nvPr/>
        </p:nvSpPr>
        <p:spPr>
          <a:xfrm>
            <a:off x="196428" y="2286000"/>
            <a:ext cx="3153442" cy="380480"/>
          </a:xfrm>
          <a:prstGeom prst="rect">
            <a:avLst/>
          </a:prstGeom>
          <a:solidFill>
            <a:srgbClr val="FF0000"/>
          </a:solidFill>
        </p:spPr>
        <p:txBody>
          <a:bodyPr wrap="square" lIns="36000" tIns="36000" rIns="36000" bIns="36000" rtlCol="0" anchor="ctr" anchorCtr="0">
            <a:spAutoFit/>
          </a:bodyPr>
          <a:lstStyle/>
          <a:p>
            <a:pPr>
              <a:spcBef>
                <a:spcPts val="0"/>
              </a:spcBef>
              <a:buSzPct val="100000"/>
            </a:pPr>
            <a:r>
              <a:rPr kumimoji="1" lang="ja-JP" altLang="en-US" sz="2000" dirty="0">
                <a:solidFill>
                  <a:schemeClr val="bg1"/>
                </a:solidFill>
              </a:rPr>
              <a:t>２ プロジェクトの具体的内容</a:t>
            </a:r>
          </a:p>
        </p:txBody>
      </p:sp>
      <p:sp>
        <p:nvSpPr>
          <p:cNvPr id="12" name="正方形/長方形 11"/>
          <p:cNvSpPr/>
          <p:nvPr/>
        </p:nvSpPr>
        <p:spPr>
          <a:xfrm>
            <a:off x="86746" y="2790000"/>
            <a:ext cx="9635225" cy="1015663"/>
          </a:xfrm>
          <a:prstGeom prst="rect">
            <a:avLst/>
          </a:prstGeom>
        </p:spPr>
        <p:txBody>
          <a:bodyPr wrap="square">
            <a:spAutoFit/>
          </a:bodyPr>
          <a:lstStyle/>
          <a:p>
            <a:pPr marL="0" indent="0">
              <a:buNone/>
            </a:pPr>
            <a:r>
              <a:rPr lang="en-US" altLang="ja-JP" sz="2000" i="1" dirty="0">
                <a:solidFill>
                  <a:srgbClr val="FF0000"/>
                </a:solidFill>
                <a:latin typeface="ＭＳ 明朝" panose="02020609040205080304" pitchFamily="17" charset="-128"/>
                <a:ea typeface="ＭＳ 明朝" panose="02020609040205080304" pitchFamily="17" charset="-128"/>
              </a:rPr>
              <a:t>※ </a:t>
            </a:r>
            <a:r>
              <a:rPr lang="ja-JP" altLang="en-US" sz="2000" i="1" dirty="0">
                <a:solidFill>
                  <a:srgbClr val="FF0000"/>
                </a:solidFill>
                <a:latin typeface="ＭＳ 明朝" panose="02020609040205080304" pitchFamily="17" charset="-128"/>
                <a:ea typeface="ＭＳ 明朝" panose="02020609040205080304" pitchFamily="17" charset="-128"/>
              </a:rPr>
              <a:t>研究開発をどのような手法で行うのか、成果の概要、期待される効果を記載してください。また、以下の２</a:t>
            </a:r>
            <a:r>
              <a:rPr lang="en-US" altLang="ja-JP" sz="2000" i="1" dirty="0">
                <a:solidFill>
                  <a:srgbClr val="FF0000"/>
                </a:solidFill>
                <a:latin typeface="ＭＳ 明朝" panose="02020609040205080304" pitchFamily="17" charset="-128"/>
                <a:ea typeface="ＭＳ 明朝" panose="02020609040205080304" pitchFamily="17" charset="-128"/>
              </a:rPr>
              <a:t>-</a:t>
            </a:r>
            <a:r>
              <a:rPr lang="ja-JP" altLang="en-US" sz="2000" i="1" dirty="0">
                <a:solidFill>
                  <a:srgbClr val="FF0000"/>
                </a:solidFill>
                <a:latin typeface="ＭＳ 明朝" panose="02020609040205080304" pitchFamily="17" charset="-128"/>
                <a:ea typeface="ＭＳ 明朝" panose="02020609040205080304" pitchFamily="17" charset="-128"/>
              </a:rPr>
              <a:t>①～⑤について記載してください。必要に応じて、図表や写真・イメージ図等を用いてください。</a:t>
            </a:r>
            <a:endParaRPr lang="en-US" altLang="ja-JP" sz="2800" dirty="0">
              <a:latin typeface="ＭＳ 明朝" panose="02020609040205080304" pitchFamily="17" charset="-128"/>
              <a:ea typeface="ＭＳ 明朝" panose="02020609040205080304" pitchFamily="17" charset="-128"/>
            </a:endParaRPr>
          </a:p>
        </p:txBody>
      </p:sp>
      <p:sp>
        <p:nvSpPr>
          <p:cNvPr id="16" name="テキスト ボックス 15">
            <a:extLst>
              <a:ext uri="{FF2B5EF4-FFF2-40B4-BE49-F238E27FC236}">
                <a16:creationId xmlns:a16="http://schemas.microsoft.com/office/drawing/2014/main" id="{7F789763-085C-4BD5-BD90-BBBF755B9B87}"/>
              </a:ext>
            </a:extLst>
          </p:cNvPr>
          <p:cNvSpPr txBox="1"/>
          <p:nvPr/>
        </p:nvSpPr>
        <p:spPr>
          <a:xfrm>
            <a:off x="470813" y="3890415"/>
            <a:ext cx="3142823" cy="380480"/>
          </a:xfrm>
          <a:prstGeom prst="rect">
            <a:avLst/>
          </a:prstGeom>
          <a:noFill/>
          <a:ln w="38100">
            <a:solidFill>
              <a:srgbClr val="FF0000"/>
            </a:solidFill>
          </a:ln>
        </p:spPr>
        <p:txBody>
          <a:bodyPr wrap="square" lIns="36000" tIns="36000" rIns="36000" bIns="36000" rtlCol="0" anchor="ctr" anchorCtr="0">
            <a:spAutoFit/>
          </a:bodyPr>
          <a:lstStyle/>
          <a:p>
            <a:pPr lvl="0">
              <a:spcBef>
                <a:spcPts val="0"/>
              </a:spcBef>
              <a:buSzPct val="100000"/>
              <a:defRPr/>
            </a:pPr>
            <a:r>
              <a:rPr kumimoji="1" lang="ja-JP" altLang="en-US" sz="2000" dirty="0"/>
              <a:t>２</a:t>
            </a:r>
            <a:r>
              <a:rPr kumimoji="1" lang="en-US" altLang="ja-JP" sz="2000" dirty="0"/>
              <a:t> - </a:t>
            </a:r>
            <a:r>
              <a:rPr kumimoji="1" lang="ja-JP" altLang="en-US" sz="2000" dirty="0"/>
              <a:t>① 顧客の課題やニーズ　</a:t>
            </a:r>
            <a:endParaRPr kumimoji="1" lang="ja-JP" altLang="en-US" sz="2000" b="0" i="0" u="none" strike="noStrike" kern="1200" cap="none" spc="0" normalizeH="0" baseline="0" noProof="0" dirty="0">
              <a:ln>
                <a:noFill/>
              </a:ln>
              <a:effectLst/>
              <a:uLnTx/>
              <a:uFillTx/>
              <a:ea typeface="ＭＳ Ｐゴシック"/>
            </a:endParaRPr>
          </a:p>
        </p:txBody>
      </p:sp>
      <p:sp>
        <p:nvSpPr>
          <p:cNvPr id="17" name="テキスト ボックス 16">
            <a:extLst>
              <a:ext uri="{FF2B5EF4-FFF2-40B4-BE49-F238E27FC236}">
                <a16:creationId xmlns:a16="http://schemas.microsoft.com/office/drawing/2014/main" id="{7F789763-085C-4BD5-BD90-BBBF755B9B87}"/>
              </a:ext>
            </a:extLst>
          </p:cNvPr>
          <p:cNvSpPr txBox="1"/>
          <p:nvPr/>
        </p:nvSpPr>
        <p:spPr>
          <a:xfrm>
            <a:off x="470814" y="4483516"/>
            <a:ext cx="4496838" cy="380480"/>
          </a:xfrm>
          <a:prstGeom prst="rect">
            <a:avLst/>
          </a:prstGeom>
          <a:noFill/>
          <a:ln w="38100">
            <a:solidFill>
              <a:srgbClr val="FF0000"/>
            </a:solidFill>
          </a:ln>
        </p:spPr>
        <p:txBody>
          <a:bodyPr wrap="square" lIns="36000" tIns="36000" rIns="36000" bIns="36000" rtlCol="0" anchor="ctr" anchorCtr="0">
            <a:spAutoFit/>
          </a:bodyPr>
          <a:lstStyle/>
          <a:p>
            <a:pPr lvl="0">
              <a:spcBef>
                <a:spcPts val="0"/>
              </a:spcBef>
              <a:buSzPct val="100000"/>
              <a:defRPr/>
            </a:pPr>
            <a:r>
              <a:rPr kumimoji="1" lang="ja-JP" altLang="en-US" sz="2000" dirty="0"/>
              <a:t>２</a:t>
            </a:r>
            <a:r>
              <a:rPr kumimoji="1" lang="en-US" altLang="ja-JP" sz="2000" dirty="0"/>
              <a:t> - </a:t>
            </a:r>
            <a:r>
              <a:rPr kumimoji="1" lang="ja-JP" altLang="en-US" sz="2000" dirty="0"/>
              <a:t>② 事業化する製品・サービスの概要</a:t>
            </a:r>
            <a:endParaRPr kumimoji="1" lang="ja-JP" altLang="en-US" sz="2000" b="0" i="0" u="none" strike="noStrike" kern="1200" cap="none" spc="0" normalizeH="0" baseline="0" noProof="0" dirty="0">
              <a:ln>
                <a:noFill/>
              </a:ln>
              <a:effectLst/>
              <a:uLnTx/>
              <a:uFillTx/>
              <a:ea typeface="ＭＳ Ｐゴシック"/>
            </a:endParaRPr>
          </a:p>
        </p:txBody>
      </p:sp>
      <p:sp>
        <p:nvSpPr>
          <p:cNvPr id="18" name="テキスト ボックス 17">
            <a:extLst>
              <a:ext uri="{FF2B5EF4-FFF2-40B4-BE49-F238E27FC236}">
                <a16:creationId xmlns:a16="http://schemas.microsoft.com/office/drawing/2014/main" id="{7F789763-085C-4BD5-BD90-BBBF755B9B87}"/>
              </a:ext>
            </a:extLst>
          </p:cNvPr>
          <p:cNvSpPr txBox="1"/>
          <p:nvPr/>
        </p:nvSpPr>
        <p:spPr>
          <a:xfrm>
            <a:off x="470812" y="5050830"/>
            <a:ext cx="3389009" cy="380480"/>
          </a:xfrm>
          <a:prstGeom prst="rect">
            <a:avLst/>
          </a:prstGeom>
          <a:noFill/>
          <a:ln w="38100">
            <a:solidFill>
              <a:srgbClr val="FF0000"/>
            </a:solidFill>
          </a:ln>
        </p:spPr>
        <p:txBody>
          <a:bodyPr wrap="square" lIns="36000" tIns="36000" rIns="36000" bIns="36000" rtlCol="0" anchor="ctr" anchorCtr="0">
            <a:spAutoFit/>
          </a:bodyPr>
          <a:lstStyle/>
          <a:p>
            <a:pPr lvl="0">
              <a:spcBef>
                <a:spcPts val="0"/>
              </a:spcBef>
              <a:buSzPct val="100000"/>
              <a:defRPr/>
            </a:pPr>
            <a:r>
              <a:rPr kumimoji="1" lang="ja-JP" altLang="en-US" sz="2000" dirty="0"/>
              <a:t>２</a:t>
            </a:r>
            <a:r>
              <a:rPr kumimoji="1" lang="en-US" altLang="ja-JP" sz="2000" dirty="0"/>
              <a:t> - </a:t>
            </a:r>
            <a:r>
              <a:rPr kumimoji="1" lang="ja-JP" altLang="en-US" sz="2000" dirty="0"/>
              <a:t>③ 事業化時期と売上目標</a:t>
            </a:r>
            <a:endParaRPr kumimoji="1" lang="ja-JP" altLang="en-US" sz="2000" b="0" i="0" u="none" strike="noStrike" kern="1200" cap="none" spc="0" normalizeH="0" baseline="0" noProof="0" dirty="0">
              <a:ln>
                <a:noFill/>
              </a:ln>
              <a:effectLst/>
              <a:uLnTx/>
              <a:uFillTx/>
              <a:ea typeface="ＭＳ Ｐゴシック"/>
            </a:endParaRPr>
          </a:p>
        </p:txBody>
      </p:sp>
      <p:sp>
        <p:nvSpPr>
          <p:cNvPr id="32" name="タイトル 5">
            <a:extLst>
              <a:ext uri="{FF2B5EF4-FFF2-40B4-BE49-F238E27FC236}">
                <a16:creationId xmlns:a16="http://schemas.microsoft.com/office/drawing/2014/main" id="{0980523A-6354-47BD-A9B3-9A14F41E64A7}"/>
              </a:ext>
            </a:extLst>
          </p:cNvPr>
          <p:cNvSpPr txBox="1">
            <a:spLocks/>
          </p:cNvSpPr>
          <p:nvPr/>
        </p:nvSpPr>
        <p:spPr bwMode="gray">
          <a:xfrm>
            <a:off x="470812" y="5563781"/>
            <a:ext cx="9200723" cy="996012"/>
          </a:xfrm>
          <a:prstGeom prst="rect">
            <a:avLst/>
          </a:prstGeom>
        </p:spPr>
        <p:txBody>
          <a:bodyPr vert="horz" lIns="0" tIns="0" rIns="0" bIns="0" rtlCol="0" anchor="t" anchorCtr="0">
            <a:noAutofit/>
          </a:bodyPr>
          <a:lstStyle>
            <a:lvl1pPr algn="l" defTabSz="1000863" rtl="0" eaLnBrk="1" latinLnBrk="0" hangingPunct="1">
              <a:spcBef>
                <a:spcPct val="0"/>
              </a:spcBef>
              <a:buNone/>
              <a:defRPr kumimoji="1" sz="2020" b="1" kern="1200">
                <a:solidFill>
                  <a:schemeClr val="tx1"/>
                </a:solidFill>
                <a:latin typeface="+mj-lt"/>
                <a:ea typeface="+mj-ea"/>
                <a:cs typeface="+mj-cs"/>
              </a:defRPr>
            </a:lvl1pPr>
          </a:lstStyle>
          <a:p>
            <a:pPr fontAlgn="auto">
              <a:spcAft>
                <a:spcPts val="600"/>
              </a:spcAft>
            </a:pPr>
            <a:r>
              <a:rPr lang="ja-JP" altLang="en-US" sz="2000" b="0" dirty="0">
                <a:latin typeface="メイリオ" panose="020B0604030504040204" pitchFamily="50" charset="-128"/>
                <a:ea typeface="メイリオ" panose="020B0604030504040204" pitchFamily="50" charset="-128"/>
              </a:rPr>
              <a:t>◯事業化時期</a:t>
            </a:r>
            <a:endParaRPr lang="en-US" altLang="ja-JP" sz="2000" b="0" dirty="0">
              <a:latin typeface="メイリオ" panose="020B0604030504040204" pitchFamily="50" charset="-128"/>
              <a:ea typeface="メイリオ" panose="020B0604030504040204" pitchFamily="50" charset="-128"/>
            </a:endParaRPr>
          </a:p>
          <a:p>
            <a:pPr fontAlgn="auto">
              <a:spcAft>
                <a:spcPts val="600"/>
              </a:spcAft>
            </a:pPr>
            <a:r>
              <a:rPr lang="ja-JP" altLang="en-US" sz="2000" b="0" dirty="0">
                <a:latin typeface="メイリオ" panose="020B0604030504040204" pitchFamily="50" charset="-128"/>
                <a:ea typeface="メイリオ" panose="020B0604030504040204" pitchFamily="50" charset="-128"/>
              </a:rPr>
              <a:t>○目標販売数・売価・原価</a:t>
            </a:r>
            <a:endParaRPr lang="en-US" altLang="ja-JP" sz="2000" b="0" dirty="0">
              <a:latin typeface="メイリオ" panose="020B0604030504040204" pitchFamily="50" charset="-128"/>
              <a:ea typeface="メイリオ" panose="020B0604030504040204" pitchFamily="50" charset="-128"/>
            </a:endParaRPr>
          </a:p>
          <a:p>
            <a:pPr fontAlgn="auto">
              <a:spcAft>
                <a:spcPts val="600"/>
              </a:spcAft>
            </a:pPr>
            <a:r>
              <a:rPr lang="ja-JP" altLang="en-US" sz="2000" b="0" dirty="0">
                <a:latin typeface="メイリオ" panose="020B0604030504040204" pitchFamily="50" charset="-128"/>
                <a:ea typeface="メイリオ" panose="020B0604030504040204" pitchFamily="50" charset="-128"/>
              </a:rPr>
              <a:t>○必要となる人材・設備・販路・資金の整備等の予定</a:t>
            </a:r>
            <a:endParaRPr lang="ja-JP" altLang="en-US" sz="2000" b="0" dirty="0">
              <a:solidFill>
                <a:srgbClr val="FF0000"/>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3427536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5"/>
          <p:cNvSpPr txBox="1">
            <a:spLocks/>
          </p:cNvSpPr>
          <p:nvPr/>
        </p:nvSpPr>
        <p:spPr bwMode="gray">
          <a:xfrm>
            <a:off x="196427" y="8795"/>
            <a:ext cx="9525544" cy="2066190"/>
          </a:xfrm>
          <a:prstGeom prst="rect">
            <a:avLst/>
          </a:prstGeom>
        </p:spPr>
        <p:txBody>
          <a:bodyPr vert="horz" lIns="0" tIns="0" rIns="0" bIns="0" rtlCol="0" anchor="b" anchorCtr="0">
            <a:noAutofit/>
          </a:bodyPr>
          <a:lstStyle>
            <a:lvl1pPr algn="l" defTabSz="1000863" rtl="0" eaLnBrk="1" latinLnBrk="0" hangingPunct="1">
              <a:spcBef>
                <a:spcPct val="0"/>
              </a:spcBef>
              <a:buNone/>
              <a:defRPr kumimoji="1" sz="2020" b="1" kern="1200">
                <a:solidFill>
                  <a:schemeClr val="tx1"/>
                </a:solidFill>
                <a:latin typeface="+mj-lt"/>
                <a:ea typeface="+mj-ea"/>
                <a:cs typeface="+mj-cs"/>
              </a:defRPr>
            </a:lvl1pPr>
          </a:lstStyle>
          <a:p>
            <a:pPr fontAlgn="auto">
              <a:spcBef>
                <a:spcPts val="0"/>
              </a:spcBef>
              <a:spcAft>
                <a:spcPts val="0"/>
              </a:spcAft>
              <a:buSzPct val="100000"/>
            </a:pPr>
            <a:r>
              <a:rPr lang="ja-JP" altLang="en-US" sz="1800" dirty="0">
                <a:latin typeface="メイリオ" panose="020B0604030504040204" pitchFamily="50" charset="-128"/>
                <a:ea typeface="メイリオ" panose="020B0604030504040204" pitchFamily="50" charset="-128"/>
              </a:rPr>
              <a:t>（様式４）プロジェクト内容説明書</a:t>
            </a:r>
            <a:r>
              <a:rPr lang="en-US" altLang="ja-JP" sz="1800" dirty="0">
                <a:solidFill>
                  <a:srgbClr val="FF0000"/>
                </a:solidFill>
                <a:latin typeface="メイリオ" panose="020B0604030504040204" pitchFamily="50" charset="-128"/>
                <a:ea typeface="メイリオ" panose="020B0604030504040204" pitchFamily="50" charset="-128"/>
              </a:rPr>
              <a:t>【</a:t>
            </a:r>
            <a:r>
              <a:rPr lang="ja-JP" altLang="en-US" sz="1800" dirty="0">
                <a:solidFill>
                  <a:srgbClr val="FF0000"/>
                </a:solidFill>
                <a:latin typeface="メイリオ" panose="020B0604030504040204" pitchFamily="50" charset="-128"/>
                <a:ea typeface="メイリオ" panose="020B0604030504040204" pitchFamily="50" charset="-128"/>
              </a:rPr>
              <a:t>８枚以内</a:t>
            </a:r>
            <a:r>
              <a:rPr lang="en-US" altLang="ja-JP" sz="1800" dirty="0">
                <a:solidFill>
                  <a:srgbClr val="FF0000"/>
                </a:solidFill>
                <a:latin typeface="メイリオ" panose="020B0604030504040204" pitchFamily="50" charset="-128"/>
                <a:ea typeface="メイリオ" panose="020B0604030504040204" pitchFamily="50" charset="-128"/>
              </a:rPr>
              <a:t>】</a:t>
            </a:r>
            <a:br>
              <a:rPr lang="en-US" altLang="ja-JP" sz="1800" dirty="0">
                <a:latin typeface="メイリオ" panose="020B0604030504040204" pitchFamily="50" charset="-128"/>
                <a:ea typeface="メイリオ" panose="020B0604030504040204" pitchFamily="50" charset="-128"/>
              </a:rPr>
            </a:br>
            <a:r>
              <a:rPr lang="ja-JP" altLang="en-US" sz="1800" dirty="0">
                <a:latin typeface="メイリオ" panose="020B0604030504040204" pitchFamily="50" charset="-128"/>
                <a:ea typeface="メイリオ" panose="020B0604030504040204" pitchFamily="50" charset="-128"/>
              </a:rPr>
              <a:t>　</a:t>
            </a:r>
            <a:r>
              <a:rPr lang="ja-JP" altLang="en-US" sz="1800" b="0" dirty="0">
                <a:latin typeface="メイリオ" panose="020B0604030504040204" pitchFamily="50" charset="-128"/>
                <a:ea typeface="メイリオ" panose="020B0604030504040204" pitchFamily="50" charset="-128"/>
              </a:rPr>
              <a:t>次のことについてご記入ください</a:t>
            </a:r>
            <a:br>
              <a:rPr lang="en-US" altLang="ja-JP" sz="1800" b="0" dirty="0">
                <a:latin typeface="メイリオ" panose="020B0604030504040204" pitchFamily="50" charset="-128"/>
                <a:ea typeface="メイリオ" panose="020B0604030504040204" pitchFamily="50" charset="-128"/>
              </a:rPr>
            </a:br>
            <a:r>
              <a:rPr lang="ja-JP" altLang="en-US" sz="1800" b="0" dirty="0">
                <a:latin typeface="メイリオ" panose="020B0604030504040204" pitchFamily="50" charset="-128"/>
                <a:ea typeface="メイリオ" panose="020B0604030504040204" pitchFamily="50" charset="-128"/>
              </a:rPr>
              <a:t>　　１ 「</a:t>
            </a:r>
            <a:r>
              <a:rPr lang="en-US" altLang="ja-JP" sz="1800" b="0" dirty="0">
                <a:latin typeface="メイリオ" panose="020B0604030504040204" pitchFamily="50" charset="-128"/>
                <a:ea typeface="メイリオ" panose="020B0604030504040204" pitchFamily="50" charset="-128"/>
              </a:rPr>
              <a:t>2050</a:t>
            </a:r>
            <a:r>
              <a:rPr lang="ja-JP" altLang="en-US" sz="1800" b="0" dirty="0">
                <a:latin typeface="メイリオ" panose="020B0604030504040204" pitchFamily="50" charset="-128"/>
                <a:ea typeface="メイリオ" panose="020B0604030504040204" pitchFamily="50" charset="-128"/>
              </a:rPr>
              <a:t>年脱炭素社会の実現」への貢献</a:t>
            </a:r>
            <a:br>
              <a:rPr lang="en-US" altLang="ja-JP" sz="1800" b="0" dirty="0">
                <a:latin typeface="メイリオ" panose="020B0604030504040204" pitchFamily="50" charset="-128"/>
                <a:ea typeface="メイリオ" panose="020B0604030504040204" pitchFamily="50" charset="-128"/>
              </a:rPr>
            </a:br>
            <a:r>
              <a:rPr lang="ja-JP" altLang="en-US" sz="1800" b="0" dirty="0">
                <a:latin typeface="メイリオ" panose="020B0604030504040204" pitchFamily="50" charset="-128"/>
                <a:ea typeface="メイリオ" panose="020B0604030504040204" pitchFamily="50" charset="-128"/>
              </a:rPr>
              <a:t>　　２ プロジェクトの具体的内容</a:t>
            </a:r>
            <a:br>
              <a:rPr lang="en-US" altLang="ja-JP" sz="1800" b="0" dirty="0">
                <a:latin typeface="メイリオ" panose="020B0604030504040204" pitchFamily="50" charset="-128"/>
                <a:ea typeface="メイリオ" panose="020B0604030504040204" pitchFamily="50" charset="-128"/>
              </a:rPr>
            </a:br>
            <a:r>
              <a:rPr lang="ja-JP" altLang="en-US" sz="1800" b="0" dirty="0">
                <a:latin typeface="メイリオ" panose="020B0604030504040204" pitchFamily="50" charset="-128"/>
                <a:ea typeface="メイリオ" panose="020B0604030504040204" pitchFamily="50" charset="-128"/>
              </a:rPr>
              <a:t>　　３ 実用化に向けた課題と計画</a:t>
            </a:r>
            <a:br>
              <a:rPr lang="en-US" altLang="ja-JP" sz="1800" b="0" dirty="0">
                <a:latin typeface="メイリオ" panose="020B0604030504040204" pitchFamily="50" charset="-128"/>
                <a:ea typeface="メイリオ" panose="020B0604030504040204" pitchFamily="50" charset="-128"/>
              </a:rPr>
            </a:br>
            <a:r>
              <a:rPr lang="ja-JP" altLang="en-US" sz="1800" b="0" dirty="0">
                <a:latin typeface="メイリオ" panose="020B0604030504040204" pitchFamily="50" charset="-128"/>
                <a:ea typeface="メイリオ" panose="020B0604030504040204" pitchFamily="50" charset="-128"/>
              </a:rPr>
              <a:t>　　４ 支援期間終了時の目標</a:t>
            </a:r>
            <a:br>
              <a:rPr lang="en-US" altLang="ja-JP" sz="1800" b="0" dirty="0">
                <a:latin typeface="メイリオ" panose="020B0604030504040204" pitchFamily="50" charset="-128"/>
                <a:ea typeface="メイリオ" panose="020B0604030504040204" pitchFamily="50" charset="-128"/>
              </a:rPr>
            </a:br>
            <a:r>
              <a:rPr lang="ja-JP" altLang="en-US" sz="1800" b="0" dirty="0">
                <a:latin typeface="メイリオ" panose="020B0604030504040204" pitchFamily="50" charset="-128"/>
                <a:ea typeface="メイリオ" panose="020B0604030504040204" pitchFamily="50" charset="-128"/>
              </a:rPr>
              <a:t>　　５ 研究開発課題と目標</a:t>
            </a:r>
          </a:p>
        </p:txBody>
      </p:sp>
      <p:sp>
        <p:nvSpPr>
          <p:cNvPr id="3" name="タイトル 2">
            <a:extLst>
              <a:ext uri="{FF2B5EF4-FFF2-40B4-BE49-F238E27FC236}">
                <a16:creationId xmlns:a16="http://schemas.microsoft.com/office/drawing/2014/main" id="{0424DA74-1159-4F70-2992-B940AC14F7EC}"/>
              </a:ext>
            </a:extLst>
          </p:cNvPr>
          <p:cNvSpPr>
            <a:spLocks noGrp="1"/>
          </p:cNvSpPr>
          <p:nvPr>
            <p:ph type="title"/>
          </p:nvPr>
        </p:nvSpPr>
        <p:spPr/>
        <p:txBody>
          <a:bodyPr/>
          <a:lstStyle/>
          <a:p>
            <a:br>
              <a:rPr lang="en-US" altLang="ja-JP" dirty="0"/>
            </a:br>
            <a:endParaRPr lang="ja-JP" altLang="en-US" dirty="0"/>
          </a:p>
        </p:txBody>
      </p:sp>
      <p:sp>
        <p:nvSpPr>
          <p:cNvPr id="14" name="フッター プレースホルダー 4">
            <a:extLst>
              <a:ext uri="{FF2B5EF4-FFF2-40B4-BE49-F238E27FC236}">
                <a16:creationId xmlns:a16="http://schemas.microsoft.com/office/drawing/2014/main" id="{EAE928B1-0B63-4A56-BC04-33113C1D7A11}"/>
              </a:ext>
            </a:extLst>
          </p:cNvPr>
          <p:cNvSpPr txBox="1">
            <a:spLocks/>
          </p:cNvSpPr>
          <p:nvPr/>
        </p:nvSpPr>
        <p:spPr bwMode="gray">
          <a:xfrm>
            <a:off x="4533000" y="3344892"/>
            <a:ext cx="2448000" cy="288000"/>
          </a:xfrm>
          <a:prstGeom prst="rect">
            <a:avLst/>
          </a:prstGeom>
          <a:noFill/>
          <a:ln w="6350">
            <a:noFill/>
            <a:miter lim="800000"/>
            <a:headEnd/>
            <a:tailEnd/>
          </a:ln>
        </p:spPr>
        <p:txBody>
          <a:bodyPr rot="0" spcFirstLastPara="0" vertOverflow="overflow" horzOverflow="overflow" vert="horz" wrap="square" lIns="36000" tIns="36000" rIns="36000" bIns="36000" numCol="1" spcCol="0" rtlCol="0" fromWordArt="0" anchor="b"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0"/>
            </a:lvl1pPr>
          </a:lstStyle>
          <a:p>
            <a:pPr marL="0" marR="0" lvl="0" indent="0" algn="ctr" defTabSz="762000" rtl="0" eaLnBrk="0" fontAlgn="base" latinLnBrk="0" hangingPunct="0">
              <a:lnSpc>
                <a:spcPct val="106000"/>
              </a:lnSpc>
              <a:spcBef>
                <a:spcPts val="600"/>
              </a:spcBef>
              <a:spcAft>
                <a:spcPct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Arial" charset="0"/>
                <a:ea typeface="Yu Gothic UI"/>
                <a:cs typeface="Arial" charset="0"/>
              </a:rPr>
              <a:t>得意とする技術・能力、経験など</a:t>
            </a:r>
          </a:p>
        </p:txBody>
      </p:sp>
      <p:cxnSp>
        <p:nvCxnSpPr>
          <p:cNvPr id="15" name="直線コネクタ 14">
            <a:extLst>
              <a:ext uri="{FF2B5EF4-FFF2-40B4-BE49-F238E27FC236}">
                <a16:creationId xmlns:a16="http://schemas.microsoft.com/office/drawing/2014/main" id="{BDEF795F-12C1-4A2C-9638-0E67CE8610B1}"/>
              </a:ext>
            </a:extLst>
          </p:cNvPr>
          <p:cNvCxnSpPr/>
          <p:nvPr/>
        </p:nvCxnSpPr>
        <p:spPr>
          <a:xfrm>
            <a:off x="4533000" y="3632892"/>
            <a:ext cx="2448000" cy="0"/>
          </a:xfrm>
          <a:prstGeom prst="line">
            <a:avLst/>
          </a:prstGeom>
          <a:noFill/>
          <a:ln w="19050" cap="flat" cmpd="sng" algn="ctr">
            <a:solidFill>
              <a:srgbClr val="0D8390"/>
            </a:solidFill>
            <a:prstDash val="solid"/>
          </a:ln>
          <a:effectLst/>
        </p:spPr>
      </p:cxnSp>
      <p:sp>
        <p:nvSpPr>
          <p:cNvPr id="16" name="フッター プレースホルダー 4">
            <a:extLst>
              <a:ext uri="{FF2B5EF4-FFF2-40B4-BE49-F238E27FC236}">
                <a16:creationId xmlns:a16="http://schemas.microsoft.com/office/drawing/2014/main" id="{7AF1E617-D206-4C09-B444-F0E854068857}"/>
              </a:ext>
            </a:extLst>
          </p:cNvPr>
          <p:cNvSpPr txBox="1">
            <a:spLocks/>
          </p:cNvSpPr>
          <p:nvPr/>
        </p:nvSpPr>
        <p:spPr bwMode="gray">
          <a:xfrm>
            <a:off x="286727" y="3344892"/>
            <a:ext cx="2448000" cy="288000"/>
          </a:xfrm>
          <a:prstGeom prst="rect">
            <a:avLst/>
          </a:prstGeom>
          <a:noFill/>
          <a:ln w="6350">
            <a:noFill/>
            <a:miter lim="800000"/>
            <a:headEnd/>
            <a:tailEnd/>
          </a:ln>
        </p:spPr>
        <p:txBody>
          <a:bodyPr rot="0" spcFirstLastPara="0" vertOverflow="overflow" horzOverflow="overflow" vert="horz" wrap="square" lIns="36000" tIns="36000" rIns="36000" bIns="36000" numCol="1" spcCol="0" rtlCol="0" fromWordArt="0" anchor="b"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0"/>
            </a:lvl1pPr>
          </a:lstStyle>
          <a:p>
            <a:pPr marL="0" marR="0" lvl="0" indent="0" algn="ctr" defTabSz="762000" rtl="0" eaLnBrk="0" fontAlgn="base" latinLnBrk="0" hangingPunct="0">
              <a:lnSpc>
                <a:spcPct val="106000"/>
              </a:lnSpc>
              <a:spcBef>
                <a:spcPts val="600"/>
              </a:spcBef>
              <a:spcAft>
                <a:spcPct val="0"/>
              </a:spcAft>
              <a:buClrTx/>
              <a:buSzTx/>
              <a:buFontTx/>
              <a:buNone/>
              <a:tabLst/>
              <a:defRPr/>
            </a:pPr>
            <a:r>
              <a:rPr lang="ja-JP" altLang="en-US" dirty="0">
                <a:solidFill>
                  <a:prstClr val="black"/>
                </a:solidFill>
                <a:ea typeface="Yu Gothic UI"/>
              </a:rPr>
              <a:t>実用化した場合の</a:t>
            </a:r>
            <a:r>
              <a:rPr kumimoji="1" lang="ja-JP" altLang="en-US" sz="1200" b="0" i="0" u="none" strike="noStrike" kern="1200" cap="none" spc="0" normalizeH="0" baseline="0" noProof="0" dirty="0">
                <a:ln>
                  <a:noFill/>
                </a:ln>
                <a:solidFill>
                  <a:prstClr val="black"/>
                </a:solidFill>
                <a:effectLst/>
                <a:uLnTx/>
                <a:uFillTx/>
                <a:latin typeface="Arial" charset="0"/>
                <a:ea typeface="Yu Gothic UI"/>
                <a:cs typeface="Arial" charset="0"/>
              </a:rPr>
              <a:t>役割</a:t>
            </a:r>
          </a:p>
        </p:txBody>
      </p:sp>
      <p:cxnSp>
        <p:nvCxnSpPr>
          <p:cNvPr id="17" name="直線コネクタ 16">
            <a:extLst>
              <a:ext uri="{FF2B5EF4-FFF2-40B4-BE49-F238E27FC236}">
                <a16:creationId xmlns:a16="http://schemas.microsoft.com/office/drawing/2014/main" id="{8DBDEE79-0725-411F-A156-F7C4CC265968}"/>
              </a:ext>
            </a:extLst>
          </p:cNvPr>
          <p:cNvCxnSpPr/>
          <p:nvPr/>
        </p:nvCxnSpPr>
        <p:spPr>
          <a:xfrm>
            <a:off x="286727" y="3632892"/>
            <a:ext cx="2448000" cy="0"/>
          </a:xfrm>
          <a:prstGeom prst="line">
            <a:avLst/>
          </a:prstGeom>
          <a:noFill/>
          <a:ln w="19050" cap="flat" cmpd="sng" algn="ctr">
            <a:solidFill>
              <a:srgbClr val="0D8390"/>
            </a:solidFill>
            <a:prstDash val="solid"/>
          </a:ln>
          <a:effectLst/>
        </p:spPr>
      </p:cxnSp>
      <p:sp>
        <p:nvSpPr>
          <p:cNvPr id="18" name="フッター プレースホルダー 4">
            <a:extLst>
              <a:ext uri="{FF2B5EF4-FFF2-40B4-BE49-F238E27FC236}">
                <a16:creationId xmlns:a16="http://schemas.microsoft.com/office/drawing/2014/main" id="{28E1B76F-85A6-4F8D-8C54-A0CA9CDF4669}"/>
              </a:ext>
            </a:extLst>
          </p:cNvPr>
          <p:cNvSpPr txBox="1">
            <a:spLocks/>
          </p:cNvSpPr>
          <p:nvPr/>
        </p:nvSpPr>
        <p:spPr bwMode="gray">
          <a:xfrm>
            <a:off x="7041000" y="3344892"/>
            <a:ext cx="2448000" cy="288000"/>
          </a:xfrm>
          <a:prstGeom prst="rect">
            <a:avLst/>
          </a:prstGeom>
          <a:noFill/>
          <a:ln w="6350">
            <a:noFill/>
            <a:miter lim="800000"/>
            <a:headEnd/>
            <a:tailEnd/>
          </a:ln>
        </p:spPr>
        <p:txBody>
          <a:bodyPr rot="0" spcFirstLastPara="0" vertOverflow="overflow" horzOverflow="overflow" vert="horz" wrap="square" lIns="36000" tIns="36000" rIns="36000" bIns="36000" numCol="1" spcCol="0" rtlCol="0" fromWordArt="0" anchor="b"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pPr marL="0" marR="0" lvl="0" indent="0" algn="ctr" defTabSz="762000" rtl="0" eaLnBrk="0" fontAlgn="base" latinLnBrk="0" hangingPunct="0">
              <a:lnSpc>
                <a:spcPct val="106000"/>
              </a:lnSpc>
              <a:spcBef>
                <a:spcPts val="600"/>
              </a:spcBef>
              <a:spcAft>
                <a:spcPct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Arial" charset="0"/>
                <a:ea typeface="Yu Gothic UI"/>
                <a:cs typeface="Arial" charset="0"/>
              </a:rPr>
              <a:t>当プロジェクトへの関与意思</a:t>
            </a:r>
          </a:p>
        </p:txBody>
      </p:sp>
      <p:cxnSp>
        <p:nvCxnSpPr>
          <p:cNvPr id="19" name="直線コネクタ 18">
            <a:extLst>
              <a:ext uri="{FF2B5EF4-FFF2-40B4-BE49-F238E27FC236}">
                <a16:creationId xmlns:a16="http://schemas.microsoft.com/office/drawing/2014/main" id="{41079B9B-D0B0-4156-81A2-F44F06D56957}"/>
              </a:ext>
            </a:extLst>
          </p:cNvPr>
          <p:cNvCxnSpPr/>
          <p:nvPr/>
        </p:nvCxnSpPr>
        <p:spPr>
          <a:xfrm>
            <a:off x="7041000" y="3632892"/>
            <a:ext cx="2448000" cy="0"/>
          </a:xfrm>
          <a:prstGeom prst="line">
            <a:avLst/>
          </a:prstGeom>
          <a:noFill/>
          <a:ln w="19050" cap="flat" cmpd="sng" algn="ctr">
            <a:solidFill>
              <a:srgbClr val="0D8390"/>
            </a:solidFill>
            <a:prstDash val="solid"/>
          </a:ln>
          <a:effectLst/>
        </p:spPr>
      </p:cxnSp>
      <p:cxnSp>
        <p:nvCxnSpPr>
          <p:cNvPr id="20" name="直線コネクタ 19">
            <a:extLst>
              <a:ext uri="{FF2B5EF4-FFF2-40B4-BE49-F238E27FC236}">
                <a16:creationId xmlns:a16="http://schemas.microsoft.com/office/drawing/2014/main" id="{51368D5F-F399-4DB2-A2B1-8CC10AB35A93}"/>
              </a:ext>
            </a:extLst>
          </p:cNvPr>
          <p:cNvCxnSpPr/>
          <p:nvPr/>
        </p:nvCxnSpPr>
        <p:spPr>
          <a:xfrm flipV="1">
            <a:off x="417000" y="4535774"/>
            <a:ext cx="9072000" cy="0"/>
          </a:xfrm>
          <a:prstGeom prst="line">
            <a:avLst/>
          </a:prstGeom>
          <a:noFill/>
          <a:ln w="6350" cap="flat" cmpd="sng" algn="ctr">
            <a:solidFill>
              <a:srgbClr val="BBBCBC"/>
            </a:solidFill>
            <a:prstDash val="dash"/>
          </a:ln>
          <a:effectLst/>
        </p:spPr>
      </p:cxnSp>
      <p:sp>
        <p:nvSpPr>
          <p:cNvPr id="21" name="テキスト ボックス 20">
            <a:extLst>
              <a:ext uri="{FF2B5EF4-FFF2-40B4-BE49-F238E27FC236}">
                <a16:creationId xmlns:a16="http://schemas.microsoft.com/office/drawing/2014/main" id="{91FA96FF-8ABF-448A-B63F-4310714181F8}"/>
              </a:ext>
            </a:extLst>
          </p:cNvPr>
          <p:cNvSpPr txBox="1"/>
          <p:nvPr/>
        </p:nvSpPr>
        <p:spPr>
          <a:xfrm>
            <a:off x="4533000" y="3687183"/>
            <a:ext cx="2448000" cy="816473"/>
          </a:xfrm>
          <a:prstGeom prst="rect">
            <a:avLst/>
          </a:prstGeom>
          <a:noFill/>
          <a:ln w="6350">
            <a:noFill/>
            <a:miter lim="800000"/>
            <a:headEnd/>
            <a:tailEnd/>
          </a:ln>
        </p:spPr>
        <p:txBody>
          <a:bodyPr lIns="72000" tIns="72000" rIns="72000" bIns="72000" rtlCol="0" anchor="t"/>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88900" marR="0" lvl="0" indent="-88900" algn="l" defTabSz="762000" rtl="0" eaLnBrk="0" fontAlgn="base" latinLnBrk="0" hangingPunct="0">
              <a:lnSpc>
                <a:spcPct val="106000"/>
              </a:lnSpc>
              <a:spcBef>
                <a:spcPts val="0"/>
              </a:spcBef>
              <a:spcAft>
                <a:spcPct val="0"/>
              </a:spcAft>
              <a:buClrTx/>
              <a:buSzTx/>
              <a:buFont typeface="Arial" panose="020B0604020202020204" pitchFamily="34" charset="0"/>
              <a:buChar char="•"/>
              <a:tabLst/>
              <a:defRPr/>
            </a:pPr>
            <a:r>
              <a:rPr kumimoji="1" lang="ja-JP" altLang="en-US" sz="1200" b="0" i="0" u="none" strike="noStrike" kern="1200" cap="none" spc="0" normalizeH="0" baseline="0" noProof="0" dirty="0">
                <a:ln>
                  <a:noFill/>
                </a:ln>
                <a:solidFill>
                  <a:prstClr val="white">
                    <a:lumMod val="65000"/>
                  </a:prstClr>
                </a:solidFill>
                <a:effectLst/>
                <a:uLnTx/>
                <a:uFillTx/>
                <a:latin typeface="ＭＳ ゴシック" panose="020B0609070205080204" pitchFamily="49" charset="-128"/>
                <a:ea typeface="ＭＳ ゴシック" panose="020B0609070205080204" pitchFamily="49" charset="-128"/>
                <a:cs typeface="Arial" charset="0"/>
              </a:rPr>
              <a:t>〇〇地域に根ざして、ビジネスを行っており、取引先のマッチングができる</a:t>
            </a:r>
            <a:endParaRPr kumimoji="1" lang="en-US" altLang="ja-JP" sz="1200" b="0" i="0" u="none" strike="noStrike" kern="1200" cap="none" spc="0" normalizeH="0" baseline="0" noProof="0" dirty="0">
              <a:ln>
                <a:noFill/>
              </a:ln>
              <a:solidFill>
                <a:prstClr val="white">
                  <a:lumMod val="65000"/>
                </a:prstClr>
              </a:solidFill>
              <a:effectLst/>
              <a:uLnTx/>
              <a:uFillTx/>
              <a:latin typeface="ＭＳ ゴシック" panose="020B0609070205080204" pitchFamily="49" charset="-128"/>
              <a:ea typeface="ＭＳ ゴシック" panose="020B0609070205080204" pitchFamily="49" charset="-128"/>
              <a:cs typeface="Arial" charset="0"/>
            </a:endParaRPr>
          </a:p>
        </p:txBody>
      </p:sp>
      <p:sp>
        <p:nvSpPr>
          <p:cNvPr id="22" name="テキスト ボックス 21">
            <a:extLst>
              <a:ext uri="{FF2B5EF4-FFF2-40B4-BE49-F238E27FC236}">
                <a16:creationId xmlns:a16="http://schemas.microsoft.com/office/drawing/2014/main" id="{54FCA78E-8574-4B65-B922-A810713B6168}"/>
              </a:ext>
            </a:extLst>
          </p:cNvPr>
          <p:cNvSpPr txBox="1"/>
          <p:nvPr/>
        </p:nvSpPr>
        <p:spPr>
          <a:xfrm>
            <a:off x="286727" y="3687183"/>
            <a:ext cx="2448000" cy="816473"/>
          </a:xfrm>
          <a:prstGeom prst="rect">
            <a:avLst/>
          </a:prstGeom>
          <a:noFill/>
          <a:ln w="6350">
            <a:noFill/>
            <a:miter lim="800000"/>
            <a:headEnd/>
            <a:tailEnd/>
          </a:ln>
        </p:spPr>
        <p:txBody>
          <a:bodyPr lIns="72000" tIns="72000" rIns="72000" bIns="72000" rtlCol="0" anchor="t"/>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88900" marR="0" lvl="0" indent="-88900" algn="l" defTabSz="762000" rtl="0" eaLnBrk="0" fontAlgn="base" latinLnBrk="0" hangingPunct="0">
              <a:lnSpc>
                <a:spcPct val="106000"/>
              </a:lnSpc>
              <a:spcBef>
                <a:spcPts val="0"/>
              </a:spcBef>
              <a:spcAft>
                <a:spcPct val="0"/>
              </a:spcAft>
              <a:buClrTx/>
              <a:buSzTx/>
              <a:buFont typeface="Arial" panose="020B0604020202020204" pitchFamily="34" charset="0"/>
              <a:buChar char="•"/>
              <a:tabLst/>
              <a:defRPr/>
            </a:pPr>
            <a:r>
              <a:rPr lang="ja-JP" altLang="en-US" dirty="0">
                <a:solidFill>
                  <a:prstClr val="white">
                    <a:lumMod val="65000"/>
                  </a:prstClr>
                </a:solidFill>
                <a:latin typeface="ＭＳ ゴシック" panose="020B0609070205080204" pitchFamily="49" charset="-128"/>
                <a:ea typeface="ＭＳ ゴシック" panose="020B0609070205080204" pitchFamily="49" charset="-128"/>
              </a:rPr>
              <a:t>実用化</a:t>
            </a:r>
            <a:r>
              <a:rPr kumimoji="1" lang="ja-JP" altLang="en-US" sz="1200" b="0" i="0" u="none" strike="noStrike" kern="1200" cap="none" spc="0" normalizeH="0" baseline="0" noProof="0" dirty="0">
                <a:ln>
                  <a:noFill/>
                </a:ln>
                <a:solidFill>
                  <a:prstClr val="white">
                    <a:lumMod val="65000"/>
                  </a:prstClr>
                </a:solidFill>
                <a:effectLst/>
                <a:uLnTx/>
                <a:uFillTx/>
                <a:latin typeface="ＭＳ ゴシック" panose="020B0609070205080204" pitchFamily="49" charset="-128"/>
                <a:ea typeface="ＭＳ ゴシック" panose="020B0609070205080204" pitchFamily="49" charset="-128"/>
                <a:cs typeface="Arial" charset="0"/>
              </a:rPr>
              <a:t>を行う〇〇地域において販売チャネルの開拓</a:t>
            </a:r>
            <a:endParaRPr kumimoji="1" lang="ja-JP" altLang="en-US" sz="1200" b="0" i="0" u="none" strike="noStrike" kern="1200" cap="none" spc="0" normalizeH="0" baseline="0" noProof="0" dirty="0">
              <a:ln>
                <a:noFill/>
              </a:ln>
              <a:solidFill>
                <a:prstClr val="black"/>
              </a:solidFill>
              <a:effectLst/>
              <a:uLnTx/>
              <a:uFillTx/>
              <a:latin typeface="Arial" charset="0"/>
              <a:ea typeface="Yu Gothic UI"/>
              <a:cs typeface="Arial" charset="0"/>
            </a:endParaRPr>
          </a:p>
        </p:txBody>
      </p:sp>
      <p:sp>
        <p:nvSpPr>
          <p:cNvPr id="23" name="テキスト ボックス 22">
            <a:extLst>
              <a:ext uri="{FF2B5EF4-FFF2-40B4-BE49-F238E27FC236}">
                <a16:creationId xmlns:a16="http://schemas.microsoft.com/office/drawing/2014/main" id="{779F1661-0771-497A-863E-8C2F79B8417A}"/>
              </a:ext>
            </a:extLst>
          </p:cNvPr>
          <p:cNvSpPr txBox="1"/>
          <p:nvPr/>
        </p:nvSpPr>
        <p:spPr>
          <a:xfrm>
            <a:off x="7041000" y="3687183"/>
            <a:ext cx="2448000" cy="816473"/>
          </a:xfrm>
          <a:prstGeom prst="rect">
            <a:avLst/>
          </a:prstGeom>
          <a:noFill/>
          <a:ln w="6350">
            <a:noFill/>
            <a:miter lim="800000"/>
            <a:headEnd/>
            <a:tailEnd/>
          </a:ln>
        </p:spPr>
        <p:txBody>
          <a:bodyPr lIns="72000" tIns="72000" rIns="72000" bIns="72000" rtlCol="0" anchor="t"/>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88900" marR="0" lvl="0" indent="-88900" algn="l" defTabSz="762000" rtl="0" eaLnBrk="0" fontAlgn="base" latinLnBrk="0" hangingPunct="0">
              <a:lnSpc>
                <a:spcPct val="106000"/>
              </a:lnSpc>
              <a:spcBef>
                <a:spcPts val="0"/>
              </a:spcBef>
              <a:spcAft>
                <a:spcPct val="0"/>
              </a:spcAft>
              <a:buClrTx/>
              <a:buSzTx/>
              <a:buFont typeface="Arial" panose="020B0604020202020204" pitchFamily="34" charset="0"/>
              <a:buChar char="•"/>
              <a:tabLst/>
              <a:defRPr/>
            </a:pPr>
            <a:r>
              <a:rPr kumimoji="1" lang="ja-JP" altLang="en-US" sz="1200" b="0" i="0" u="none" strike="noStrike" kern="1200" cap="none" spc="0" normalizeH="0" baseline="0" noProof="0" dirty="0">
                <a:ln>
                  <a:noFill/>
                </a:ln>
                <a:solidFill>
                  <a:prstClr val="white">
                    <a:lumMod val="65000"/>
                  </a:prstClr>
                </a:solidFill>
                <a:effectLst/>
                <a:uLnTx/>
                <a:uFillTx/>
                <a:latin typeface="ＭＳ ゴシック" panose="020B0609070205080204" pitchFamily="49" charset="-128"/>
                <a:ea typeface="ＭＳ ゴシック" panose="020B0609070205080204" pitchFamily="49" charset="-128"/>
                <a:cs typeface="Arial" charset="0"/>
              </a:rPr>
              <a:t>先方担当者○○と調整し、参加を確約いただいている。</a:t>
            </a:r>
          </a:p>
        </p:txBody>
      </p:sp>
      <p:sp>
        <p:nvSpPr>
          <p:cNvPr id="24" name="テキスト ボックス 23">
            <a:extLst>
              <a:ext uri="{FF2B5EF4-FFF2-40B4-BE49-F238E27FC236}">
                <a16:creationId xmlns:a16="http://schemas.microsoft.com/office/drawing/2014/main" id="{898FD625-6906-44C8-9BC0-9DCBD46DD7D2}"/>
              </a:ext>
            </a:extLst>
          </p:cNvPr>
          <p:cNvSpPr txBox="1"/>
          <p:nvPr/>
        </p:nvSpPr>
        <p:spPr>
          <a:xfrm>
            <a:off x="4533000" y="4567892"/>
            <a:ext cx="2448000" cy="816473"/>
          </a:xfrm>
          <a:prstGeom prst="rect">
            <a:avLst/>
          </a:prstGeom>
          <a:noFill/>
          <a:ln w="6350">
            <a:noFill/>
            <a:miter lim="800000"/>
            <a:headEnd/>
            <a:tailEnd/>
          </a:ln>
        </p:spPr>
        <p:txBody>
          <a:bodyPr lIns="72000" tIns="72000" rIns="72000" bIns="72000" rtlCol="0" anchor="t"/>
          <a:lstStyle>
            <a:defPPr>
              <a:defRPr lang="en-US"/>
            </a:defPPr>
            <a:lvl1pPr marL="88900" indent="-88900" defTabSz="762000" eaLnBrk="0" hangingPunct="0">
              <a:lnSpc>
                <a:spcPct val="106000"/>
              </a:lnSpc>
              <a:spcBef>
                <a:spcPts val="0"/>
              </a:spcBef>
              <a:buFont typeface="Arial" panose="020B0604020202020204" pitchFamily="34" charset="0"/>
              <a:buChar char="•"/>
              <a:defRPr kumimoji="1" sz="1200">
                <a:solidFill>
                  <a:schemeClr val="bg1">
                    <a:lumMod val="65000"/>
                  </a:schemeClr>
                </a:solidFill>
                <a:latin typeface="ＭＳ ゴシック" panose="020B0609070205080204" pitchFamily="49" charset="-128"/>
                <a:ea typeface="ＭＳ ゴシック" panose="020B0609070205080204" pitchFamily="49" charset="-128"/>
              </a:defRPr>
            </a:lvl1pPr>
          </a:lstStyle>
          <a:p>
            <a:pPr marL="88900" marR="0" lvl="0" indent="-88900" algn="l" defTabSz="762000" rtl="0" eaLnBrk="0" fontAlgn="base" latinLnBrk="0" hangingPunct="0">
              <a:lnSpc>
                <a:spcPct val="106000"/>
              </a:lnSpc>
              <a:spcBef>
                <a:spcPts val="0"/>
              </a:spcBef>
              <a:spcAft>
                <a:spcPct val="0"/>
              </a:spcAft>
              <a:buClrTx/>
              <a:buSzTx/>
              <a:buFont typeface="Arial" panose="020B0604020202020204" pitchFamily="34" charset="0"/>
              <a:buChar char="•"/>
              <a:tabLst/>
              <a:defRPr/>
            </a:pPr>
            <a:r>
              <a:rPr kumimoji="1" lang="en-US" altLang="ja-JP" sz="1200" b="0" i="0" u="none" strike="noStrike" kern="1200" cap="none" spc="0" normalizeH="0" baseline="0" noProof="0" dirty="0">
                <a:ln>
                  <a:noFill/>
                </a:ln>
                <a:solidFill>
                  <a:prstClr val="white">
                    <a:lumMod val="65000"/>
                  </a:prstClr>
                </a:solidFill>
                <a:effectLst/>
                <a:uLnTx/>
                <a:uFillTx/>
                <a:latin typeface="ＭＳ ゴシック" panose="020B0609070205080204" pitchFamily="49" charset="-128"/>
                <a:ea typeface="ＭＳ ゴシック" panose="020B0609070205080204" pitchFamily="49" charset="-128"/>
                <a:cs typeface="Arial" charset="0"/>
              </a:rPr>
              <a:t>XX</a:t>
            </a:r>
            <a:r>
              <a:rPr kumimoji="1" lang="ja-JP" altLang="en-US" sz="1200" b="0" i="0" u="none" strike="noStrike" kern="1200" cap="none" spc="0" normalizeH="0" baseline="0" noProof="0" dirty="0">
                <a:ln>
                  <a:noFill/>
                </a:ln>
                <a:solidFill>
                  <a:prstClr val="white">
                    <a:lumMod val="65000"/>
                  </a:prstClr>
                </a:solidFill>
                <a:effectLst/>
                <a:uLnTx/>
                <a:uFillTx/>
                <a:latin typeface="ＭＳ ゴシック" panose="020B0609070205080204" pitchFamily="49" charset="-128"/>
                <a:ea typeface="ＭＳ ゴシック" panose="020B0609070205080204" pitchFamily="49" charset="-128"/>
                <a:cs typeface="Arial" charset="0"/>
              </a:rPr>
              <a:t>領域の研究による技術、知見</a:t>
            </a:r>
          </a:p>
        </p:txBody>
      </p:sp>
      <p:sp>
        <p:nvSpPr>
          <p:cNvPr id="25" name="テキスト ボックス 24">
            <a:extLst>
              <a:ext uri="{FF2B5EF4-FFF2-40B4-BE49-F238E27FC236}">
                <a16:creationId xmlns:a16="http://schemas.microsoft.com/office/drawing/2014/main" id="{33F3928A-654D-4DE0-9A86-B8B113D406BD}"/>
              </a:ext>
            </a:extLst>
          </p:cNvPr>
          <p:cNvSpPr txBox="1"/>
          <p:nvPr/>
        </p:nvSpPr>
        <p:spPr>
          <a:xfrm>
            <a:off x="286727" y="4567892"/>
            <a:ext cx="2448000" cy="816473"/>
          </a:xfrm>
          <a:prstGeom prst="rect">
            <a:avLst/>
          </a:prstGeom>
          <a:noFill/>
          <a:ln w="6350">
            <a:noFill/>
            <a:miter lim="800000"/>
            <a:headEnd/>
            <a:tailEnd/>
          </a:ln>
        </p:spPr>
        <p:txBody>
          <a:bodyPr lIns="72000" tIns="72000" rIns="72000" bIns="72000" rtlCol="0" anchor="t"/>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88900" marR="0" lvl="0" indent="-88900" algn="l" defTabSz="762000" rtl="0" eaLnBrk="0" fontAlgn="base" latinLnBrk="0" hangingPunct="0">
              <a:lnSpc>
                <a:spcPct val="106000"/>
              </a:lnSpc>
              <a:spcBef>
                <a:spcPts val="0"/>
              </a:spcBef>
              <a:spcAft>
                <a:spcPct val="0"/>
              </a:spcAft>
              <a:buClrTx/>
              <a:buSzTx/>
              <a:buFont typeface="Arial" panose="020B0604020202020204" pitchFamily="34" charset="0"/>
              <a:buChar char="•"/>
              <a:tabLst/>
              <a:defRPr/>
            </a:pPr>
            <a:r>
              <a:rPr kumimoji="1" lang="ja-JP" altLang="en-US" sz="1200" b="0" i="0" u="none" strike="noStrike" kern="1200" cap="none" spc="0" normalizeH="0" baseline="0" noProof="0" dirty="0">
                <a:ln>
                  <a:noFill/>
                </a:ln>
                <a:solidFill>
                  <a:prstClr val="white">
                    <a:lumMod val="65000"/>
                  </a:prstClr>
                </a:solidFill>
                <a:effectLst/>
                <a:uLnTx/>
                <a:uFillTx/>
                <a:latin typeface="ＭＳ ゴシック" panose="020B0609070205080204" pitchFamily="49" charset="-128"/>
                <a:ea typeface="ＭＳ ゴシック" panose="020B0609070205080204" pitchFamily="49" charset="-128"/>
                <a:cs typeface="Arial" charset="0"/>
              </a:rPr>
              <a:t>当社にてノウハウが不足している</a:t>
            </a:r>
            <a:r>
              <a:rPr kumimoji="1" lang="en-US" altLang="ja-JP" sz="1200" b="0" i="0" u="none" strike="noStrike" kern="1200" cap="none" spc="0" normalizeH="0" baseline="0" noProof="0" dirty="0">
                <a:ln>
                  <a:noFill/>
                </a:ln>
                <a:solidFill>
                  <a:prstClr val="white">
                    <a:lumMod val="65000"/>
                  </a:prstClr>
                </a:solidFill>
                <a:effectLst/>
                <a:uLnTx/>
                <a:uFillTx/>
                <a:latin typeface="ＭＳ ゴシック" panose="020B0609070205080204" pitchFamily="49" charset="-128"/>
                <a:ea typeface="ＭＳ ゴシック" panose="020B0609070205080204" pitchFamily="49" charset="-128"/>
                <a:cs typeface="Arial" charset="0"/>
              </a:rPr>
              <a:t>XX</a:t>
            </a:r>
            <a:r>
              <a:rPr kumimoji="1" lang="ja-JP" altLang="en-US" sz="1200" b="0" i="0" u="none" strike="noStrike" kern="1200" cap="none" spc="0" normalizeH="0" baseline="0" noProof="0" dirty="0">
                <a:ln>
                  <a:noFill/>
                </a:ln>
                <a:solidFill>
                  <a:prstClr val="white">
                    <a:lumMod val="65000"/>
                  </a:prstClr>
                </a:solidFill>
                <a:effectLst/>
                <a:uLnTx/>
                <a:uFillTx/>
                <a:latin typeface="ＭＳ ゴシック" panose="020B0609070205080204" pitchFamily="49" charset="-128"/>
                <a:ea typeface="ＭＳ ゴシック" panose="020B0609070205080204" pitchFamily="49" charset="-128"/>
                <a:cs typeface="Arial" charset="0"/>
              </a:rPr>
              <a:t>領域についての技術、知見の補完</a:t>
            </a:r>
            <a:endParaRPr kumimoji="1" lang="ja-JP" altLang="en-US" sz="1200" b="0" i="0" u="none" strike="noStrike" kern="1200" cap="none" spc="0" normalizeH="0" baseline="0" noProof="0" dirty="0">
              <a:ln>
                <a:noFill/>
              </a:ln>
              <a:solidFill>
                <a:prstClr val="black"/>
              </a:solidFill>
              <a:effectLst/>
              <a:uLnTx/>
              <a:uFillTx/>
              <a:latin typeface="Arial" charset="0"/>
              <a:ea typeface="Yu Gothic UI"/>
              <a:cs typeface="Arial" charset="0"/>
            </a:endParaRPr>
          </a:p>
        </p:txBody>
      </p:sp>
      <p:sp>
        <p:nvSpPr>
          <p:cNvPr id="26" name="テキスト ボックス 25">
            <a:extLst>
              <a:ext uri="{FF2B5EF4-FFF2-40B4-BE49-F238E27FC236}">
                <a16:creationId xmlns:a16="http://schemas.microsoft.com/office/drawing/2014/main" id="{4775F976-988E-47EB-A082-CF714750FA38}"/>
              </a:ext>
            </a:extLst>
          </p:cNvPr>
          <p:cNvSpPr txBox="1"/>
          <p:nvPr/>
        </p:nvSpPr>
        <p:spPr>
          <a:xfrm>
            <a:off x="7041000" y="4567892"/>
            <a:ext cx="2448000" cy="816473"/>
          </a:xfrm>
          <a:prstGeom prst="rect">
            <a:avLst/>
          </a:prstGeom>
          <a:noFill/>
          <a:ln w="6350">
            <a:noFill/>
            <a:miter lim="800000"/>
            <a:headEnd/>
            <a:tailEnd/>
          </a:ln>
        </p:spPr>
        <p:txBody>
          <a:bodyPr lIns="72000" tIns="72000" rIns="72000" bIns="72000" rtlCol="0" anchor="t"/>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88900" marR="0" lvl="0" indent="-88900" algn="l" defTabSz="762000" rtl="0" eaLnBrk="0" fontAlgn="base" latinLnBrk="0" hangingPunct="0">
              <a:lnSpc>
                <a:spcPct val="106000"/>
              </a:lnSpc>
              <a:spcBef>
                <a:spcPts val="0"/>
              </a:spcBef>
              <a:spcAft>
                <a:spcPct val="0"/>
              </a:spcAft>
              <a:buClrTx/>
              <a:buSzTx/>
              <a:buFont typeface="Arial" panose="020B0604020202020204" pitchFamily="34" charset="0"/>
              <a:buChar char="•"/>
              <a:tabLst/>
              <a:defRPr/>
            </a:pPr>
            <a:r>
              <a:rPr kumimoji="1" lang="ja-JP" altLang="en-US" sz="1200" b="0" i="0" u="none" strike="noStrike" kern="1200" cap="none" spc="0" normalizeH="0" baseline="0" noProof="0" dirty="0">
                <a:ln>
                  <a:noFill/>
                </a:ln>
                <a:solidFill>
                  <a:prstClr val="white">
                    <a:lumMod val="65000"/>
                  </a:prstClr>
                </a:solidFill>
                <a:effectLst/>
                <a:uLnTx/>
                <a:uFillTx/>
                <a:latin typeface="ＭＳ ゴシック" panose="020B0609070205080204" pitchFamily="49" charset="-128"/>
                <a:ea typeface="ＭＳ ゴシック" panose="020B0609070205080204" pitchFamily="49" charset="-128"/>
                <a:cs typeface="Arial" charset="0"/>
              </a:rPr>
              <a:t>現在連携先として</a:t>
            </a:r>
            <a:r>
              <a:rPr kumimoji="1" lang="en-US" altLang="ja-JP" sz="1200" b="0" i="0" u="none" strike="noStrike" kern="1200" cap="none" spc="0" normalizeH="0" baseline="0" noProof="0" dirty="0">
                <a:ln>
                  <a:noFill/>
                </a:ln>
                <a:solidFill>
                  <a:prstClr val="white">
                    <a:lumMod val="65000"/>
                  </a:prstClr>
                </a:solidFill>
                <a:effectLst/>
                <a:uLnTx/>
                <a:uFillTx/>
                <a:latin typeface="ＭＳ ゴシック" panose="020B0609070205080204" pitchFamily="49" charset="-128"/>
                <a:ea typeface="ＭＳ ゴシック" panose="020B0609070205080204" pitchFamily="49" charset="-128"/>
                <a:cs typeface="Arial" charset="0"/>
              </a:rPr>
              <a:t>XX</a:t>
            </a:r>
            <a:r>
              <a:rPr kumimoji="1" lang="ja-JP" altLang="en-US" sz="1200" b="0" i="0" u="none" strike="noStrike" kern="1200" cap="none" spc="0" normalizeH="0" baseline="0" noProof="0" dirty="0">
                <a:ln>
                  <a:noFill/>
                </a:ln>
                <a:solidFill>
                  <a:prstClr val="white">
                    <a:lumMod val="65000"/>
                  </a:prstClr>
                </a:solidFill>
                <a:effectLst/>
                <a:uLnTx/>
                <a:uFillTx/>
                <a:latin typeface="ＭＳ ゴシック" panose="020B0609070205080204" pitchFamily="49" charset="-128"/>
                <a:ea typeface="ＭＳ ゴシック" panose="020B0609070205080204" pitchFamily="49" charset="-128"/>
                <a:cs typeface="Arial" charset="0"/>
              </a:rPr>
              <a:t>社の担当者にコンタクトをしている</a:t>
            </a:r>
            <a:endParaRPr kumimoji="1" lang="ja-JP" altLang="en-US" sz="1200" b="0" i="0" u="none" strike="noStrike" kern="1200" cap="none" spc="0" normalizeH="0" baseline="0" noProof="0" dirty="0">
              <a:ln>
                <a:noFill/>
              </a:ln>
              <a:solidFill>
                <a:prstClr val="black"/>
              </a:solidFill>
              <a:effectLst/>
              <a:uLnTx/>
              <a:uFillTx/>
              <a:latin typeface="Arial" charset="0"/>
              <a:ea typeface="Yu Gothic UI"/>
              <a:cs typeface="Arial" charset="0"/>
            </a:endParaRPr>
          </a:p>
        </p:txBody>
      </p:sp>
      <p:sp>
        <p:nvSpPr>
          <p:cNvPr id="27" name="テキスト ボックス 26">
            <a:extLst>
              <a:ext uri="{FF2B5EF4-FFF2-40B4-BE49-F238E27FC236}">
                <a16:creationId xmlns:a16="http://schemas.microsoft.com/office/drawing/2014/main" id="{7F789763-085C-4BD5-BD90-BBBF755B9B87}"/>
              </a:ext>
            </a:extLst>
          </p:cNvPr>
          <p:cNvSpPr txBox="1"/>
          <p:nvPr/>
        </p:nvSpPr>
        <p:spPr>
          <a:xfrm>
            <a:off x="400477" y="2407539"/>
            <a:ext cx="2228423" cy="380480"/>
          </a:xfrm>
          <a:prstGeom prst="rect">
            <a:avLst/>
          </a:prstGeom>
          <a:noFill/>
          <a:ln w="38100">
            <a:solidFill>
              <a:srgbClr val="FF0000"/>
            </a:solidFill>
          </a:ln>
        </p:spPr>
        <p:txBody>
          <a:bodyPr wrap="square" lIns="36000" tIns="36000" rIns="36000" bIns="36000" rtlCol="0" anchor="ctr" anchorCtr="0">
            <a:spAutoFit/>
          </a:bodyPr>
          <a:lstStyle/>
          <a:p>
            <a:pPr lvl="0">
              <a:spcBef>
                <a:spcPts val="0"/>
              </a:spcBef>
              <a:buSzPct val="100000"/>
              <a:defRPr/>
            </a:pPr>
            <a:r>
              <a:rPr kumimoji="1" lang="ja-JP" altLang="en-US" sz="2000" dirty="0"/>
              <a:t>２</a:t>
            </a:r>
            <a:r>
              <a:rPr kumimoji="1" lang="en-US" altLang="ja-JP" sz="2000" dirty="0"/>
              <a:t> - </a:t>
            </a:r>
            <a:r>
              <a:rPr kumimoji="1" lang="ja-JP" altLang="en-US" sz="2000" dirty="0"/>
              <a:t>④ 事業化体制　</a:t>
            </a:r>
            <a:endParaRPr kumimoji="1" lang="ja-JP" altLang="en-US" sz="2000" b="0" i="0" u="none" strike="noStrike" kern="1200" cap="none" spc="0" normalizeH="0" baseline="0" noProof="0" dirty="0">
              <a:ln>
                <a:noFill/>
              </a:ln>
              <a:effectLst/>
              <a:uLnTx/>
              <a:uFillTx/>
              <a:ea typeface="ＭＳ Ｐゴシック"/>
            </a:endParaRPr>
          </a:p>
        </p:txBody>
      </p:sp>
      <p:sp>
        <p:nvSpPr>
          <p:cNvPr id="28" name="フッター プレースホルダー 4">
            <a:extLst>
              <a:ext uri="{FF2B5EF4-FFF2-40B4-BE49-F238E27FC236}">
                <a16:creationId xmlns:a16="http://schemas.microsoft.com/office/drawing/2014/main" id="{E525C443-71D0-4A16-8379-78D3EA87B38B}"/>
              </a:ext>
            </a:extLst>
          </p:cNvPr>
          <p:cNvSpPr txBox="1">
            <a:spLocks/>
          </p:cNvSpPr>
          <p:nvPr/>
        </p:nvSpPr>
        <p:spPr bwMode="gray">
          <a:xfrm>
            <a:off x="2861426" y="3344892"/>
            <a:ext cx="1548000" cy="288000"/>
          </a:xfrm>
          <a:prstGeom prst="rect">
            <a:avLst/>
          </a:prstGeom>
          <a:noFill/>
          <a:ln w="6350">
            <a:noFill/>
            <a:miter lim="800000"/>
            <a:headEnd/>
            <a:tailEnd/>
          </a:ln>
        </p:spPr>
        <p:txBody>
          <a:bodyPr rot="0" spcFirstLastPara="0" vertOverflow="overflow" horzOverflow="overflow" vert="horz" wrap="square" lIns="36000" tIns="36000" rIns="36000" bIns="36000" numCol="1" spcCol="0" rtlCol="0" fromWordArt="0" anchor="b"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pPr marL="0" marR="0" lvl="0" indent="0" algn="ctr" defTabSz="762000" rtl="0" eaLnBrk="0" fontAlgn="base" latinLnBrk="0" hangingPunct="0">
              <a:lnSpc>
                <a:spcPct val="106000"/>
              </a:lnSpc>
              <a:spcBef>
                <a:spcPts val="600"/>
              </a:spcBef>
              <a:spcAft>
                <a:spcPct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Arial" charset="0"/>
                <a:ea typeface="Yu Gothic UI"/>
                <a:cs typeface="Arial" charset="0"/>
              </a:rPr>
              <a:t>プレイヤー</a:t>
            </a:r>
            <a:endParaRPr kumimoji="1" lang="ja-JP" altLang="en-US" sz="1200" b="0" i="0" u="none" strike="noStrike" kern="1200" cap="none" spc="0" normalizeH="0" baseline="30000" noProof="0" dirty="0">
              <a:ln>
                <a:noFill/>
              </a:ln>
              <a:solidFill>
                <a:prstClr val="black"/>
              </a:solidFill>
              <a:effectLst/>
              <a:uLnTx/>
              <a:uFillTx/>
              <a:latin typeface="Arial" charset="0"/>
              <a:ea typeface="Yu Gothic UI"/>
              <a:cs typeface="Arial" charset="0"/>
            </a:endParaRPr>
          </a:p>
        </p:txBody>
      </p:sp>
      <p:cxnSp>
        <p:nvCxnSpPr>
          <p:cNvPr id="29" name="直線コネクタ 28">
            <a:extLst>
              <a:ext uri="{FF2B5EF4-FFF2-40B4-BE49-F238E27FC236}">
                <a16:creationId xmlns:a16="http://schemas.microsoft.com/office/drawing/2014/main" id="{0F8F900D-5AE3-4818-ACFC-47D435453201}"/>
              </a:ext>
            </a:extLst>
          </p:cNvPr>
          <p:cNvCxnSpPr/>
          <p:nvPr/>
        </p:nvCxnSpPr>
        <p:spPr>
          <a:xfrm>
            <a:off x="2861426" y="3632892"/>
            <a:ext cx="1548000" cy="0"/>
          </a:xfrm>
          <a:prstGeom prst="line">
            <a:avLst/>
          </a:prstGeom>
          <a:noFill/>
          <a:ln w="19050" cap="flat" cmpd="sng" algn="ctr">
            <a:solidFill>
              <a:srgbClr val="0D8390"/>
            </a:solidFill>
            <a:prstDash val="solid"/>
          </a:ln>
          <a:effectLst/>
        </p:spPr>
      </p:cxnSp>
      <p:sp>
        <p:nvSpPr>
          <p:cNvPr id="30" name="テキスト ボックス 29">
            <a:extLst>
              <a:ext uri="{FF2B5EF4-FFF2-40B4-BE49-F238E27FC236}">
                <a16:creationId xmlns:a16="http://schemas.microsoft.com/office/drawing/2014/main" id="{118336E9-10BB-4757-81B6-3D9A18A02BD4}"/>
              </a:ext>
            </a:extLst>
          </p:cNvPr>
          <p:cNvSpPr txBox="1"/>
          <p:nvPr/>
        </p:nvSpPr>
        <p:spPr>
          <a:xfrm>
            <a:off x="2861426" y="3687183"/>
            <a:ext cx="1548000" cy="816473"/>
          </a:xfrm>
          <a:prstGeom prst="rect">
            <a:avLst/>
          </a:prstGeom>
          <a:solidFill>
            <a:srgbClr val="0D8390"/>
          </a:solidFill>
          <a:ln w="6350">
            <a:solidFill>
              <a:srgbClr val="DDEFE8"/>
            </a:solidFill>
            <a:miter lim="800000"/>
            <a:headEnd/>
            <a:tailEnd/>
          </a:ln>
        </p:spPr>
        <p:txBody>
          <a:bodyPr lIns="72000" tIns="72000" rIns="72000" bIns="72000" rtlCol="0" anchor="ctr"/>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0" marR="0" lvl="0" indent="0" algn="ctr" defTabSz="914400" rtl="0" eaLnBrk="1" fontAlgn="auto" latinLnBrk="0" hangingPunct="1">
              <a:lnSpc>
                <a:spcPct val="100000"/>
              </a:lnSpc>
              <a:spcBef>
                <a:spcPct val="0"/>
              </a:spcBef>
              <a:spcAft>
                <a:spcPts val="0"/>
              </a:spcAft>
              <a:buClrTx/>
              <a:buSzTx/>
              <a:buFont typeface="Arial" panose="020B0604020202020204" pitchFamily="34" charset="0"/>
              <a:buNone/>
              <a:tabLst/>
              <a:defRPr/>
            </a:pPr>
            <a:r>
              <a:rPr kumimoji="0" lang="en-US" altLang="ja-JP" sz="1200" b="0" i="0" u="none" strike="noStrike" kern="0" cap="none" spc="0" normalizeH="0" baseline="0" noProof="0" dirty="0">
                <a:ln>
                  <a:noFill/>
                </a:ln>
                <a:solidFill>
                  <a:prstClr val="white"/>
                </a:solidFill>
                <a:effectLst/>
                <a:uLnTx/>
                <a:uFillTx/>
                <a:latin typeface="Arial" charset="0"/>
                <a:ea typeface="Yu Gothic UI"/>
                <a:cs typeface="Arial" charset="0"/>
              </a:rPr>
              <a:t>●</a:t>
            </a:r>
            <a:r>
              <a:rPr kumimoji="0" lang="ja-JP" altLang="en-US" sz="1200" b="0" i="0" u="none" strike="noStrike" kern="0" cap="none" spc="0" normalizeH="0" baseline="0" noProof="0" dirty="0">
                <a:ln>
                  <a:noFill/>
                </a:ln>
                <a:solidFill>
                  <a:prstClr val="white"/>
                </a:solidFill>
                <a:effectLst/>
                <a:uLnTx/>
                <a:uFillTx/>
                <a:latin typeface="Arial" charset="0"/>
                <a:ea typeface="Yu Gothic UI"/>
                <a:cs typeface="Arial" charset="0"/>
              </a:rPr>
              <a:t>社</a:t>
            </a:r>
            <a:br>
              <a:rPr kumimoji="0" lang="en-US" altLang="ja-JP" sz="1200" b="0" i="0" u="none" strike="noStrike" kern="0" cap="none" spc="0" normalizeH="0" baseline="0" noProof="0" dirty="0">
                <a:ln>
                  <a:noFill/>
                </a:ln>
                <a:solidFill>
                  <a:prstClr val="white"/>
                </a:solidFill>
                <a:effectLst/>
                <a:uLnTx/>
                <a:uFillTx/>
                <a:latin typeface="Arial" charset="0"/>
                <a:ea typeface="Yu Gothic UI"/>
                <a:cs typeface="Arial" charset="0"/>
              </a:rPr>
            </a:br>
            <a:r>
              <a:rPr kumimoji="0" lang="ja-JP" altLang="en-US" sz="1200" b="0" i="0" u="none" strike="noStrike" kern="0" cap="none" spc="0" normalizeH="0" baseline="0" noProof="0" dirty="0">
                <a:ln>
                  <a:noFill/>
                </a:ln>
                <a:solidFill>
                  <a:prstClr val="white"/>
                </a:solidFill>
                <a:effectLst/>
                <a:uLnTx/>
                <a:uFillTx/>
                <a:latin typeface="Arial" charset="0"/>
                <a:ea typeface="Yu Gothic UI"/>
                <a:cs typeface="Arial" charset="0"/>
              </a:rPr>
              <a:t>（氏名</a:t>
            </a:r>
            <a:r>
              <a:rPr kumimoji="0" lang="en-US" altLang="ja-JP" sz="1200" b="0" i="0" u="none" strike="noStrike" kern="0" cap="none" spc="0" normalizeH="0" baseline="0" noProof="0" dirty="0">
                <a:ln>
                  <a:noFill/>
                </a:ln>
                <a:solidFill>
                  <a:prstClr val="white"/>
                </a:solidFill>
                <a:effectLst/>
                <a:uLnTx/>
                <a:uFillTx/>
                <a:latin typeface="Arial" charset="0"/>
                <a:ea typeface="Yu Gothic UI"/>
                <a:cs typeface="Arial" charset="0"/>
              </a:rPr>
              <a:t>/</a:t>
            </a:r>
            <a:r>
              <a:rPr kumimoji="0" lang="en-US" altLang="ja-JP" sz="1200" b="0" i="0" u="none" strike="noStrike" kern="0" cap="none" spc="0" normalizeH="0" baseline="0" noProof="0" dirty="0" err="1">
                <a:ln>
                  <a:noFill/>
                </a:ln>
                <a:solidFill>
                  <a:prstClr val="white"/>
                </a:solidFill>
                <a:effectLst/>
                <a:uLnTx/>
                <a:uFillTx/>
                <a:latin typeface="Arial" charset="0"/>
                <a:ea typeface="Yu Gothic UI"/>
                <a:cs typeface="Arial" charset="0"/>
              </a:rPr>
              <a:t>役職</a:t>
            </a:r>
            <a:r>
              <a:rPr kumimoji="0" lang="ja-JP" altLang="en-US" sz="1200" b="0" i="0" u="none" strike="noStrike" kern="0" cap="none" spc="0" normalizeH="0" baseline="0" noProof="0" dirty="0">
                <a:ln>
                  <a:noFill/>
                </a:ln>
                <a:solidFill>
                  <a:prstClr val="white"/>
                </a:solidFill>
                <a:effectLst/>
                <a:uLnTx/>
                <a:uFillTx/>
                <a:latin typeface="Arial" charset="0"/>
                <a:ea typeface="Yu Gothic UI"/>
                <a:cs typeface="Arial" charset="0"/>
              </a:rPr>
              <a:t>）</a:t>
            </a:r>
            <a:endParaRPr kumimoji="0" lang="en-US" altLang="ja-JP" sz="1200" b="0" i="0" u="none" strike="noStrike" kern="0" cap="none" spc="0" normalizeH="0" baseline="0" noProof="0" dirty="0">
              <a:ln>
                <a:noFill/>
              </a:ln>
              <a:solidFill>
                <a:prstClr val="white"/>
              </a:solidFill>
              <a:effectLst/>
              <a:uLnTx/>
              <a:uFillTx/>
              <a:latin typeface="Arial" charset="0"/>
              <a:ea typeface="Yu Gothic UI"/>
              <a:cs typeface="Arial" charset="0"/>
            </a:endParaRPr>
          </a:p>
          <a:p>
            <a:pPr marL="0" marR="0" lvl="0" indent="0" algn="ctr" defTabSz="914400" rtl="0" eaLnBrk="1" fontAlgn="auto" latinLnBrk="0" hangingPunct="1">
              <a:lnSpc>
                <a:spcPct val="100000"/>
              </a:lnSpc>
              <a:spcBef>
                <a:spcPct val="0"/>
              </a:spcBef>
              <a:spcAft>
                <a:spcPts val="0"/>
              </a:spcAft>
              <a:buClrTx/>
              <a:buSzTx/>
              <a:buFont typeface="Arial" panose="020B0604020202020204" pitchFamily="34" charset="0"/>
              <a:buNone/>
              <a:tabLst/>
              <a:defRPr/>
            </a:pPr>
            <a:r>
              <a:rPr kumimoji="0" lang="en-US" altLang="ja-JP" sz="1200" b="0" i="0" u="none" strike="noStrike" kern="0" cap="none" spc="0" normalizeH="0" baseline="0" noProof="0" dirty="0" err="1">
                <a:ln>
                  <a:noFill/>
                </a:ln>
                <a:solidFill>
                  <a:prstClr val="white"/>
                </a:solidFill>
                <a:effectLst/>
                <a:uLnTx/>
                <a:uFillTx/>
                <a:latin typeface="Arial" charset="0"/>
                <a:ea typeface="Yu Gothic UI"/>
                <a:cs typeface="Arial" charset="0"/>
              </a:rPr>
              <a:t>HPのURL</a:t>
            </a:r>
            <a:endParaRPr kumimoji="0" lang="ja-JP" altLang="en-US" sz="1200" b="0" i="0" u="none" strike="noStrike" kern="0" cap="none" spc="0" normalizeH="0" baseline="0" noProof="0" dirty="0">
              <a:ln>
                <a:noFill/>
              </a:ln>
              <a:solidFill>
                <a:prstClr val="white"/>
              </a:solidFill>
              <a:effectLst/>
              <a:uLnTx/>
              <a:uFillTx/>
              <a:latin typeface="Arial" charset="0"/>
              <a:ea typeface="Yu Gothic UI"/>
              <a:cs typeface="Arial" charset="0"/>
            </a:endParaRPr>
          </a:p>
        </p:txBody>
      </p:sp>
      <p:sp>
        <p:nvSpPr>
          <p:cNvPr id="31" name="テキスト ボックス 30">
            <a:extLst>
              <a:ext uri="{FF2B5EF4-FFF2-40B4-BE49-F238E27FC236}">
                <a16:creationId xmlns:a16="http://schemas.microsoft.com/office/drawing/2014/main" id="{32297935-78FF-44B2-9195-1CBC65598105}"/>
              </a:ext>
            </a:extLst>
          </p:cNvPr>
          <p:cNvSpPr txBox="1"/>
          <p:nvPr/>
        </p:nvSpPr>
        <p:spPr>
          <a:xfrm>
            <a:off x="2861426" y="4567892"/>
            <a:ext cx="1548000" cy="816473"/>
          </a:xfrm>
          <a:prstGeom prst="rect">
            <a:avLst/>
          </a:prstGeom>
          <a:solidFill>
            <a:srgbClr val="0D8390"/>
          </a:solidFill>
          <a:ln w="6350">
            <a:solidFill>
              <a:srgbClr val="DDEFE8"/>
            </a:solidFill>
            <a:miter lim="800000"/>
            <a:headEnd/>
            <a:tailEnd/>
          </a:ln>
        </p:spPr>
        <p:txBody>
          <a:bodyPr lIns="72000" tIns="72000" rIns="72000" bIns="72000" rtlCol="0" anchor="ctr"/>
          <a:lstStyle>
            <a:defPPr>
              <a:defRPr lang="en-US"/>
            </a:defPPr>
            <a:lvl1pPr marL="0" lvl="0" indent="0" algn="ctr" defTabSz="914400" eaLnBrk="1" hangingPunct="1">
              <a:lnSpc>
                <a:spcPct val="100000"/>
              </a:lnSpc>
              <a:buFont typeface="Arial" panose="020B0604020202020204" pitchFamily="34" charset="0"/>
              <a:buNone/>
              <a:defRPr kumimoji="0" sz="1200">
                <a:solidFill>
                  <a:prstClr val="black"/>
                </a:solidFill>
              </a:defRPr>
            </a:lvl1p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altLang="ja-JP" sz="1200" b="0" i="0" u="none" strike="noStrike" kern="0" cap="none" spc="0" normalizeH="0" baseline="0" noProof="0" dirty="0">
                <a:ln>
                  <a:noFill/>
                </a:ln>
                <a:solidFill>
                  <a:prstClr val="white"/>
                </a:solidFill>
                <a:effectLst/>
                <a:uLnTx/>
                <a:uFillTx/>
                <a:latin typeface="Arial" charset="0"/>
                <a:ea typeface="Yu Gothic UI"/>
                <a:cs typeface="Arial" charset="0"/>
              </a:rPr>
              <a:t>●</a:t>
            </a:r>
            <a:r>
              <a:rPr kumimoji="0" lang="ja-JP" altLang="en-US" sz="1200" b="0" i="0" u="none" strike="noStrike" kern="0" cap="none" spc="0" normalizeH="0" baseline="0" noProof="0" dirty="0">
                <a:ln>
                  <a:noFill/>
                </a:ln>
                <a:solidFill>
                  <a:prstClr val="white"/>
                </a:solidFill>
                <a:effectLst/>
                <a:uLnTx/>
                <a:uFillTx/>
                <a:latin typeface="Arial" charset="0"/>
                <a:ea typeface="Yu Gothic UI"/>
                <a:cs typeface="Arial" charset="0"/>
              </a:rPr>
              <a:t>社</a:t>
            </a:r>
            <a:br>
              <a:rPr kumimoji="0" lang="en-US" altLang="ja-JP" sz="1200" b="0" i="0" u="none" strike="noStrike" kern="0" cap="none" spc="0" normalizeH="0" baseline="0" noProof="0" dirty="0">
                <a:ln>
                  <a:noFill/>
                </a:ln>
                <a:solidFill>
                  <a:prstClr val="white"/>
                </a:solidFill>
                <a:effectLst/>
                <a:uLnTx/>
                <a:uFillTx/>
                <a:latin typeface="Arial" charset="0"/>
                <a:ea typeface="Yu Gothic UI"/>
                <a:cs typeface="Arial" charset="0"/>
              </a:rPr>
            </a:br>
            <a:r>
              <a:rPr kumimoji="0" lang="ja-JP" altLang="en-US" sz="1200" b="0" i="0" u="none" strike="noStrike" kern="0" cap="none" spc="0" normalizeH="0" baseline="0" noProof="0" dirty="0">
                <a:ln>
                  <a:noFill/>
                </a:ln>
                <a:solidFill>
                  <a:prstClr val="white"/>
                </a:solidFill>
                <a:effectLst/>
                <a:uLnTx/>
                <a:uFillTx/>
                <a:latin typeface="Arial" charset="0"/>
                <a:ea typeface="Yu Gothic UI"/>
                <a:cs typeface="Arial" charset="0"/>
              </a:rPr>
              <a:t>（氏名</a:t>
            </a:r>
            <a:r>
              <a:rPr kumimoji="0" lang="en-US" altLang="ja-JP" sz="1200" b="0" i="0" u="none" strike="noStrike" kern="0" cap="none" spc="0" normalizeH="0" baseline="0" noProof="0" dirty="0">
                <a:ln>
                  <a:noFill/>
                </a:ln>
                <a:solidFill>
                  <a:prstClr val="white"/>
                </a:solidFill>
                <a:effectLst/>
                <a:uLnTx/>
                <a:uFillTx/>
                <a:latin typeface="Arial" charset="0"/>
                <a:ea typeface="Yu Gothic UI"/>
                <a:cs typeface="Arial" charset="0"/>
              </a:rPr>
              <a:t>/</a:t>
            </a:r>
            <a:r>
              <a:rPr kumimoji="0" lang="en-US" altLang="ja-JP" sz="1200" b="0" i="0" u="none" strike="noStrike" kern="0" cap="none" spc="0" normalizeH="0" baseline="0" noProof="0" dirty="0" err="1">
                <a:ln>
                  <a:noFill/>
                </a:ln>
                <a:solidFill>
                  <a:prstClr val="white"/>
                </a:solidFill>
                <a:effectLst/>
                <a:uLnTx/>
                <a:uFillTx/>
                <a:latin typeface="Arial" charset="0"/>
                <a:ea typeface="Yu Gothic UI"/>
                <a:cs typeface="Arial" charset="0"/>
              </a:rPr>
              <a:t>役職</a:t>
            </a:r>
            <a:r>
              <a:rPr kumimoji="0" lang="ja-JP" altLang="en-US" sz="1200" b="0" i="0" u="none" strike="noStrike" kern="0" cap="none" spc="0" normalizeH="0" baseline="0" noProof="0" dirty="0">
                <a:ln>
                  <a:noFill/>
                </a:ln>
                <a:solidFill>
                  <a:prstClr val="white"/>
                </a:solidFill>
                <a:effectLst/>
                <a:uLnTx/>
                <a:uFillTx/>
                <a:latin typeface="Arial" charset="0"/>
                <a:ea typeface="Yu Gothic UI"/>
                <a:cs typeface="Arial" charset="0"/>
              </a:rPr>
              <a:t>）</a:t>
            </a:r>
            <a:endParaRPr kumimoji="0" lang="en-US" altLang="ja-JP" sz="1200" b="0" i="0" u="none" strike="noStrike" kern="0" cap="none" spc="0" normalizeH="0" baseline="0" noProof="0" dirty="0">
              <a:ln>
                <a:noFill/>
              </a:ln>
              <a:solidFill>
                <a:prstClr val="white"/>
              </a:solidFill>
              <a:effectLst/>
              <a:uLnTx/>
              <a:uFillTx/>
              <a:latin typeface="Arial" charset="0"/>
              <a:ea typeface="Yu Gothic UI"/>
              <a:cs typeface="Arial" charset="0"/>
            </a:endParaRP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altLang="ja-JP" sz="1200" b="0" i="0" u="none" strike="noStrike" kern="0" cap="none" spc="0" normalizeH="0" baseline="0" noProof="0" dirty="0" err="1">
                <a:ln>
                  <a:noFill/>
                </a:ln>
                <a:solidFill>
                  <a:prstClr val="white"/>
                </a:solidFill>
                <a:effectLst/>
                <a:uLnTx/>
                <a:uFillTx/>
                <a:latin typeface="Arial" charset="0"/>
                <a:ea typeface="Yu Gothic UI"/>
                <a:cs typeface="Arial" charset="0"/>
              </a:rPr>
              <a:t>HPのURL</a:t>
            </a:r>
            <a:endParaRPr kumimoji="0" lang="ja-JP" altLang="en-US" sz="1200" b="0" i="0" u="none" strike="noStrike" kern="0" cap="none" spc="0" normalizeH="0" baseline="0" noProof="0" dirty="0">
              <a:ln>
                <a:noFill/>
              </a:ln>
              <a:solidFill>
                <a:prstClr val="white"/>
              </a:solidFill>
              <a:effectLst/>
              <a:uLnTx/>
              <a:uFillTx/>
              <a:latin typeface="Arial" charset="0"/>
              <a:ea typeface="Yu Gothic UI"/>
              <a:cs typeface="Arial" charset="0"/>
            </a:endParaRPr>
          </a:p>
        </p:txBody>
      </p:sp>
      <p:sp>
        <p:nvSpPr>
          <p:cNvPr id="34" name="正方形/長方形 33"/>
          <p:cNvSpPr/>
          <p:nvPr/>
        </p:nvSpPr>
        <p:spPr>
          <a:xfrm>
            <a:off x="286727" y="2874095"/>
            <a:ext cx="1321196" cy="384721"/>
          </a:xfrm>
          <a:prstGeom prst="rect">
            <a:avLst/>
          </a:prstGeom>
        </p:spPr>
        <p:txBody>
          <a:bodyPr wrap="none">
            <a:spAutoFit/>
          </a:bodyPr>
          <a:lstStyle/>
          <a:p>
            <a:r>
              <a:rPr lang="ja-JP" altLang="en-US" dirty="0"/>
              <a:t>　（記載例）</a:t>
            </a:r>
          </a:p>
        </p:txBody>
      </p:sp>
    </p:spTree>
    <p:extLst>
      <p:ext uri="{BB962C8B-B14F-4D97-AF65-F5344CB8AC3E}">
        <p14:creationId xmlns:p14="http://schemas.microsoft.com/office/powerpoint/2010/main" val="20241706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3B0781-DBCB-901B-5950-29CE729A4DEB}"/>
            </a:ext>
          </a:extLst>
        </p:cNvPr>
        <p:cNvGrpSpPr/>
        <p:nvPr/>
      </p:nvGrpSpPr>
      <p:grpSpPr>
        <a:xfrm>
          <a:off x="0" y="0"/>
          <a:ext cx="0" cy="0"/>
          <a:chOff x="0" y="0"/>
          <a:chExt cx="0" cy="0"/>
        </a:xfrm>
      </p:grpSpPr>
      <p:sp>
        <p:nvSpPr>
          <p:cNvPr id="42" name="テキスト ボックス 41">
            <a:extLst>
              <a:ext uri="{FF2B5EF4-FFF2-40B4-BE49-F238E27FC236}">
                <a16:creationId xmlns:a16="http://schemas.microsoft.com/office/drawing/2014/main" id="{4C85A1A9-030E-9998-D533-6EBFC59E9579}"/>
              </a:ext>
            </a:extLst>
          </p:cNvPr>
          <p:cNvSpPr txBox="1"/>
          <p:nvPr/>
        </p:nvSpPr>
        <p:spPr>
          <a:xfrm>
            <a:off x="415925" y="2280139"/>
            <a:ext cx="3136167" cy="380480"/>
          </a:xfrm>
          <a:prstGeom prst="rect">
            <a:avLst/>
          </a:prstGeom>
          <a:noFill/>
          <a:ln w="38100">
            <a:solidFill>
              <a:srgbClr val="FF0000"/>
            </a:solidFill>
          </a:ln>
        </p:spPr>
        <p:txBody>
          <a:bodyPr wrap="square" lIns="36000" tIns="36000" rIns="36000" bIns="36000" rtlCol="0" anchor="ctr" anchorCtr="0">
            <a:spAutoFit/>
          </a:bodyPr>
          <a:lstStyle/>
          <a:p>
            <a:pPr lvl="0">
              <a:spcBef>
                <a:spcPts val="0"/>
              </a:spcBef>
              <a:buSzPct val="100000"/>
              <a:defRPr/>
            </a:pPr>
            <a:r>
              <a:rPr kumimoji="1" lang="ja-JP" altLang="en-US" sz="2000" dirty="0"/>
              <a:t>２ </a:t>
            </a:r>
            <a:r>
              <a:rPr kumimoji="1" lang="en-US" altLang="ja-JP" sz="2000" dirty="0"/>
              <a:t>- </a:t>
            </a:r>
            <a:r>
              <a:rPr kumimoji="1" lang="ja-JP" altLang="en-US" sz="2000" b="0" i="0" u="none" strike="noStrike" kern="1200" cap="none" spc="0" normalizeH="0" baseline="0" noProof="0" dirty="0">
                <a:ln>
                  <a:noFill/>
                </a:ln>
                <a:effectLst/>
                <a:uLnTx/>
                <a:uFillTx/>
                <a:latin typeface="Arial" charset="0"/>
                <a:ea typeface="ＭＳ Ｐゴシック"/>
                <a:cs typeface="Arial" charset="0"/>
              </a:rPr>
              <a:t>⑤脱炭素への貢献目標</a:t>
            </a:r>
          </a:p>
        </p:txBody>
      </p:sp>
      <p:sp>
        <p:nvSpPr>
          <p:cNvPr id="50" name="タイトル 5">
            <a:extLst>
              <a:ext uri="{FF2B5EF4-FFF2-40B4-BE49-F238E27FC236}">
                <a16:creationId xmlns:a16="http://schemas.microsoft.com/office/drawing/2014/main" id="{242E1B71-0DB7-331A-58CE-1F79E22D60F4}"/>
              </a:ext>
            </a:extLst>
          </p:cNvPr>
          <p:cNvSpPr>
            <a:spLocks noGrp="1"/>
          </p:cNvSpPr>
          <p:nvPr>
            <p:ph type="title"/>
          </p:nvPr>
        </p:nvSpPr>
        <p:spPr>
          <a:xfrm>
            <a:off x="415925" y="2823634"/>
            <a:ext cx="9200723" cy="3689838"/>
          </a:xfrm>
        </p:spPr>
        <p:txBody>
          <a:bodyPr anchor="t"/>
          <a:lstStyle/>
          <a:p>
            <a:r>
              <a:rPr lang="ja-JP" altLang="en-US" sz="2000" b="0" dirty="0">
                <a:latin typeface="メイリオ" panose="020B0604030504040204" pitchFamily="50" charset="-128"/>
                <a:ea typeface="メイリオ" panose="020B0604030504040204" pitchFamily="50" charset="-128"/>
              </a:rPr>
              <a:t>◯</a:t>
            </a:r>
            <a:r>
              <a:rPr lang="ja-JP" altLang="ja-JP" sz="2000" b="0" dirty="0">
                <a:latin typeface="メイリオ" panose="020B0604030504040204" pitchFamily="50" charset="-128"/>
                <a:ea typeface="メイリオ" panose="020B0604030504040204" pitchFamily="50" charset="-128"/>
              </a:rPr>
              <a:t>解決につながる課題とその根拠</a:t>
            </a:r>
            <a:br>
              <a:rPr lang="ja-JP" altLang="ja-JP" sz="2000" b="0" dirty="0">
                <a:latin typeface="ＭＳ 明朝" panose="02020609040205080304" pitchFamily="17" charset="-128"/>
                <a:ea typeface="ＭＳ 明朝" panose="02020609040205080304" pitchFamily="17" charset="-128"/>
              </a:rPr>
            </a:br>
            <a:r>
              <a:rPr lang="en-US" altLang="ja-JP" sz="2000" b="0" i="1" dirty="0">
                <a:solidFill>
                  <a:srgbClr val="FF0000"/>
                </a:solidFill>
                <a:latin typeface="ＭＳ 明朝" panose="02020609040205080304" pitchFamily="17" charset="-128"/>
                <a:ea typeface="ＭＳ 明朝" panose="02020609040205080304" pitchFamily="17" charset="-128"/>
              </a:rPr>
              <a:t>※</a:t>
            </a:r>
            <a:r>
              <a:rPr lang="ja-JP" altLang="ja-JP" sz="2000" b="0" i="1" dirty="0">
                <a:solidFill>
                  <a:srgbClr val="FF0000"/>
                </a:solidFill>
                <a:latin typeface="ＭＳ 明朝" panose="02020609040205080304" pitchFamily="17" charset="-128"/>
                <a:ea typeface="ＭＳ 明朝" panose="02020609040205080304" pitchFamily="17" charset="-128"/>
              </a:rPr>
              <a:t>事業開発が</a:t>
            </a:r>
            <a:r>
              <a:rPr lang="ja-JP" altLang="en-US" sz="2000" b="0" i="1" dirty="0">
                <a:solidFill>
                  <a:srgbClr val="FF0000"/>
                </a:solidFill>
                <a:latin typeface="ＭＳ 明朝" panose="02020609040205080304" pitchFamily="17" charset="-128"/>
                <a:ea typeface="ＭＳ 明朝" panose="02020609040205080304" pitchFamily="17" charset="-128"/>
              </a:rPr>
              <a:t>脱炭素社会</a:t>
            </a:r>
            <a:r>
              <a:rPr lang="ja-JP" altLang="ja-JP" sz="2000" b="0" i="1" dirty="0">
                <a:solidFill>
                  <a:srgbClr val="FF0000"/>
                </a:solidFill>
                <a:latin typeface="ＭＳ 明朝" panose="02020609040205080304" pitchFamily="17" charset="-128"/>
                <a:ea typeface="ＭＳ 明朝" panose="02020609040205080304" pitchFamily="17" charset="-128"/>
              </a:rPr>
              <a:t>の</a:t>
            </a:r>
            <a:r>
              <a:rPr lang="ja-JP" altLang="en-US" sz="2000" b="0" i="1" dirty="0">
                <a:solidFill>
                  <a:srgbClr val="FF0000"/>
                </a:solidFill>
                <a:latin typeface="ＭＳ 明朝" panose="02020609040205080304" pitchFamily="17" charset="-128"/>
                <a:ea typeface="ＭＳ 明朝" panose="02020609040205080304" pitchFamily="17" charset="-128"/>
              </a:rPr>
              <a:t>実現</a:t>
            </a:r>
            <a:r>
              <a:rPr lang="ja-JP" altLang="ja-JP" sz="2000" b="0" i="1" dirty="0">
                <a:solidFill>
                  <a:srgbClr val="FF0000"/>
                </a:solidFill>
                <a:latin typeface="ＭＳ 明朝" panose="02020609040205080304" pitchFamily="17" charset="-128"/>
                <a:ea typeface="ＭＳ 明朝" panose="02020609040205080304" pitchFamily="17" charset="-128"/>
              </a:rPr>
              <a:t>にどう結びつくのか</a:t>
            </a:r>
            <a:r>
              <a:rPr lang="ja-JP" altLang="en-US" sz="2000" b="0" i="1" dirty="0">
                <a:solidFill>
                  <a:srgbClr val="FF0000"/>
                </a:solidFill>
                <a:latin typeface="ＭＳ 明朝" panose="02020609040205080304" pitchFamily="17" charset="-128"/>
                <a:ea typeface="ＭＳ 明朝" panose="02020609040205080304" pitchFamily="17" charset="-128"/>
              </a:rPr>
              <a:t>簡潔に</a:t>
            </a:r>
            <a:r>
              <a:rPr lang="ja-JP" altLang="ja-JP" sz="2000" b="0" i="1" dirty="0">
                <a:solidFill>
                  <a:srgbClr val="FF0000"/>
                </a:solidFill>
                <a:latin typeface="ＭＳ 明朝" panose="02020609040205080304" pitchFamily="17" charset="-128"/>
                <a:ea typeface="ＭＳ 明朝" panose="02020609040205080304" pitchFamily="17" charset="-128"/>
              </a:rPr>
              <a:t>説明してください。</a:t>
            </a:r>
            <a:br>
              <a:rPr lang="ja-JP" altLang="ja-JP" sz="2000" b="0" i="1" dirty="0">
                <a:solidFill>
                  <a:srgbClr val="FF0000"/>
                </a:solidFill>
                <a:latin typeface="ＭＳ 明朝" panose="02020609040205080304" pitchFamily="17" charset="-128"/>
                <a:ea typeface="ＭＳ 明朝" panose="02020609040205080304" pitchFamily="17" charset="-128"/>
              </a:rPr>
            </a:br>
            <a:r>
              <a:rPr lang="en-US" altLang="ja-JP" sz="2000" b="0" i="1" dirty="0">
                <a:latin typeface="ＭＳ 明朝" panose="02020609040205080304" pitchFamily="17" charset="-128"/>
                <a:ea typeface="ＭＳ 明朝" panose="02020609040205080304" pitchFamily="17" charset="-128"/>
              </a:rPr>
              <a:t> </a:t>
            </a:r>
            <a:br>
              <a:rPr lang="ja-JP" altLang="ja-JP" sz="2000" b="0" i="1" dirty="0">
                <a:latin typeface="ＭＳ 明朝" panose="02020609040205080304" pitchFamily="17" charset="-128"/>
                <a:ea typeface="ＭＳ 明朝" panose="02020609040205080304" pitchFamily="17" charset="-128"/>
              </a:rPr>
            </a:br>
            <a:r>
              <a:rPr lang="ja-JP" altLang="en-US" sz="2000" b="0" dirty="0">
                <a:latin typeface="メイリオ" panose="020B0604030504040204" pitchFamily="50" charset="-128"/>
                <a:ea typeface="メイリオ" panose="020B0604030504040204" pitchFamily="50" charset="-128"/>
              </a:rPr>
              <a:t>◯定量的な効果試算（</a:t>
            </a:r>
            <a:r>
              <a:rPr lang="en-US" altLang="ja-JP" sz="2000" b="0" dirty="0">
                <a:latin typeface="メイリオ" panose="020B0604030504040204" pitchFamily="50" charset="-128"/>
                <a:ea typeface="メイリオ" panose="020B0604030504040204" pitchFamily="50" charset="-128"/>
              </a:rPr>
              <a:t>CO2</a:t>
            </a:r>
            <a:r>
              <a:rPr lang="ja-JP" altLang="ja-JP" sz="2000" b="0" dirty="0">
                <a:latin typeface="メイリオ" panose="020B0604030504040204" pitchFamily="50" charset="-128"/>
                <a:ea typeface="メイリオ" panose="020B0604030504040204" pitchFamily="50" charset="-128"/>
              </a:rPr>
              <a:t>削減効果</a:t>
            </a:r>
            <a:r>
              <a:rPr lang="ja-JP" altLang="en-US" sz="2000" b="0" dirty="0">
                <a:latin typeface="メイリオ" panose="020B0604030504040204" pitchFamily="50" charset="-128"/>
                <a:ea typeface="メイリオ" panose="020B0604030504040204" pitchFamily="50" charset="-128"/>
              </a:rPr>
              <a:t>等）</a:t>
            </a:r>
            <a:br>
              <a:rPr lang="en-US" altLang="ja-JP" sz="2000" b="0" i="1" dirty="0">
                <a:latin typeface="ＭＳ 明朝" panose="02020609040205080304" pitchFamily="17" charset="-128"/>
                <a:ea typeface="ＭＳ 明朝" panose="02020609040205080304" pitchFamily="17" charset="-128"/>
              </a:rPr>
            </a:br>
            <a:r>
              <a:rPr lang="en-US" altLang="ja-JP" sz="2000" b="0" i="1" dirty="0">
                <a:solidFill>
                  <a:srgbClr val="FF0000"/>
                </a:solidFill>
                <a:latin typeface="ＭＳ 明朝" panose="02020609040205080304" pitchFamily="17" charset="-128"/>
                <a:ea typeface="ＭＳ 明朝" panose="02020609040205080304" pitchFamily="17" charset="-128"/>
              </a:rPr>
              <a:t>※</a:t>
            </a:r>
            <a:r>
              <a:rPr lang="ja-JP" altLang="ja-JP" sz="2000" b="0" i="1" dirty="0">
                <a:solidFill>
                  <a:srgbClr val="FF0000"/>
                </a:solidFill>
                <a:latin typeface="ＭＳ 明朝" panose="02020609040205080304" pitchFamily="17" charset="-128"/>
                <a:ea typeface="ＭＳ 明朝" panose="02020609040205080304" pitchFamily="17" charset="-128"/>
              </a:rPr>
              <a:t>定量的な試算ができる場合には記載してください。</a:t>
            </a:r>
            <a:br>
              <a:rPr lang="en-US" altLang="ja-JP" sz="2000" b="0" i="1" dirty="0">
                <a:solidFill>
                  <a:srgbClr val="FF0000"/>
                </a:solidFill>
                <a:latin typeface="ＭＳ 明朝" panose="02020609040205080304" pitchFamily="17" charset="-128"/>
                <a:ea typeface="ＭＳ 明朝" panose="02020609040205080304" pitchFamily="17" charset="-128"/>
              </a:rPr>
            </a:br>
            <a:r>
              <a:rPr lang="ja-JP" altLang="ja-JP" sz="2000" b="0" i="1" dirty="0">
                <a:solidFill>
                  <a:srgbClr val="FF0000"/>
                </a:solidFill>
                <a:latin typeface="ＭＳ 明朝" panose="02020609040205080304" pitchFamily="17" charset="-128"/>
                <a:ea typeface="ＭＳ 明朝" panose="02020609040205080304" pitchFamily="17" charset="-128"/>
              </a:rPr>
              <a:t>記載なしでも提案は可能です。</a:t>
            </a:r>
            <a:br>
              <a:rPr lang="ja-JP" altLang="ja-JP" sz="2000" b="0" i="1" dirty="0">
                <a:solidFill>
                  <a:srgbClr val="FF0000"/>
                </a:solidFill>
                <a:latin typeface="ＭＳ 明朝" panose="02020609040205080304" pitchFamily="17" charset="-128"/>
                <a:ea typeface="ＭＳ 明朝" panose="02020609040205080304" pitchFamily="17" charset="-128"/>
              </a:rPr>
            </a:br>
            <a:r>
              <a:rPr lang="en-US" altLang="ja-JP" sz="2000" b="0" i="1" dirty="0">
                <a:solidFill>
                  <a:srgbClr val="FF0000"/>
                </a:solidFill>
                <a:latin typeface="ＭＳ 明朝" panose="02020609040205080304" pitchFamily="17" charset="-128"/>
                <a:ea typeface="ＭＳ 明朝" panose="02020609040205080304" pitchFamily="17" charset="-128"/>
              </a:rPr>
              <a:t>(a) </a:t>
            </a:r>
            <a:r>
              <a:rPr lang="ja-JP" altLang="ja-JP" sz="2000" b="0" i="1" dirty="0">
                <a:solidFill>
                  <a:srgbClr val="FF0000"/>
                </a:solidFill>
                <a:latin typeface="ＭＳ 明朝" panose="02020609040205080304" pitchFamily="17" charset="-128"/>
                <a:ea typeface="ＭＳ 明朝" panose="02020609040205080304" pitchFamily="17" charset="-128"/>
              </a:rPr>
              <a:t>製品・サービス１単位あたりの年間の</a:t>
            </a:r>
            <a:r>
              <a:rPr lang="en-US" altLang="ja-JP" sz="2000" b="0" i="1" dirty="0">
                <a:solidFill>
                  <a:srgbClr val="FF0000"/>
                </a:solidFill>
                <a:latin typeface="ＭＳ 明朝" panose="02020609040205080304" pitchFamily="17" charset="-128"/>
                <a:ea typeface="ＭＳ 明朝" panose="02020609040205080304" pitchFamily="17" charset="-128"/>
              </a:rPr>
              <a:t>CO2</a:t>
            </a:r>
            <a:r>
              <a:rPr lang="ja-JP" altLang="ja-JP" sz="2000" b="0" i="1" dirty="0">
                <a:solidFill>
                  <a:srgbClr val="FF0000"/>
                </a:solidFill>
                <a:latin typeface="ＭＳ 明朝" panose="02020609040205080304" pitchFamily="17" charset="-128"/>
                <a:ea typeface="ＭＳ 明朝" panose="02020609040205080304" pitchFamily="17" charset="-128"/>
              </a:rPr>
              <a:t>削減量：</a:t>
            </a:r>
            <a:r>
              <a:rPr lang="ja-JP" altLang="en-US" sz="2000" b="0" i="1" dirty="0">
                <a:solidFill>
                  <a:srgbClr val="FF0000"/>
                </a:solidFill>
                <a:latin typeface="ＭＳ 明朝" panose="02020609040205080304" pitchFamily="17" charset="-128"/>
                <a:ea typeface="ＭＳ 明朝" panose="02020609040205080304" pitchFamily="17" charset="-128"/>
              </a:rPr>
              <a:t>    </a:t>
            </a:r>
            <a:r>
              <a:rPr lang="en-US" altLang="ja-JP" sz="2000" b="0" i="1" dirty="0">
                <a:solidFill>
                  <a:srgbClr val="FF0000"/>
                </a:solidFill>
                <a:latin typeface="ＭＳ 明朝" panose="02020609040205080304" pitchFamily="17" charset="-128"/>
                <a:ea typeface="ＭＳ 明朝" panose="02020609040205080304" pitchFamily="17" charset="-128"/>
              </a:rPr>
              <a:t>[t-CO2/</a:t>
            </a:r>
            <a:r>
              <a:rPr lang="ja-JP" altLang="ja-JP" sz="2000" b="0" i="1" dirty="0">
                <a:solidFill>
                  <a:srgbClr val="FF0000"/>
                </a:solidFill>
                <a:latin typeface="ＭＳ 明朝" panose="02020609040205080304" pitchFamily="17" charset="-128"/>
                <a:ea typeface="ＭＳ 明朝" panose="02020609040205080304" pitchFamily="17" charset="-128"/>
              </a:rPr>
              <a:t>固有単位</a:t>
            </a:r>
            <a:r>
              <a:rPr lang="en-US" altLang="ja-JP" sz="2000" b="0" i="1" dirty="0">
                <a:solidFill>
                  <a:srgbClr val="FF0000"/>
                </a:solidFill>
                <a:latin typeface="ＭＳ 明朝" panose="02020609040205080304" pitchFamily="17" charset="-128"/>
                <a:ea typeface="ＭＳ 明朝" panose="02020609040205080304" pitchFamily="17" charset="-128"/>
              </a:rPr>
              <a:t>]</a:t>
            </a:r>
            <a:br>
              <a:rPr lang="ja-JP" altLang="ja-JP" sz="2000" b="0" i="1" dirty="0">
                <a:solidFill>
                  <a:srgbClr val="FF0000"/>
                </a:solidFill>
                <a:latin typeface="ＭＳ 明朝" panose="02020609040205080304" pitchFamily="17" charset="-128"/>
                <a:ea typeface="ＭＳ 明朝" panose="02020609040205080304" pitchFamily="17" charset="-128"/>
              </a:rPr>
            </a:br>
            <a:r>
              <a:rPr lang="en-US" altLang="ja-JP" sz="2000" b="0" i="1" dirty="0">
                <a:solidFill>
                  <a:srgbClr val="FF0000"/>
                </a:solidFill>
                <a:latin typeface="ＭＳ 明朝" panose="02020609040205080304" pitchFamily="17" charset="-128"/>
                <a:ea typeface="ＭＳ 明朝" panose="02020609040205080304" pitchFamily="17" charset="-128"/>
              </a:rPr>
              <a:t>(b) 2030</a:t>
            </a:r>
            <a:r>
              <a:rPr lang="ja-JP" altLang="ja-JP" sz="2000" b="0" i="1" dirty="0">
                <a:solidFill>
                  <a:srgbClr val="FF0000"/>
                </a:solidFill>
                <a:latin typeface="ＭＳ 明朝" panose="02020609040205080304" pitchFamily="17" charset="-128"/>
                <a:ea typeface="ＭＳ 明朝" panose="02020609040205080304" pitchFamily="17" charset="-128"/>
              </a:rPr>
              <a:t>年の製品・サービスの販売見込：</a:t>
            </a:r>
            <a:r>
              <a:rPr lang="en-US" altLang="ja-JP" sz="2000" b="0" i="1" dirty="0">
                <a:solidFill>
                  <a:srgbClr val="FF0000"/>
                </a:solidFill>
                <a:latin typeface="ＭＳ 明朝" panose="02020609040205080304" pitchFamily="17" charset="-128"/>
                <a:ea typeface="ＭＳ 明朝" panose="02020609040205080304" pitchFamily="17" charset="-128"/>
              </a:rPr>
              <a:t>               [</a:t>
            </a:r>
            <a:r>
              <a:rPr lang="ja-JP" altLang="ja-JP" sz="2000" b="0" i="1" dirty="0">
                <a:solidFill>
                  <a:srgbClr val="FF0000"/>
                </a:solidFill>
                <a:latin typeface="ＭＳ 明朝" panose="02020609040205080304" pitchFamily="17" charset="-128"/>
                <a:ea typeface="ＭＳ 明朝" panose="02020609040205080304" pitchFamily="17" charset="-128"/>
              </a:rPr>
              <a:t>固有単位</a:t>
            </a:r>
            <a:r>
              <a:rPr lang="en-US" altLang="ja-JP" sz="2000" b="0" i="1" dirty="0">
                <a:solidFill>
                  <a:srgbClr val="FF0000"/>
                </a:solidFill>
                <a:latin typeface="ＭＳ 明朝" panose="02020609040205080304" pitchFamily="17" charset="-128"/>
                <a:ea typeface="ＭＳ 明朝" panose="02020609040205080304" pitchFamily="17" charset="-128"/>
              </a:rPr>
              <a:t>]</a:t>
            </a:r>
            <a:br>
              <a:rPr lang="ja-JP" altLang="ja-JP" sz="2000" b="0" i="1" dirty="0">
                <a:solidFill>
                  <a:srgbClr val="FF0000"/>
                </a:solidFill>
                <a:latin typeface="ＭＳ 明朝" panose="02020609040205080304" pitchFamily="17" charset="-128"/>
                <a:ea typeface="ＭＳ 明朝" panose="02020609040205080304" pitchFamily="17" charset="-128"/>
              </a:rPr>
            </a:br>
            <a:r>
              <a:rPr lang="en-US" altLang="ja-JP" sz="2000" b="0" i="1" dirty="0">
                <a:solidFill>
                  <a:srgbClr val="FF0000"/>
                </a:solidFill>
                <a:latin typeface="ＭＳ 明朝" panose="02020609040205080304" pitchFamily="17" charset="-128"/>
                <a:ea typeface="ＭＳ 明朝" panose="02020609040205080304" pitchFamily="17" charset="-128"/>
              </a:rPr>
              <a:t>(c) 2030</a:t>
            </a:r>
            <a:r>
              <a:rPr lang="ja-JP" altLang="ja-JP" sz="2000" b="0" i="1" dirty="0">
                <a:solidFill>
                  <a:srgbClr val="FF0000"/>
                </a:solidFill>
                <a:latin typeface="ＭＳ 明朝" panose="02020609040205080304" pitchFamily="17" charset="-128"/>
                <a:ea typeface="ＭＳ 明朝" panose="02020609040205080304" pitchFamily="17" charset="-128"/>
              </a:rPr>
              <a:t>年の年間の</a:t>
            </a:r>
            <a:r>
              <a:rPr lang="en-US" altLang="ja-JP" sz="2000" b="0" i="1" dirty="0">
                <a:solidFill>
                  <a:srgbClr val="FF0000"/>
                </a:solidFill>
                <a:latin typeface="ＭＳ 明朝" panose="02020609040205080304" pitchFamily="17" charset="-128"/>
                <a:ea typeface="ＭＳ 明朝" panose="02020609040205080304" pitchFamily="17" charset="-128"/>
              </a:rPr>
              <a:t>CO2</a:t>
            </a:r>
            <a:r>
              <a:rPr lang="ja-JP" altLang="ja-JP" sz="2000" b="0" i="1" dirty="0">
                <a:solidFill>
                  <a:srgbClr val="FF0000"/>
                </a:solidFill>
                <a:latin typeface="ＭＳ 明朝" panose="02020609040205080304" pitchFamily="17" charset="-128"/>
                <a:ea typeface="ＭＳ 明朝" panose="02020609040205080304" pitchFamily="17" charset="-128"/>
              </a:rPr>
              <a:t>削減量（</a:t>
            </a:r>
            <a:r>
              <a:rPr lang="en-US" altLang="ja-JP" sz="2000" b="0" i="1" dirty="0">
                <a:solidFill>
                  <a:srgbClr val="FF0000"/>
                </a:solidFill>
                <a:latin typeface="ＭＳ 明朝" panose="02020609040205080304" pitchFamily="17" charset="-128"/>
                <a:ea typeface="ＭＳ 明朝" panose="02020609040205080304" pitchFamily="17" charset="-128"/>
              </a:rPr>
              <a:t>(a) </a:t>
            </a:r>
            <a:r>
              <a:rPr lang="ja-JP" altLang="ja-JP" sz="2000" b="0" i="1" dirty="0">
                <a:solidFill>
                  <a:srgbClr val="FF0000"/>
                </a:solidFill>
                <a:latin typeface="ＭＳ 明朝" panose="02020609040205080304" pitchFamily="17" charset="-128"/>
                <a:ea typeface="ＭＳ 明朝" panose="02020609040205080304" pitchFamily="17" charset="-128"/>
              </a:rPr>
              <a:t>×</a:t>
            </a:r>
            <a:r>
              <a:rPr lang="en-US" altLang="ja-JP" sz="2000" b="0" i="1" dirty="0">
                <a:solidFill>
                  <a:srgbClr val="FF0000"/>
                </a:solidFill>
                <a:latin typeface="ＭＳ 明朝" panose="02020609040205080304" pitchFamily="17" charset="-128"/>
                <a:ea typeface="ＭＳ 明朝" panose="02020609040205080304" pitchFamily="17" charset="-128"/>
              </a:rPr>
              <a:t> (b)</a:t>
            </a:r>
            <a:r>
              <a:rPr lang="ja-JP" altLang="ja-JP" sz="2000" b="0" i="1" dirty="0">
                <a:solidFill>
                  <a:srgbClr val="FF0000"/>
                </a:solidFill>
                <a:latin typeface="ＭＳ 明朝" panose="02020609040205080304" pitchFamily="17" charset="-128"/>
                <a:ea typeface="ＭＳ 明朝" panose="02020609040205080304" pitchFamily="17" charset="-128"/>
              </a:rPr>
              <a:t>）</a:t>
            </a:r>
            <a:r>
              <a:rPr lang="ja-JP" altLang="en-US" sz="2000" b="0" i="1" dirty="0">
                <a:solidFill>
                  <a:srgbClr val="FF0000"/>
                </a:solidFill>
                <a:latin typeface="ＭＳ 明朝" panose="02020609040205080304" pitchFamily="17" charset="-128"/>
                <a:ea typeface="ＭＳ 明朝" panose="02020609040205080304" pitchFamily="17" charset="-128"/>
              </a:rPr>
              <a:t>：　　　　　</a:t>
            </a:r>
            <a:r>
              <a:rPr lang="en-US" altLang="ja-JP" sz="2000" b="0" i="1" dirty="0">
                <a:solidFill>
                  <a:srgbClr val="FF0000"/>
                </a:solidFill>
                <a:latin typeface="ＭＳ 明朝" panose="02020609040205080304" pitchFamily="17" charset="-128"/>
                <a:ea typeface="ＭＳ 明朝" panose="02020609040205080304" pitchFamily="17" charset="-128"/>
              </a:rPr>
              <a:t>[t-CO2]</a:t>
            </a:r>
            <a:br>
              <a:rPr lang="ja-JP" altLang="ja-JP" sz="2000" b="0" i="1" dirty="0">
                <a:solidFill>
                  <a:srgbClr val="FF0000"/>
                </a:solidFill>
                <a:latin typeface="ＭＳ 明朝" panose="02020609040205080304" pitchFamily="17" charset="-128"/>
                <a:ea typeface="ＭＳ 明朝" panose="02020609040205080304" pitchFamily="17" charset="-128"/>
              </a:rPr>
            </a:br>
            <a:r>
              <a:rPr lang="en-US" altLang="ja-JP" sz="2000" b="0" i="1" dirty="0">
                <a:solidFill>
                  <a:srgbClr val="FF0000"/>
                </a:solidFill>
                <a:latin typeface="ＭＳ 明朝" panose="02020609040205080304" pitchFamily="17" charset="-128"/>
                <a:ea typeface="ＭＳ 明朝" panose="02020609040205080304" pitchFamily="17" charset="-128"/>
              </a:rPr>
              <a:t>(d) </a:t>
            </a:r>
            <a:r>
              <a:rPr lang="ja-JP" altLang="ja-JP" sz="2000" b="0" i="1" dirty="0">
                <a:solidFill>
                  <a:srgbClr val="FF0000"/>
                </a:solidFill>
                <a:latin typeface="ＭＳ 明朝" panose="02020609040205080304" pitchFamily="17" charset="-128"/>
                <a:ea typeface="ＭＳ 明朝" panose="02020609040205080304" pitchFamily="17" charset="-128"/>
              </a:rPr>
              <a:t>算出根拠</a:t>
            </a:r>
            <a:br>
              <a:rPr lang="en-US" altLang="ja-JP" sz="2000" b="0" i="1" dirty="0">
                <a:solidFill>
                  <a:srgbClr val="FF0000"/>
                </a:solidFill>
                <a:latin typeface="ＭＳ 明朝" panose="02020609040205080304" pitchFamily="17" charset="-128"/>
                <a:ea typeface="ＭＳ 明朝" panose="02020609040205080304" pitchFamily="17" charset="-128"/>
              </a:rPr>
            </a:br>
            <a:r>
              <a:rPr lang="ja-JP" altLang="en-US" sz="2000" b="0" i="1" dirty="0">
                <a:solidFill>
                  <a:srgbClr val="FF0000"/>
                </a:solidFill>
                <a:latin typeface="ＭＳ 明朝" panose="02020609040205080304" pitchFamily="17" charset="-128"/>
                <a:ea typeface="ＭＳ 明朝" panose="02020609040205080304" pitchFamily="17" charset="-128"/>
              </a:rPr>
              <a:t>必要に応じて単位は見直してください。</a:t>
            </a:r>
            <a:endParaRPr lang="ja-JP" altLang="ja-JP" sz="2000" b="0" i="1" dirty="0">
              <a:solidFill>
                <a:srgbClr val="FF0000"/>
              </a:solidFill>
              <a:latin typeface="ＭＳ 明朝" panose="02020609040205080304" pitchFamily="17" charset="-128"/>
              <a:ea typeface="ＭＳ 明朝" panose="02020609040205080304" pitchFamily="17" charset="-128"/>
            </a:endParaRPr>
          </a:p>
        </p:txBody>
      </p:sp>
      <p:sp>
        <p:nvSpPr>
          <p:cNvPr id="4" name="タイトル 5">
            <a:extLst>
              <a:ext uri="{FF2B5EF4-FFF2-40B4-BE49-F238E27FC236}">
                <a16:creationId xmlns:a16="http://schemas.microsoft.com/office/drawing/2014/main" id="{4B528B44-601E-E19D-3C9A-4C027B200C49}"/>
              </a:ext>
            </a:extLst>
          </p:cNvPr>
          <p:cNvSpPr txBox="1">
            <a:spLocks/>
          </p:cNvSpPr>
          <p:nvPr/>
        </p:nvSpPr>
        <p:spPr bwMode="gray">
          <a:xfrm>
            <a:off x="196427" y="8795"/>
            <a:ext cx="9525544" cy="2066190"/>
          </a:xfrm>
          <a:prstGeom prst="rect">
            <a:avLst/>
          </a:prstGeom>
        </p:spPr>
        <p:txBody>
          <a:bodyPr vert="horz" lIns="0" tIns="0" rIns="0" bIns="0" rtlCol="0" anchor="b" anchorCtr="0">
            <a:noAutofit/>
          </a:bodyPr>
          <a:lstStyle>
            <a:lvl1pPr algn="l" defTabSz="1000863" rtl="0" eaLnBrk="1" latinLnBrk="0" hangingPunct="1">
              <a:spcBef>
                <a:spcPct val="0"/>
              </a:spcBef>
              <a:buNone/>
              <a:defRPr kumimoji="1" sz="2020" b="1" kern="1200">
                <a:solidFill>
                  <a:schemeClr val="tx1"/>
                </a:solidFill>
                <a:latin typeface="+mj-lt"/>
                <a:ea typeface="+mj-ea"/>
                <a:cs typeface="+mj-cs"/>
              </a:defRPr>
            </a:lvl1pPr>
          </a:lstStyle>
          <a:p>
            <a:pPr fontAlgn="auto">
              <a:spcBef>
                <a:spcPts val="0"/>
              </a:spcBef>
              <a:spcAft>
                <a:spcPts val="0"/>
              </a:spcAft>
              <a:buSzPct val="100000"/>
            </a:pPr>
            <a:r>
              <a:rPr lang="ja-JP" altLang="en-US" sz="1800" dirty="0">
                <a:latin typeface="メイリオ" panose="020B0604030504040204" pitchFamily="50" charset="-128"/>
                <a:ea typeface="メイリオ" panose="020B0604030504040204" pitchFamily="50" charset="-128"/>
              </a:rPr>
              <a:t>（様式４）プロジェクト内容説明書</a:t>
            </a:r>
            <a:r>
              <a:rPr lang="en-US" altLang="ja-JP" sz="1800" dirty="0">
                <a:solidFill>
                  <a:srgbClr val="FF0000"/>
                </a:solidFill>
                <a:latin typeface="メイリオ" panose="020B0604030504040204" pitchFamily="50" charset="-128"/>
                <a:ea typeface="メイリオ" panose="020B0604030504040204" pitchFamily="50" charset="-128"/>
              </a:rPr>
              <a:t>【</a:t>
            </a:r>
            <a:r>
              <a:rPr lang="ja-JP" altLang="en-US" sz="1800" dirty="0">
                <a:solidFill>
                  <a:srgbClr val="FF0000"/>
                </a:solidFill>
                <a:latin typeface="メイリオ" panose="020B0604030504040204" pitchFamily="50" charset="-128"/>
                <a:ea typeface="メイリオ" panose="020B0604030504040204" pitchFamily="50" charset="-128"/>
              </a:rPr>
              <a:t>８枚以内</a:t>
            </a:r>
            <a:r>
              <a:rPr lang="en-US" altLang="ja-JP" sz="1800" dirty="0">
                <a:solidFill>
                  <a:srgbClr val="FF0000"/>
                </a:solidFill>
                <a:latin typeface="メイリオ" panose="020B0604030504040204" pitchFamily="50" charset="-128"/>
                <a:ea typeface="メイリオ" panose="020B0604030504040204" pitchFamily="50" charset="-128"/>
              </a:rPr>
              <a:t>】</a:t>
            </a:r>
            <a:br>
              <a:rPr lang="en-US" altLang="ja-JP" sz="1800" dirty="0">
                <a:latin typeface="メイリオ" panose="020B0604030504040204" pitchFamily="50" charset="-128"/>
                <a:ea typeface="メイリオ" panose="020B0604030504040204" pitchFamily="50" charset="-128"/>
              </a:rPr>
            </a:br>
            <a:r>
              <a:rPr lang="ja-JP" altLang="en-US" sz="1800" dirty="0">
                <a:latin typeface="メイリオ" panose="020B0604030504040204" pitchFamily="50" charset="-128"/>
                <a:ea typeface="メイリオ" panose="020B0604030504040204" pitchFamily="50" charset="-128"/>
              </a:rPr>
              <a:t>　</a:t>
            </a:r>
            <a:r>
              <a:rPr lang="ja-JP" altLang="en-US" sz="1800" b="0" dirty="0">
                <a:latin typeface="メイリオ" panose="020B0604030504040204" pitchFamily="50" charset="-128"/>
                <a:ea typeface="メイリオ" panose="020B0604030504040204" pitchFamily="50" charset="-128"/>
              </a:rPr>
              <a:t>次のことについてご記入ください</a:t>
            </a:r>
            <a:br>
              <a:rPr lang="en-US" altLang="ja-JP" sz="1800" b="0" dirty="0">
                <a:latin typeface="メイリオ" panose="020B0604030504040204" pitchFamily="50" charset="-128"/>
                <a:ea typeface="メイリオ" panose="020B0604030504040204" pitchFamily="50" charset="-128"/>
              </a:rPr>
            </a:br>
            <a:r>
              <a:rPr lang="ja-JP" altLang="en-US" sz="1800" b="0" dirty="0">
                <a:latin typeface="メイリオ" panose="020B0604030504040204" pitchFamily="50" charset="-128"/>
                <a:ea typeface="メイリオ" panose="020B0604030504040204" pitchFamily="50" charset="-128"/>
              </a:rPr>
              <a:t>　　１ 「</a:t>
            </a:r>
            <a:r>
              <a:rPr lang="en-US" altLang="ja-JP" sz="1800" b="0" dirty="0">
                <a:latin typeface="メイリオ" panose="020B0604030504040204" pitchFamily="50" charset="-128"/>
                <a:ea typeface="メイリオ" panose="020B0604030504040204" pitchFamily="50" charset="-128"/>
              </a:rPr>
              <a:t>2050</a:t>
            </a:r>
            <a:r>
              <a:rPr lang="ja-JP" altLang="en-US" sz="1800" b="0" dirty="0">
                <a:latin typeface="メイリオ" panose="020B0604030504040204" pitchFamily="50" charset="-128"/>
                <a:ea typeface="メイリオ" panose="020B0604030504040204" pitchFamily="50" charset="-128"/>
              </a:rPr>
              <a:t>年脱炭素社会の実現」への貢献</a:t>
            </a:r>
            <a:br>
              <a:rPr lang="en-US" altLang="ja-JP" sz="1800" b="0" dirty="0">
                <a:latin typeface="メイリオ" panose="020B0604030504040204" pitchFamily="50" charset="-128"/>
                <a:ea typeface="メイリオ" panose="020B0604030504040204" pitchFamily="50" charset="-128"/>
              </a:rPr>
            </a:br>
            <a:r>
              <a:rPr lang="ja-JP" altLang="en-US" sz="1800" b="0" dirty="0">
                <a:latin typeface="メイリオ" panose="020B0604030504040204" pitchFamily="50" charset="-128"/>
                <a:ea typeface="メイリオ" panose="020B0604030504040204" pitchFamily="50" charset="-128"/>
              </a:rPr>
              <a:t>　　２ プロジェクトの具体的内容</a:t>
            </a:r>
            <a:br>
              <a:rPr lang="en-US" altLang="ja-JP" sz="1800" b="0" dirty="0">
                <a:latin typeface="メイリオ" panose="020B0604030504040204" pitchFamily="50" charset="-128"/>
                <a:ea typeface="メイリオ" panose="020B0604030504040204" pitchFamily="50" charset="-128"/>
              </a:rPr>
            </a:br>
            <a:r>
              <a:rPr lang="ja-JP" altLang="en-US" sz="1800" b="0" dirty="0">
                <a:latin typeface="メイリオ" panose="020B0604030504040204" pitchFamily="50" charset="-128"/>
                <a:ea typeface="メイリオ" panose="020B0604030504040204" pitchFamily="50" charset="-128"/>
              </a:rPr>
              <a:t>　　３ 実用化に向けた課題と計画</a:t>
            </a:r>
            <a:br>
              <a:rPr lang="en-US" altLang="ja-JP" sz="1800" b="0" dirty="0">
                <a:latin typeface="メイリオ" panose="020B0604030504040204" pitchFamily="50" charset="-128"/>
                <a:ea typeface="メイリオ" panose="020B0604030504040204" pitchFamily="50" charset="-128"/>
              </a:rPr>
            </a:br>
            <a:r>
              <a:rPr lang="ja-JP" altLang="en-US" sz="1800" b="0" dirty="0">
                <a:latin typeface="メイリオ" panose="020B0604030504040204" pitchFamily="50" charset="-128"/>
                <a:ea typeface="メイリオ" panose="020B0604030504040204" pitchFamily="50" charset="-128"/>
              </a:rPr>
              <a:t>　　４ 支援期間終了時の目標</a:t>
            </a:r>
            <a:br>
              <a:rPr lang="en-US" altLang="ja-JP" sz="1800" b="0" dirty="0">
                <a:latin typeface="メイリオ" panose="020B0604030504040204" pitchFamily="50" charset="-128"/>
                <a:ea typeface="メイリオ" panose="020B0604030504040204" pitchFamily="50" charset="-128"/>
              </a:rPr>
            </a:br>
            <a:r>
              <a:rPr lang="ja-JP" altLang="en-US" sz="1800" b="0" dirty="0">
                <a:latin typeface="メイリオ" panose="020B0604030504040204" pitchFamily="50" charset="-128"/>
                <a:ea typeface="メイリオ" panose="020B0604030504040204" pitchFamily="50" charset="-128"/>
              </a:rPr>
              <a:t>　　５ 研究開発課題と目標</a:t>
            </a:r>
          </a:p>
        </p:txBody>
      </p:sp>
    </p:spTree>
    <p:extLst>
      <p:ext uri="{BB962C8B-B14F-4D97-AF65-F5344CB8AC3E}">
        <p14:creationId xmlns:p14="http://schemas.microsoft.com/office/powerpoint/2010/main" val="11739252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テキスト ボックス 7"/>
          <p:cNvSpPr txBox="1"/>
          <p:nvPr/>
        </p:nvSpPr>
        <p:spPr>
          <a:xfrm>
            <a:off x="415925" y="2322761"/>
            <a:ext cx="3390835" cy="380480"/>
          </a:xfrm>
          <a:prstGeom prst="rect">
            <a:avLst/>
          </a:prstGeom>
          <a:solidFill>
            <a:srgbClr val="FF0000"/>
          </a:solidFill>
        </p:spPr>
        <p:txBody>
          <a:bodyPr wrap="square" lIns="36000" tIns="36000" rIns="36000" bIns="36000" rtlCol="0" anchor="ctr" anchorCtr="0">
            <a:spAutoFit/>
          </a:bodyPr>
          <a:lstStyle/>
          <a:p>
            <a:pPr>
              <a:spcBef>
                <a:spcPts val="0"/>
              </a:spcBef>
              <a:buSzPct val="100000"/>
            </a:pPr>
            <a:r>
              <a:rPr kumimoji="1" lang="ja-JP" altLang="en-US" sz="2000" dirty="0">
                <a:solidFill>
                  <a:schemeClr val="bg1"/>
                </a:solidFill>
              </a:rPr>
              <a:t>３ 実用化に向けた課題と計画</a:t>
            </a:r>
          </a:p>
        </p:txBody>
      </p:sp>
      <p:sp>
        <p:nvSpPr>
          <p:cNvPr id="7" name="タイトル 5"/>
          <p:cNvSpPr txBox="1">
            <a:spLocks/>
          </p:cNvSpPr>
          <p:nvPr/>
        </p:nvSpPr>
        <p:spPr bwMode="gray">
          <a:xfrm>
            <a:off x="196427" y="1161534"/>
            <a:ext cx="9525544" cy="931653"/>
          </a:xfrm>
          <a:prstGeom prst="rect">
            <a:avLst/>
          </a:prstGeom>
        </p:spPr>
        <p:txBody>
          <a:bodyPr vert="horz" lIns="0" tIns="0" rIns="0" bIns="0" rtlCol="0" anchor="b" anchorCtr="0">
            <a:noAutofit/>
          </a:bodyPr>
          <a:lstStyle>
            <a:lvl1pPr algn="l" defTabSz="1000863" rtl="0" eaLnBrk="1" latinLnBrk="0" hangingPunct="1">
              <a:spcBef>
                <a:spcPct val="0"/>
              </a:spcBef>
              <a:buNone/>
              <a:defRPr kumimoji="1" sz="2020" b="1" kern="1200">
                <a:solidFill>
                  <a:schemeClr val="tx1"/>
                </a:solidFill>
                <a:latin typeface="+mj-lt"/>
                <a:ea typeface="+mj-ea"/>
                <a:cs typeface="+mj-cs"/>
              </a:defRPr>
            </a:lvl1pPr>
          </a:lstStyle>
          <a:p>
            <a:pPr fontAlgn="auto">
              <a:spcBef>
                <a:spcPts val="0"/>
              </a:spcBef>
              <a:spcAft>
                <a:spcPts val="0"/>
              </a:spcAft>
              <a:buSzPct val="100000"/>
            </a:pPr>
            <a:r>
              <a:rPr lang="ja-JP" altLang="en-US" sz="1800" dirty="0">
                <a:latin typeface="メイリオ" panose="020B0604030504040204" pitchFamily="50" charset="-128"/>
                <a:ea typeface="メイリオ" panose="020B0604030504040204" pitchFamily="50" charset="-128"/>
              </a:rPr>
              <a:t>（様式４）プロジェクト内容説明書</a:t>
            </a:r>
            <a:r>
              <a:rPr lang="en-US" altLang="ja-JP" sz="1800" dirty="0">
                <a:solidFill>
                  <a:srgbClr val="FF0000"/>
                </a:solidFill>
                <a:latin typeface="メイリオ" panose="020B0604030504040204" pitchFamily="50" charset="-128"/>
                <a:ea typeface="メイリオ" panose="020B0604030504040204" pitchFamily="50" charset="-128"/>
              </a:rPr>
              <a:t>【</a:t>
            </a:r>
            <a:r>
              <a:rPr lang="ja-JP" altLang="en-US" sz="1800" dirty="0">
                <a:solidFill>
                  <a:srgbClr val="FF0000"/>
                </a:solidFill>
                <a:latin typeface="メイリオ" panose="020B0604030504040204" pitchFamily="50" charset="-128"/>
                <a:ea typeface="メイリオ" panose="020B0604030504040204" pitchFamily="50" charset="-128"/>
              </a:rPr>
              <a:t>８枚以内</a:t>
            </a:r>
            <a:r>
              <a:rPr lang="en-US" altLang="ja-JP" sz="1800" dirty="0">
                <a:solidFill>
                  <a:srgbClr val="FF0000"/>
                </a:solidFill>
                <a:latin typeface="メイリオ" panose="020B0604030504040204" pitchFamily="50" charset="-128"/>
                <a:ea typeface="メイリオ" panose="020B0604030504040204" pitchFamily="50" charset="-128"/>
              </a:rPr>
              <a:t>】</a:t>
            </a:r>
            <a:br>
              <a:rPr lang="en-US" altLang="ja-JP" sz="1800" dirty="0">
                <a:latin typeface="メイリオ" panose="020B0604030504040204" pitchFamily="50" charset="-128"/>
                <a:ea typeface="メイリオ" panose="020B0604030504040204" pitchFamily="50" charset="-128"/>
              </a:rPr>
            </a:br>
            <a:r>
              <a:rPr lang="ja-JP" altLang="en-US" sz="1800" dirty="0">
                <a:latin typeface="メイリオ" panose="020B0604030504040204" pitchFamily="50" charset="-128"/>
                <a:ea typeface="メイリオ" panose="020B0604030504040204" pitchFamily="50" charset="-128"/>
              </a:rPr>
              <a:t>　</a:t>
            </a:r>
            <a:r>
              <a:rPr lang="ja-JP" altLang="en-US" sz="1800" b="0" dirty="0">
                <a:latin typeface="メイリオ" panose="020B0604030504040204" pitchFamily="50" charset="-128"/>
                <a:ea typeface="メイリオ" panose="020B0604030504040204" pitchFamily="50" charset="-128"/>
              </a:rPr>
              <a:t>次のことについてご記入ください</a:t>
            </a:r>
            <a:br>
              <a:rPr lang="en-US" altLang="ja-JP" sz="1800" b="0" dirty="0">
                <a:latin typeface="メイリオ" panose="020B0604030504040204" pitchFamily="50" charset="-128"/>
                <a:ea typeface="メイリオ" panose="020B0604030504040204" pitchFamily="50" charset="-128"/>
              </a:rPr>
            </a:br>
            <a:r>
              <a:rPr lang="ja-JP" altLang="en-US" sz="1800" b="0" dirty="0">
                <a:latin typeface="メイリオ" panose="020B0604030504040204" pitchFamily="50" charset="-128"/>
                <a:ea typeface="メイリオ" panose="020B0604030504040204" pitchFamily="50" charset="-128"/>
              </a:rPr>
              <a:t>　　１ 「</a:t>
            </a:r>
            <a:r>
              <a:rPr lang="en-US" altLang="ja-JP" sz="1800" b="0" dirty="0">
                <a:latin typeface="メイリオ" panose="020B0604030504040204" pitchFamily="50" charset="-128"/>
                <a:ea typeface="メイリオ" panose="020B0604030504040204" pitchFamily="50" charset="-128"/>
              </a:rPr>
              <a:t>2050</a:t>
            </a:r>
            <a:r>
              <a:rPr lang="ja-JP" altLang="en-US" sz="1800" b="0" dirty="0">
                <a:latin typeface="メイリオ" panose="020B0604030504040204" pitchFamily="50" charset="-128"/>
                <a:ea typeface="メイリオ" panose="020B0604030504040204" pitchFamily="50" charset="-128"/>
              </a:rPr>
              <a:t>年脱炭素社会の実現」への貢献</a:t>
            </a:r>
            <a:br>
              <a:rPr lang="en-US" altLang="ja-JP" sz="1800" b="0" dirty="0">
                <a:latin typeface="メイリオ" panose="020B0604030504040204" pitchFamily="50" charset="-128"/>
                <a:ea typeface="メイリオ" panose="020B0604030504040204" pitchFamily="50" charset="-128"/>
              </a:rPr>
            </a:br>
            <a:r>
              <a:rPr lang="ja-JP" altLang="en-US" sz="1800" b="0" dirty="0">
                <a:latin typeface="メイリオ" panose="020B0604030504040204" pitchFamily="50" charset="-128"/>
                <a:ea typeface="メイリオ" panose="020B0604030504040204" pitchFamily="50" charset="-128"/>
              </a:rPr>
              <a:t>　　２ プロジェクトの具体的内容</a:t>
            </a:r>
            <a:br>
              <a:rPr lang="en-US" altLang="ja-JP" sz="1800" b="0" dirty="0">
                <a:latin typeface="メイリオ" panose="020B0604030504040204" pitchFamily="50" charset="-128"/>
                <a:ea typeface="メイリオ" panose="020B0604030504040204" pitchFamily="50" charset="-128"/>
              </a:rPr>
            </a:br>
            <a:r>
              <a:rPr lang="ja-JP" altLang="en-US" sz="1800" b="0" dirty="0">
                <a:latin typeface="メイリオ" panose="020B0604030504040204" pitchFamily="50" charset="-128"/>
                <a:ea typeface="メイリオ" panose="020B0604030504040204" pitchFamily="50" charset="-128"/>
              </a:rPr>
              <a:t>　　３ 実用化に向けた課題と計画</a:t>
            </a:r>
            <a:br>
              <a:rPr lang="en-US" altLang="ja-JP" sz="1800" b="0" dirty="0">
                <a:latin typeface="メイリオ" panose="020B0604030504040204" pitchFamily="50" charset="-128"/>
                <a:ea typeface="メイリオ" panose="020B0604030504040204" pitchFamily="50" charset="-128"/>
              </a:rPr>
            </a:br>
            <a:r>
              <a:rPr lang="ja-JP" altLang="en-US" sz="1800" b="0" dirty="0">
                <a:latin typeface="メイリオ" panose="020B0604030504040204" pitchFamily="50" charset="-128"/>
                <a:ea typeface="メイリオ" panose="020B0604030504040204" pitchFamily="50" charset="-128"/>
              </a:rPr>
              <a:t>　　４ 支援期間終了時の目標</a:t>
            </a:r>
            <a:br>
              <a:rPr lang="en-US" altLang="ja-JP" sz="1800" b="0" dirty="0">
                <a:latin typeface="メイリオ" panose="020B0604030504040204" pitchFamily="50" charset="-128"/>
                <a:ea typeface="メイリオ" panose="020B0604030504040204" pitchFamily="50" charset="-128"/>
              </a:rPr>
            </a:br>
            <a:r>
              <a:rPr lang="ja-JP" altLang="en-US" sz="1800" b="0" dirty="0">
                <a:latin typeface="メイリオ" panose="020B0604030504040204" pitchFamily="50" charset="-128"/>
                <a:ea typeface="メイリオ" panose="020B0604030504040204" pitchFamily="50" charset="-128"/>
              </a:rPr>
              <a:t>　　５ 研究開発課題と目標</a:t>
            </a:r>
          </a:p>
        </p:txBody>
      </p:sp>
      <p:sp>
        <p:nvSpPr>
          <p:cNvPr id="9" name="正方形/長方形 8"/>
          <p:cNvSpPr/>
          <p:nvPr/>
        </p:nvSpPr>
        <p:spPr>
          <a:xfrm>
            <a:off x="415924" y="2703241"/>
            <a:ext cx="9109075" cy="1015663"/>
          </a:xfrm>
          <a:prstGeom prst="rect">
            <a:avLst/>
          </a:prstGeom>
        </p:spPr>
        <p:txBody>
          <a:bodyPr wrap="square">
            <a:spAutoFit/>
          </a:bodyPr>
          <a:lstStyle/>
          <a:p>
            <a:pPr marL="0" indent="0">
              <a:buNone/>
            </a:pPr>
            <a:r>
              <a:rPr lang="en-US" altLang="ja-JP" sz="2000" i="1" dirty="0">
                <a:solidFill>
                  <a:srgbClr val="FF0000"/>
                </a:solidFill>
                <a:latin typeface="ＭＳ 明朝" panose="02020609040205080304" pitchFamily="17" charset="-128"/>
                <a:ea typeface="ＭＳ 明朝" panose="02020609040205080304" pitchFamily="17" charset="-128"/>
              </a:rPr>
              <a:t>※ 2-</a:t>
            </a:r>
            <a:r>
              <a:rPr lang="ja-JP" altLang="en-US" sz="2000" i="1" dirty="0">
                <a:solidFill>
                  <a:srgbClr val="FF0000"/>
                </a:solidFill>
                <a:latin typeface="ＭＳ 明朝" panose="02020609040205080304" pitchFamily="17" charset="-128"/>
                <a:ea typeface="ＭＳ 明朝" panose="02020609040205080304" pitchFamily="17" charset="-128"/>
              </a:rPr>
              <a:t>④で示した事業化時期をふまえ、実用化までに必要な開発・改良事項の対応スケジュール、販売促進戦略、知財戦略、等の事業化の全体計画について記載してください。</a:t>
            </a:r>
            <a:endParaRPr lang="ja-JP" altLang="en-US" sz="3600" dirty="0">
              <a:latin typeface="ＭＳ 明朝" panose="02020609040205080304" pitchFamily="17" charset="-128"/>
              <a:ea typeface="ＭＳ 明朝" panose="02020609040205080304" pitchFamily="17" charset="-128"/>
            </a:endParaRPr>
          </a:p>
        </p:txBody>
      </p:sp>
    </p:spTree>
    <p:extLst>
      <p:ext uri="{BB962C8B-B14F-4D97-AF65-F5344CB8AC3E}">
        <p14:creationId xmlns:p14="http://schemas.microsoft.com/office/powerpoint/2010/main" val="17363349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テキスト ボックス 41">
            <a:extLst>
              <a:ext uri="{FF2B5EF4-FFF2-40B4-BE49-F238E27FC236}">
                <a16:creationId xmlns:a16="http://schemas.microsoft.com/office/drawing/2014/main" id="{7F789763-085C-4BD5-BD90-BBBF755B9B87}"/>
              </a:ext>
            </a:extLst>
          </p:cNvPr>
          <p:cNvSpPr txBox="1"/>
          <p:nvPr/>
        </p:nvSpPr>
        <p:spPr>
          <a:xfrm>
            <a:off x="415925" y="2341683"/>
            <a:ext cx="2969113" cy="380480"/>
          </a:xfrm>
          <a:prstGeom prst="rect">
            <a:avLst/>
          </a:prstGeom>
          <a:solidFill>
            <a:srgbClr val="FF0000"/>
          </a:solidFill>
        </p:spPr>
        <p:txBody>
          <a:bodyPr wrap="square" lIns="36000" tIns="36000" rIns="36000" bIns="36000" rtlCol="0" anchor="ctr" anchorCtr="0">
            <a:spAutoFit/>
          </a:bodyPr>
          <a:lstStyle/>
          <a:p>
            <a:pPr lvl="0">
              <a:spcBef>
                <a:spcPts val="0"/>
              </a:spcBef>
              <a:buSzPct val="100000"/>
              <a:defRPr/>
            </a:pPr>
            <a:r>
              <a:rPr kumimoji="1" lang="ja-JP" altLang="en-US" sz="2000" dirty="0">
                <a:solidFill>
                  <a:prstClr val="white"/>
                </a:solidFill>
              </a:rPr>
              <a:t>４</a:t>
            </a:r>
            <a:r>
              <a:rPr kumimoji="1" lang="en-US" altLang="ja-JP" sz="2000" dirty="0">
                <a:solidFill>
                  <a:prstClr val="white"/>
                </a:solidFill>
              </a:rPr>
              <a:t> </a:t>
            </a:r>
            <a:r>
              <a:rPr kumimoji="1" lang="ja-JP" altLang="en-US" sz="2000" dirty="0">
                <a:solidFill>
                  <a:prstClr val="white"/>
                </a:solidFill>
              </a:rPr>
              <a:t>支援期間終了時の目標</a:t>
            </a:r>
            <a:endParaRPr kumimoji="1" lang="ja-JP" altLang="en-US" sz="2000" b="0" i="0" u="none" strike="noStrike" kern="1200" cap="none" spc="0" normalizeH="0" baseline="0" noProof="0" dirty="0">
              <a:ln>
                <a:noFill/>
              </a:ln>
              <a:solidFill>
                <a:prstClr val="white"/>
              </a:solidFill>
              <a:effectLst/>
              <a:uLnTx/>
              <a:uFillTx/>
              <a:latin typeface="Arial" charset="0"/>
              <a:ea typeface="ＭＳ Ｐゴシック"/>
              <a:cs typeface="Arial" charset="0"/>
            </a:endParaRPr>
          </a:p>
        </p:txBody>
      </p:sp>
      <p:sp>
        <p:nvSpPr>
          <p:cNvPr id="3" name="正方形/長方形 2"/>
          <p:cNvSpPr/>
          <p:nvPr/>
        </p:nvSpPr>
        <p:spPr>
          <a:xfrm>
            <a:off x="415925" y="2733517"/>
            <a:ext cx="9109075" cy="1631216"/>
          </a:xfrm>
          <a:prstGeom prst="rect">
            <a:avLst/>
          </a:prstGeom>
        </p:spPr>
        <p:txBody>
          <a:bodyPr wrap="square">
            <a:spAutoFit/>
          </a:bodyPr>
          <a:lstStyle/>
          <a:p>
            <a:pPr marL="0" indent="0">
              <a:buNone/>
            </a:pPr>
            <a:r>
              <a:rPr lang="en-US" altLang="ja-JP" sz="2000" i="1" dirty="0">
                <a:solidFill>
                  <a:srgbClr val="FF0000"/>
                </a:solidFill>
                <a:latin typeface="ＭＳ 明朝" panose="02020609040205080304" pitchFamily="17" charset="-128"/>
                <a:ea typeface="ＭＳ 明朝" panose="02020609040205080304" pitchFamily="17" charset="-128"/>
              </a:rPr>
              <a:t>※</a:t>
            </a:r>
            <a:r>
              <a:rPr lang="ja-JP" altLang="en-US" sz="2000" i="1" dirty="0">
                <a:solidFill>
                  <a:srgbClr val="FF0000"/>
                </a:solidFill>
                <a:latin typeface="ＭＳ 明朝" panose="02020609040205080304" pitchFamily="17" charset="-128"/>
                <a:ea typeface="ＭＳ 明朝" panose="02020609040205080304" pitchFamily="17" charset="-128"/>
              </a:rPr>
              <a:t>支援期間終了時に、研究開発の成果として見込むもの（成果品）を具体的かつ定量的に記載してください（例：コアとなる要素技術の確立やその特許出願、試作品の完成、実証実験の実施等）。</a:t>
            </a:r>
            <a:endParaRPr lang="en-US" altLang="ja-JP" sz="2000" i="1" dirty="0">
              <a:solidFill>
                <a:srgbClr val="FF0000"/>
              </a:solidFill>
              <a:latin typeface="ＭＳ 明朝" panose="02020609040205080304" pitchFamily="17" charset="-128"/>
              <a:ea typeface="ＭＳ 明朝" panose="02020609040205080304" pitchFamily="17" charset="-128"/>
            </a:endParaRPr>
          </a:p>
          <a:p>
            <a:pPr marL="0" indent="0">
              <a:buNone/>
            </a:pPr>
            <a:r>
              <a:rPr lang="ja-JP" altLang="en-US" sz="2000" i="1" dirty="0">
                <a:solidFill>
                  <a:srgbClr val="FF0000"/>
                </a:solidFill>
                <a:latin typeface="ＭＳ 明朝" panose="02020609040205080304" pitchFamily="17" charset="-128"/>
                <a:ea typeface="ＭＳ 明朝" panose="02020609040205080304" pitchFamily="17" charset="-128"/>
              </a:rPr>
              <a:t>なお、今年度に実用化が達成されない場合は、実用化に必要となる残された開発事項及びその対応方針、達成時期を記載してください。</a:t>
            </a:r>
            <a:endParaRPr lang="en-US" altLang="ja-JP" sz="2000" i="1" dirty="0">
              <a:solidFill>
                <a:srgbClr val="FF0000"/>
              </a:solidFill>
              <a:latin typeface="ＭＳ 明朝" panose="02020609040205080304" pitchFamily="17" charset="-128"/>
              <a:ea typeface="ＭＳ 明朝" panose="02020609040205080304" pitchFamily="17" charset="-128"/>
            </a:endParaRPr>
          </a:p>
        </p:txBody>
      </p:sp>
      <p:sp>
        <p:nvSpPr>
          <p:cNvPr id="5" name="タイトル 5"/>
          <p:cNvSpPr txBox="1">
            <a:spLocks/>
          </p:cNvSpPr>
          <p:nvPr/>
        </p:nvSpPr>
        <p:spPr bwMode="gray">
          <a:xfrm>
            <a:off x="196427" y="8795"/>
            <a:ext cx="9525544" cy="2066190"/>
          </a:xfrm>
          <a:prstGeom prst="rect">
            <a:avLst/>
          </a:prstGeom>
        </p:spPr>
        <p:txBody>
          <a:bodyPr vert="horz" lIns="0" tIns="0" rIns="0" bIns="0" rtlCol="0" anchor="b" anchorCtr="0">
            <a:noAutofit/>
          </a:bodyPr>
          <a:lstStyle>
            <a:lvl1pPr algn="l" defTabSz="1000863" rtl="0" eaLnBrk="1" latinLnBrk="0" hangingPunct="1">
              <a:spcBef>
                <a:spcPct val="0"/>
              </a:spcBef>
              <a:buNone/>
              <a:defRPr kumimoji="1" sz="2020" b="1" kern="1200">
                <a:solidFill>
                  <a:schemeClr val="tx1"/>
                </a:solidFill>
                <a:latin typeface="+mj-lt"/>
                <a:ea typeface="+mj-ea"/>
                <a:cs typeface="+mj-cs"/>
              </a:defRPr>
            </a:lvl1pPr>
          </a:lstStyle>
          <a:p>
            <a:pPr fontAlgn="auto">
              <a:spcBef>
                <a:spcPts val="0"/>
              </a:spcBef>
              <a:spcAft>
                <a:spcPts val="0"/>
              </a:spcAft>
              <a:buSzPct val="100000"/>
            </a:pPr>
            <a:r>
              <a:rPr lang="ja-JP" altLang="en-US" sz="1800" dirty="0">
                <a:latin typeface="メイリオ" panose="020B0604030504040204" pitchFamily="50" charset="-128"/>
                <a:ea typeface="メイリオ" panose="020B0604030504040204" pitchFamily="50" charset="-128"/>
              </a:rPr>
              <a:t>（様式４）プロジェクト内容説明書</a:t>
            </a:r>
            <a:r>
              <a:rPr lang="en-US" altLang="ja-JP" sz="1800" dirty="0">
                <a:solidFill>
                  <a:srgbClr val="FF0000"/>
                </a:solidFill>
                <a:latin typeface="メイリオ" panose="020B0604030504040204" pitchFamily="50" charset="-128"/>
                <a:ea typeface="メイリオ" panose="020B0604030504040204" pitchFamily="50" charset="-128"/>
              </a:rPr>
              <a:t>【</a:t>
            </a:r>
            <a:r>
              <a:rPr lang="ja-JP" altLang="en-US" sz="1800" dirty="0">
                <a:solidFill>
                  <a:srgbClr val="FF0000"/>
                </a:solidFill>
                <a:latin typeface="メイリオ" panose="020B0604030504040204" pitchFamily="50" charset="-128"/>
                <a:ea typeface="メイリオ" panose="020B0604030504040204" pitchFamily="50" charset="-128"/>
              </a:rPr>
              <a:t>８枚以内</a:t>
            </a:r>
            <a:r>
              <a:rPr lang="en-US" altLang="ja-JP" sz="1800" dirty="0">
                <a:solidFill>
                  <a:srgbClr val="FF0000"/>
                </a:solidFill>
                <a:latin typeface="メイリオ" panose="020B0604030504040204" pitchFamily="50" charset="-128"/>
                <a:ea typeface="メイリオ" panose="020B0604030504040204" pitchFamily="50" charset="-128"/>
              </a:rPr>
              <a:t>】</a:t>
            </a:r>
            <a:br>
              <a:rPr lang="en-US" altLang="ja-JP" sz="1800" dirty="0">
                <a:latin typeface="メイリオ" panose="020B0604030504040204" pitchFamily="50" charset="-128"/>
                <a:ea typeface="メイリオ" panose="020B0604030504040204" pitchFamily="50" charset="-128"/>
              </a:rPr>
            </a:br>
            <a:r>
              <a:rPr lang="ja-JP" altLang="en-US" sz="1800" dirty="0">
                <a:latin typeface="メイリオ" panose="020B0604030504040204" pitchFamily="50" charset="-128"/>
                <a:ea typeface="メイリオ" panose="020B0604030504040204" pitchFamily="50" charset="-128"/>
              </a:rPr>
              <a:t>　</a:t>
            </a:r>
            <a:r>
              <a:rPr lang="ja-JP" altLang="en-US" sz="1800" b="0" dirty="0">
                <a:latin typeface="メイリオ" panose="020B0604030504040204" pitchFamily="50" charset="-128"/>
                <a:ea typeface="メイリオ" panose="020B0604030504040204" pitchFamily="50" charset="-128"/>
              </a:rPr>
              <a:t>次のことについてご記入ください</a:t>
            </a:r>
            <a:br>
              <a:rPr lang="en-US" altLang="ja-JP" sz="1800" b="0" dirty="0">
                <a:latin typeface="メイリオ" panose="020B0604030504040204" pitchFamily="50" charset="-128"/>
                <a:ea typeface="メイリオ" panose="020B0604030504040204" pitchFamily="50" charset="-128"/>
              </a:rPr>
            </a:br>
            <a:r>
              <a:rPr lang="ja-JP" altLang="en-US" sz="1800" b="0" dirty="0">
                <a:latin typeface="メイリオ" panose="020B0604030504040204" pitchFamily="50" charset="-128"/>
                <a:ea typeface="メイリオ" panose="020B0604030504040204" pitchFamily="50" charset="-128"/>
              </a:rPr>
              <a:t>　　１ 「</a:t>
            </a:r>
            <a:r>
              <a:rPr lang="en-US" altLang="ja-JP" sz="1800" b="0" dirty="0">
                <a:latin typeface="メイリオ" panose="020B0604030504040204" pitchFamily="50" charset="-128"/>
                <a:ea typeface="メイリオ" panose="020B0604030504040204" pitchFamily="50" charset="-128"/>
              </a:rPr>
              <a:t>2050</a:t>
            </a:r>
            <a:r>
              <a:rPr lang="ja-JP" altLang="en-US" sz="1800" b="0" dirty="0">
                <a:latin typeface="メイリオ" panose="020B0604030504040204" pitchFamily="50" charset="-128"/>
                <a:ea typeface="メイリオ" panose="020B0604030504040204" pitchFamily="50" charset="-128"/>
              </a:rPr>
              <a:t>年脱炭素社会の実現」への貢献</a:t>
            </a:r>
            <a:br>
              <a:rPr lang="en-US" altLang="ja-JP" sz="1800" b="0" dirty="0">
                <a:latin typeface="メイリオ" panose="020B0604030504040204" pitchFamily="50" charset="-128"/>
                <a:ea typeface="メイリオ" panose="020B0604030504040204" pitchFamily="50" charset="-128"/>
              </a:rPr>
            </a:br>
            <a:r>
              <a:rPr lang="ja-JP" altLang="en-US" sz="1800" b="0" dirty="0">
                <a:latin typeface="メイリオ" panose="020B0604030504040204" pitchFamily="50" charset="-128"/>
                <a:ea typeface="メイリオ" panose="020B0604030504040204" pitchFamily="50" charset="-128"/>
              </a:rPr>
              <a:t>　　２ プロジェクトの具体的内容</a:t>
            </a:r>
            <a:br>
              <a:rPr lang="en-US" altLang="ja-JP" sz="1800" b="0" dirty="0">
                <a:latin typeface="メイリオ" panose="020B0604030504040204" pitchFamily="50" charset="-128"/>
                <a:ea typeface="メイリオ" panose="020B0604030504040204" pitchFamily="50" charset="-128"/>
              </a:rPr>
            </a:br>
            <a:r>
              <a:rPr lang="ja-JP" altLang="en-US" sz="1800" b="0" dirty="0">
                <a:latin typeface="メイリオ" panose="020B0604030504040204" pitchFamily="50" charset="-128"/>
                <a:ea typeface="メイリオ" panose="020B0604030504040204" pitchFamily="50" charset="-128"/>
              </a:rPr>
              <a:t>　　３ 実用化に向けた課題と計画</a:t>
            </a:r>
            <a:br>
              <a:rPr lang="en-US" altLang="ja-JP" sz="1800" b="0" dirty="0">
                <a:latin typeface="メイリオ" panose="020B0604030504040204" pitchFamily="50" charset="-128"/>
                <a:ea typeface="メイリオ" panose="020B0604030504040204" pitchFamily="50" charset="-128"/>
              </a:rPr>
            </a:br>
            <a:r>
              <a:rPr lang="ja-JP" altLang="en-US" sz="1800" b="0" dirty="0">
                <a:latin typeface="メイリオ" panose="020B0604030504040204" pitchFamily="50" charset="-128"/>
                <a:ea typeface="メイリオ" panose="020B0604030504040204" pitchFamily="50" charset="-128"/>
              </a:rPr>
              <a:t>　　４ 支援期間終了時の目標</a:t>
            </a:r>
            <a:br>
              <a:rPr lang="en-US" altLang="ja-JP" sz="1800" b="0" dirty="0">
                <a:latin typeface="メイリオ" panose="020B0604030504040204" pitchFamily="50" charset="-128"/>
                <a:ea typeface="メイリオ" panose="020B0604030504040204" pitchFamily="50" charset="-128"/>
              </a:rPr>
            </a:br>
            <a:r>
              <a:rPr lang="ja-JP" altLang="en-US" sz="1800" b="0" dirty="0">
                <a:latin typeface="メイリオ" panose="020B0604030504040204" pitchFamily="50" charset="-128"/>
                <a:ea typeface="メイリオ" panose="020B0604030504040204" pitchFamily="50" charset="-128"/>
              </a:rPr>
              <a:t>　　５ 研究開発課題と目標</a:t>
            </a:r>
          </a:p>
        </p:txBody>
      </p:sp>
    </p:spTree>
    <p:extLst>
      <p:ext uri="{BB962C8B-B14F-4D97-AF65-F5344CB8AC3E}">
        <p14:creationId xmlns:p14="http://schemas.microsoft.com/office/powerpoint/2010/main" val="2823947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テキスト ボックス 41">
            <a:extLst>
              <a:ext uri="{FF2B5EF4-FFF2-40B4-BE49-F238E27FC236}">
                <a16:creationId xmlns:a16="http://schemas.microsoft.com/office/drawing/2014/main" id="{7F789763-085C-4BD5-BD90-BBBF755B9B87}"/>
              </a:ext>
            </a:extLst>
          </p:cNvPr>
          <p:cNvSpPr txBox="1"/>
          <p:nvPr/>
        </p:nvSpPr>
        <p:spPr>
          <a:xfrm>
            <a:off x="415925" y="2350481"/>
            <a:ext cx="6431146" cy="380480"/>
          </a:xfrm>
          <a:prstGeom prst="rect">
            <a:avLst/>
          </a:prstGeom>
          <a:solidFill>
            <a:srgbClr val="FF0000"/>
          </a:solidFill>
        </p:spPr>
        <p:txBody>
          <a:bodyPr wrap="square" lIns="36000" tIns="36000" rIns="36000" bIns="36000" rtlCol="0" anchor="ctr" anchorCtr="0">
            <a:spAutoFit/>
          </a:bodyPr>
          <a:lstStyle/>
          <a:p>
            <a:pPr lvl="0">
              <a:spcBef>
                <a:spcPts val="0"/>
              </a:spcBef>
              <a:buSzPct val="100000"/>
              <a:defRPr/>
            </a:pPr>
            <a:r>
              <a:rPr kumimoji="1" lang="ja-JP" altLang="en-US" sz="2000" noProof="0" dirty="0">
                <a:solidFill>
                  <a:prstClr val="white"/>
                </a:solidFill>
              </a:rPr>
              <a:t>５</a:t>
            </a:r>
            <a:r>
              <a:rPr kumimoji="1" lang="en-US" altLang="ja-JP" sz="2000" noProof="0" dirty="0">
                <a:solidFill>
                  <a:prstClr val="white"/>
                </a:solidFill>
              </a:rPr>
              <a:t> </a:t>
            </a:r>
            <a:r>
              <a:rPr kumimoji="1" lang="ja-JP" altLang="en-US" sz="2000" noProof="0" dirty="0">
                <a:solidFill>
                  <a:prstClr val="white"/>
                </a:solidFill>
              </a:rPr>
              <a:t>研究開発課題と目標</a:t>
            </a:r>
            <a:endParaRPr kumimoji="1" lang="ja-JP" altLang="en-US" sz="2000" b="0" i="0" u="none" strike="noStrike" kern="1200" cap="none" spc="0" normalizeH="0" baseline="0" noProof="0" dirty="0">
              <a:ln>
                <a:noFill/>
              </a:ln>
              <a:solidFill>
                <a:prstClr val="white"/>
              </a:solidFill>
              <a:effectLst/>
              <a:uLnTx/>
              <a:uFillTx/>
              <a:latin typeface="Arial" charset="0"/>
              <a:ea typeface="ＭＳ Ｐゴシック"/>
              <a:cs typeface="Arial" charset="0"/>
            </a:endParaRPr>
          </a:p>
        </p:txBody>
      </p:sp>
      <p:sp>
        <p:nvSpPr>
          <p:cNvPr id="7" name="正方形/長方形 6"/>
          <p:cNvSpPr/>
          <p:nvPr/>
        </p:nvSpPr>
        <p:spPr>
          <a:xfrm>
            <a:off x="415925" y="2742315"/>
            <a:ext cx="9109075" cy="1015663"/>
          </a:xfrm>
          <a:prstGeom prst="rect">
            <a:avLst/>
          </a:prstGeom>
        </p:spPr>
        <p:txBody>
          <a:bodyPr wrap="square">
            <a:spAutoFit/>
          </a:bodyPr>
          <a:lstStyle/>
          <a:p>
            <a:pPr marL="0" indent="0">
              <a:buNone/>
            </a:pPr>
            <a:r>
              <a:rPr lang="ja-JP" altLang="en-US" sz="2000" i="1" dirty="0">
                <a:solidFill>
                  <a:srgbClr val="FF0000"/>
                </a:solidFill>
                <a:latin typeface="ＭＳ 明朝" panose="02020609040205080304" pitchFamily="17" charset="-128"/>
                <a:ea typeface="ＭＳ 明朝" panose="02020609040205080304" pitchFamily="17" charset="-128"/>
              </a:rPr>
              <a:t>「</a:t>
            </a:r>
            <a:r>
              <a:rPr lang="en-US" altLang="ja-JP" sz="2000" i="1" dirty="0">
                <a:solidFill>
                  <a:srgbClr val="FF0000"/>
                </a:solidFill>
                <a:latin typeface="ＭＳ 明朝" panose="02020609040205080304" pitchFamily="17" charset="-128"/>
                <a:ea typeface="ＭＳ 明朝" panose="02020609040205080304" pitchFamily="17" charset="-128"/>
              </a:rPr>
              <a:t>2 </a:t>
            </a:r>
            <a:r>
              <a:rPr lang="ja-JP" altLang="en-US" sz="2000" i="1" dirty="0">
                <a:solidFill>
                  <a:srgbClr val="FF0000"/>
                </a:solidFill>
                <a:latin typeface="ＭＳ 明朝" panose="02020609040205080304" pitchFamily="17" charset="-128"/>
                <a:ea typeface="ＭＳ 明朝" panose="02020609040205080304" pitchFamily="17" charset="-128"/>
              </a:rPr>
              <a:t>プロジェクトの具体的内容　②事業化する製品・サービスの概要」及び「</a:t>
            </a:r>
            <a:r>
              <a:rPr lang="en-US" altLang="ja-JP" sz="2000" i="1" dirty="0">
                <a:solidFill>
                  <a:srgbClr val="FF0000"/>
                </a:solidFill>
                <a:latin typeface="ＭＳ 明朝" panose="02020609040205080304" pitchFamily="17" charset="-128"/>
                <a:ea typeface="ＭＳ 明朝" panose="02020609040205080304" pitchFamily="17" charset="-128"/>
              </a:rPr>
              <a:t>4 </a:t>
            </a:r>
            <a:r>
              <a:rPr lang="ja-JP" altLang="en-US" sz="2000" i="1" dirty="0">
                <a:solidFill>
                  <a:srgbClr val="FF0000"/>
                </a:solidFill>
                <a:latin typeface="ＭＳ 明朝" panose="02020609040205080304" pitchFamily="17" charset="-128"/>
                <a:ea typeface="ＭＳ 明朝" panose="02020609040205080304" pitchFamily="17" charset="-128"/>
              </a:rPr>
              <a:t>支援期間終了時の目標」を達成するために、どのような研究開発課題に取り組むのか、具体的な内容とその目標を記載してください。</a:t>
            </a:r>
            <a:endParaRPr lang="en-US" altLang="ja-JP" sz="2000" i="1" dirty="0">
              <a:solidFill>
                <a:srgbClr val="FF0000"/>
              </a:solidFill>
              <a:latin typeface="ＭＳ 明朝" panose="02020609040205080304" pitchFamily="17" charset="-128"/>
              <a:ea typeface="ＭＳ 明朝" panose="02020609040205080304" pitchFamily="17" charset="-128"/>
            </a:endParaRPr>
          </a:p>
        </p:txBody>
      </p:sp>
      <p:graphicFrame>
        <p:nvGraphicFramePr>
          <p:cNvPr id="4" name="表 3"/>
          <p:cNvGraphicFramePr>
            <a:graphicFrameLocks noGrp="1"/>
          </p:cNvGraphicFramePr>
          <p:nvPr>
            <p:extLst>
              <p:ext uri="{D42A27DB-BD31-4B8C-83A1-F6EECF244321}">
                <p14:modId xmlns:p14="http://schemas.microsoft.com/office/powerpoint/2010/main" val="3386652231"/>
              </p:ext>
            </p:extLst>
          </p:nvPr>
        </p:nvGraphicFramePr>
        <p:xfrm>
          <a:off x="415925" y="3857548"/>
          <a:ext cx="9074151" cy="2763520"/>
        </p:xfrm>
        <a:graphic>
          <a:graphicData uri="http://schemas.openxmlformats.org/drawingml/2006/table">
            <a:tbl>
              <a:tblPr firstRow="1" bandRow="1">
                <a:tableStyleId>{5C22544A-7EE6-4342-B048-85BDC9FD1C3A}</a:tableStyleId>
              </a:tblPr>
              <a:tblGrid>
                <a:gridCol w="2987675">
                  <a:extLst>
                    <a:ext uri="{9D8B030D-6E8A-4147-A177-3AD203B41FA5}">
                      <a16:colId xmlns:a16="http://schemas.microsoft.com/office/drawing/2014/main" val="587694657"/>
                    </a:ext>
                  </a:extLst>
                </a:gridCol>
                <a:gridCol w="3725333">
                  <a:extLst>
                    <a:ext uri="{9D8B030D-6E8A-4147-A177-3AD203B41FA5}">
                      <a16:colId xmlns:a16="http://schemas.microsoft.com/office/drawing/2014/main" val="1322666821"/>
                    </a:ext>
                  </a:extLst>
                </a:gridCol>
                <a:gridCol w="2361143">
                  <a:extLst>
                    <a:ext uri="{9D8B030D-6E8A-4147-A177-3AD203B41FA5}">
                      <a16:colId xmlns:a16="http://schemas.microsoft.com/office/drawing/2014/main" val="4142031445"/>
                    </a:ext>
                  </a:extLst>
                </a:gridCol>
              </a:tblGrid>
              <a:tr h="370840">
                <a:tc>
                  <a:txBody>
                    <a:bodyPr/>
                    <a:lstStyle/>
                    <a:p>
                      <a:r>
                        <a:rPr kumimoji="1" lang="ja-JP" altLang="en-US" sz="1800" dirty="0">
                          <a:latin typeface="ＭＳ 明朝" panose="02020609040205080304" pitchFamily="17" charset="-128"/>
                          <a:ea typeface="ＭＳ 明朝" panose="02020609040205080304" pitchFamily="17" charset="-128"/>
                        </a:rPr>
                        <a:t>研究開発テーマ</a:t>
                      </a:r>
                    </a:p>
                  </a:txBody>
                  <a:tcPr anchor="ctr"/>
                </a:tc>
                <a:tc>
                  <a:txBody>
                    <a:bodyPr/>
                    <a:lstStyle/>
                    <a:p>
                      <a:r>
                        <a:rPr kumimoji="1" lang="ja-JP" altLang="en-US" sz="1800" dirty="0">
                          <a:latin typeface="ＭＳ 明朝" panose="02020609040205080304" pitchFamily="17" charset="-128"/>
                          <a:ea typeface="ＭＳ 明朝" panose="02020609040205080304" pitchFamily="17" charset="-128"/>
                        </a:rPr>
                        <a:t>サブテーマ</a:t>
                      </a:r>
                    </a:p>
                  </a:txBody>
                  <a:tcPr anchor="ctr"/>
                </a:tc>
                <a:tc>
                  <a:txBody>
                    <a:bodyPr/>
                    <a:lstStyle/>
                    <a:p>
                      <a:pPr algn="ctr"/>
                      <a:r>
                        <a:rPr kumimoji="1" lang="ja-JP" altLang="en-US" sz="1800" dirty="0">
                          <a:latin typeface="ＭＳ 明朝" panose="02020609040205080304" pitchFamily="17" charset="-128"/>
                          <a:ea typeface="ＭＳ 明朝" panose="02020609040205080304" pitchFamily="17" charset="-128"/>
                        </a:rPr>
                        <a:t>具体的目標</a:t>
                      </a:r>
                      <a:endParaRPr kumimoji="1" lang="en-US" altLang="ja-JP" sz="1800" dirty="0">
                        <a:latin typeface="ＭＳ 明朝" panose="02020609040205080304" pitchFamily="17" charset="-128"/>
                        <a:ea typeface="ＭＳ 明朝" panose="02020609040205080304" pitchFamily="17" charset="-128"/>
                      </a:endParaRPr>
                    </a:p>
                    <a:p>
                      <a:pPr algn="ctr"/>
                      <a:r>
                        <a:rPr kumimoji="1" lang="en-US" altLang="ja-JP" sz="1800" dirty="0">
                          <a:latin typeface="ＭＳ 明朝" panose="02020609040205080304" pitchFamily="17" charset="-128"/>
                          <a:ea typeface="ＭＳ 明朝" panose="02020609040205080304" pitchFamily="17" charset="-128"/>
                        </a:rPr>
                        <a:t>(</a:t>
                      </a:r>
                      <a:r>
                        <a:rPr kumimoji="1" lang="ja-JP" altLang="en-US" sz="1800" dirty="0">
                          <a:latin typeface="ＭＳ 明朝" panose="02020609040205080304" pitchFamily="17" charset="-128"/>
                          <a:ea typeface="ＭＳ 明朝" panose="02020609040205080304" pitchFamily="17" charset="-128"/>
                        </a:rPr>
                        <a:t>支援期間終了時</a:t>
                      </a:r>
                      <a:r>
                        <a:rPr kumimoji="1" lang="en-US" altLang="ja-JP" sz="1800" dirty="0">
                          <a:latin typeface="ＭＳ 明朝" panose="02020609040205080304" pitchFamily="17" charset="-128"/>
                          <a:ea typeface="ＭＳ 明朝" panose="02020609040205080304" pitchFamily="17" charset="-128"/>
                        </a:rPr>
                        <a:t>)</a:t>
                      </a:r>
                    </a:p>
                  </a:txBody>
                  <a:tcPr anchor="ctr"/>
                </a:tc>
                <a:extLst>
                  <a:ext uri="{0D108BD9-81ED-4DB2-BD59-A6C34878D82A}">
                    <a16:rowId xmlns:a16="http://schemas.microsoft.com/office/drawing/2014/main" val="768962268"/>
                  </a:ext>
                </a:extLst>
              </a:tr>
              <a:tr h="370840">
                <a:tc>
                  <a:txBody>
                    <a:bodyPr/>
                    <a:lstStyle/>
                    <a:p>
                      <a:r>
                        <a:rPr kumimoji="1" lang="en-US" altLang="ja-JP" sz="1800" dirty="0">
                          <a:latin typeface="ＭＳ 明朝" panose="02020609040205080304" pitchFamily="17" charset="-128"/>
                          <a:ea typeface="ＭＳ 明朝" panose="02020609040205080304" pitchFamily="17" charset="-128"/>
                        </a:rPr>
                        <a:t>【1】XYZ</a:t>
                      </a:r>
                      <a:r>
                        <a:rPr kumimoji="1" lang="ja-JP" altLang="en-US" sz="1800" dirty="0">
                          <a:latin typeface="ＭＳ 明朝" panose="02020609040205080304" pitchFamily="17" charset="-128"/>
                          <a:ea typeface="ＭＳ 明朝" panose="02020609040205080304" pitchFamily="17" charset="-128"/>
                        </a:rPr>
                        <a:t>の課題への対応</a:t>
                      </a:r>
                    </a:p>
                  </a:txBody>
                  <a:tcPr/>
                </a:tc>
                <a:tc>
                  <a:txBody>
                    <a:bodyPr/>
                    <a:lstStyle/>
                    <a:p>
                      <a:endParaRPr kumimoji="1" lang="ja-JP" altLang="en-US" sz="1800" dirty="0">
                        <a:latin typeface="ＭＳ 明朝" panose="02020609040205080304" pitchFamily="17" charset="-128"/>
                        <a:ea typeface="ＭＳ 明朝" panose="02020609040205080304" pitchFamily="17" charset="-128"/>
                      </a:endParaRPr>
                    </a:p>
                  </a:txBody>
                  <a:tcPr/>
                </a:tc>
                <a:tc>
                  <a:txBody>
                    <a:bodyPr/>
                    <a:lstStyle/>
                    <a:p>
                      <a:endParaRPr kumimoji="1" lang="ja-JP" altLang="en-US" sz="1800" dirty="0">
                        <a:latin typeface="ＭＳ 明朝" panose="02020609040205080304" pitchFamily="17" charset="-128"/>
                        <a:ea typeface="ＭＳ 明朝" panose="02020609040205080304" pitchFamily="17" charset="-128"/>
                      </a:endParaRPr>
                    </a:p>
                  </a:txBody>
                  <a:tcPr/>
                </a:tc>
                <a:extLst>
                  <a:ext uri="{0D108BD9-81ED-4DB2-BD59-A6C34878D82A}">
                    <a16:rowId xmlns:a16="http://schemas.microsoft.com/office/drawing/2014/main" val="1065398098"/>
                  </a:ext>
                </a:extLst>
              </a:tr>
              <a:tr h="370840">
                <a:tc>
                  <a:txBody>
                    <a:bodyPr/>
                    <a:lstStyle/>
                    <a:p>
                      <a:endParaRPr kumimoji="1" lang="ja-JP" altLang="en-US" sz="1800" dirty="0">
                        <a:latin typeface="ＭＳ 明朝" panose="02020609040205080304" pitchFamily="17" charset="-128"/>
                        <a:ea typeface="ＭＳ 明朝" panose="02020609040205080304" pitchFamily="17" charset="-128"/>
                      </a:endParaRPr>
                    </a:p>
                  </a:txBody>
                  <a:tcPr/>
                </a:tc>
                <a:tc>
                  <a:txBody>
                    <a:bodyPr/>
                    <a:lstStyle/>
                    <a:p>
                      <a:r>
                        <a:rPr kumimoji="1" lang="en-US" altLang="ja-JP" sz="1800" dirty="0">
                          <a:latin typeface="ＭＳ 明朝" panose="02020609040205080304" pitchFamily="17" charset="-128"/>
                          <a:ea typeface="ＭＳ 明朝" panose="02020609040205080304" pitchFamily="17" charset="-128"/>
                        </a:rPr>
                        <a:t>【1-1】xxx</a:t>
                      </a:r>
                      <a:r>
                        <a:rPr kumimoji="1" lang="ja-JP" altLang="en-US" sz="1800" dirty="0">
                          <a:latin typeface="ＭＳ 明朝" panose="02020609040205080304" pitchFamily="17" charset="-128"/>
                          <a:ea typeface="ＭＳ 明朝" panose="02020609040205080304" pitchFamily="17" charset="-128"/>
                        </a:rPr>
                        <a:t>の開発</a:t>
                      </a:r>
                    </a:p>
                  </a:txBody>
                  <a:tcPr/>
                </a:tc>
                <a:tc>
                  <a:txBody>
                    <a:bodyPr/>
                    <a:lstStyle/>
                    <a:p>
                      <a:r>
                        <a:rPr kumimoji="1" lang="ja-JP" altLang="en-US" sz="1800" dirty="0">
                          <a:latin typeface="ＭＳ 明朝" panose="02020609040205080304" pitchFamily="17" charset="-128"/>
                          <a:ea typeface="ＭＳ 明朝" panose="02020609040205080304" pitchFamily="17" charset="-128"/>
                        </a:rPr>
                        <a:t>◯</a:t>
                      </a:r>
                      <a:r>
                        <a:rPr kumimoji="1" lang="en-US" altLang="ja-JP" sz="1800" dirty="0">
                          <a:latin typeface="ＭＳ 明朝" panose="02020609040205080304" pitchFamily="17" charset="-128"/>
                          <a:ea typeface="ＭＳ 明朝" panose="02020609040205080304" pitchFamily="17" charset="-128"/>
                        </a:rPr>
                        <a:t>g</a:t>
                      </a:r>
                      <a:r>
                        <a:rPr kumimoji="1" lang="ja-JP" altLang="en-US" sz="1800" dirty="0">
                          <a:latin typeface="ＭＳ 明朝" panose="02020609040205080304" pitchFamily="17" charset="-128"/>
                          <a:ea typeface="ＭＳ 明朝" panose="02020609040205080304" pitchFamily="17" charset="-128"/>
                        </a:rPr>
                        <a:t>→■</a:t>
                      </a:r>
                      <a:r>
                        <a:rPr kumimoji="1" lang="en-US" altLang="ja-JP" sz="1800" dirty="0">
                          <a:latin typeface="ＭＳ 明朝" panose="02020609040205080304" pitchFamily="17" charset="-128"/>
                          <a:ea typeface="ＭＳ 明朝" panose="02020609040205080304" pitchFamily="17" charset="-128"/>
                        </a:rPr>
                        <a:t>g</a:t>
                      </a:r>
                      <a:endParaRPr kumimoji="1" lang="ja-JP" altLang="en-US" sz="1800" dirty="0">
                        <a:latin typeface="ＭＳ 明朝" panose="02020609040205080304" pitchFamily="17" charset="-128"/>
                        <a:ea typeface="ＭＳ 明朝" panose="02020609040205080304" pitchFamily="17" charset="-128"/>
                      </a:endParaRPr>
                    </a:p>
                  </a:txBody>
                  <a:tcPr/>
                </a:tc>
                <a:extLst>
                  <a:ext uri="{0D108BD9-81ED-4DB2-BD59-A6C34878D82A}">
                    <a16:rowId xmlns:a16="http://schemas.microsoft.com/office/drawing/2014/main" val="2084695989"/>
                  </a:ext>
                </a:extLst>
              </a:tr>
              <a:tr h="370840">
                <a:tc>
                  <a:txBody>
                    <a:bodyPr/>
                    <a:lstStyle/>
                    <a:p>
                      <a:endParaRPr kumimoji="1" lang="ja-JP" altLang="en-US" sz="1800" dirty="0">
                        <a:latin typeface="ＭＳ 明朝" panose="02020609040205080304" pitchFamily="17" charset="-128"/>
                        <a:ea typeface="ＭＳ 明朝" panose="02020609040205080304" pitchFamily="17" charset="-128"/>
                      </a:endParaRPr>
                    </a:p>
                  </a:txBody>
                  <a:tcPr/>
                </a:tc>
                <a:tc>
                  <a:txBody>
                    <a:bodyPr/>
                    <a:lstStyle/>
                    <a:p>
                      <a:r>
                        <a:rPr kumimoji="1" lang="en-US" altLang="ja-JP" sz="1800" dirty="0">
                          <a:latin typeface="ＭＳ 明朝" panose="02020609040205080304" pitchFamily="17" charset="-128"/>
                          <a:ea typeface="ＭＳ 明朝" panose="02020609040205080304" pitchFamily="17" charset="-128"/>
                        </a:rPr>
                        <a:t>【1-2】yyy</a:t>
                      </a:r>
                      <a:r>
                        <a:rPr kumimoji="1" lang="ja-JP" altLang="en-US" sz="1800" dirty="0">
                          <a:latin typeface="ＭＳ 明朝" panose="02020609040205080304" pitchFamily="17" charset="-128"/>
                          <a:ea typeface="ＭＳ 明朝" panose="02020609040205080304" pitchFamily="17" charset="-128"/>
                        </a:rPr>
                        <a:t>の開発</a:t>
                      </a:r>
                    </a:p>
                  </a:txBody>
                  <a:tcPr/>
                </a:tc>
                <a:tc>
                  <a:txBody>
                    <a:bodyPr/>
                    <a:lstStyle/>
                    <a:p>
                      <a:r>
                        <a:rPr kumimoji="1" lang="ja-JP" altLang="en-US" sz="1800" dirty="0">
                          <a:latin typeface="ＭＳ 明朝" panose="02020609040205080304" pitchFamily="17" charset="-128"/>
                          <a:ea typeface="ＭＳ 明朝" panose="02020609040205080304" pitchFamily="17" charset="-128"/>
                        </a:rPr>
                        <a:t>精度</a:t>
                      </a:r>
                      <a:r>
                        <a:rPr kumimoji="1" lang="en-US" altLang="ja-JP" sz="1800" dirty="0">
                          <a:latin typeface="ＭＳ 明朝" panose="02020609040205080304" pitchFamily="17" charset="-128"/>
                          <a:ea typeface="ＭＳ 明朝" panose="02020609040205080304" pitchFamily="17" charset="-128"/>
                        </a:rPr>
                        <a:t>±</a:t>
                      </a:r>
                      <a:r>
                        <a:rPr kumimoji="1" lang="ja-JP" altLang="en-US" sz="1800" dirty="0">
                          <a:latin typeface="ＭＳ 明朝" panose="02020609040205080304" pitchFamily="17" charset="-128"/>
                          <a:ea typeface="ＭＳ 明朝" panose="02020609040205080304" pitchFamily="17" charset="-128"/>
                        </a:rPr>
                        <a:t>◯◯</a:t>
                      </a:r>
                      <a:r>
                        <a:rPr kumimoji="1" lang="en-US" altLang="ja-JP" sz="1800" dirty="0">
                          <a:latin typeface="ＭＳ 明朝" panose="02020609040205080304" pitchFamily="17" charset="-128"/>
                          <a:ea typeface="ＭＳ 明朝" panose="02020609040205080304" pitchFamily="17" charset="-128"/>
                        </a:rPr>
                        <a:t>um</a:t>
                      </a:r>
                      <a:endParaRPr kumimoji="1" lang="ja-JP" altLang="en-US" sz="1800" dirty="0">
                        <a:latin typeface="ＭＳ 明朝" panose="02020609040205080304" pitchFamily="17" charset="-128"/>
                        <a:ea typeface="ＭＳ 明朝" panose="02020609040205080304" pitchFamily="17" charset="-128"/>
                      </a:endParaRPr>
                    </a:p>
                  </a:txBody>
                  <a:tcPr/>
                </a:tc>
                <a:extLst>
                  <a:ext uri="{0D108BD9-81ED-4DB2-BD59-A6C34878D82A}">
                    <a16:rowId xmlns:a16="http://schemas.microsoft.com/office/drawing/2014/main" val="3757738657"/>
                  </a:ext>
                </a:extLst>
              </a:tr>
              <a:tr h="370840">
                <a:tc>
                  <a:txBody>
                    <a:bodyPr/>
                    <a:lstStyle/>
                    <a:p>
                      <a:endParaRPr kumimoji="1" lang="ja-JP" altLang="en-US" sz="1800" dirty="0">
                        <a:latin typeface="ＭＳ 明朝" panose="02020609040205080304" pitchFamily="17" charset="-128"/>
                        <a:ea typeface="ＭＳ 明朝" panose="02020609040205080304" pitchFamily="17" charset="-128"/>
                      </a:endParaRPr>
                    </a:p>
                  </a:txBody>
                  <a:tcPr/>
                </a:tc>
                <a:tc>
                  <a:txBody>
                    <a:bodyPr/>
                    <a:lstStyle/>
                    <a:p>
                      <a:r>
                        <a:rPr kumimoji="1" lang="en-US" altLang="ja-JP" sz="1800" dirty="0">
                          <a:latin typeface="ＭＳ 明朝" panose="02020609040205080304" pitchFamily="17" charset="-128"/>
                          <a:ea typeface="ＭＳ 明朝" panose="02020609040205080304" pitchFamily="17" charset="-128"/>
                        </a:rPr>
                        <a:t>【1-3】zzz</a:t>
                      </a:r>
                      <a:r>
                        <a:rPr kumimoji="1" lang="ja-JP" altLang="en-US" sz="1800" dirty="0">
                          <a:latin typeface="ＭＳ 明朝" panose="02020609040205080304" pitchFamily="17" charset="-128"/>
                          <a:ea typeface="ＭＳ 明朝" panose="02020609040205080304" pitchFamily="17" charset="-128"/>
                        </a:rPr>
                        <a:t>の開発</a:t>
                      </a:r>
                    </a:p>
                  </a:txBody>
                  <a:tcPr/>
                </a:tc>
                <a:tc>
                  <a:txBody>
                    <a:bodyPr/>
                    <a:lstStyle/>
                    <a:p>
                      <a:r>
                        <a:rPr kumimoji="1" lang="ja-JP" altLang="en-US" sz="1800" dirty="0">
                          <a:latin typeface="ＭＳ 明朝" panose="02020609040205080304" pitchFamily="17" charset="-128"/>
                          <a:ea typeface="ＭＳ 明朝" panose="02020609040205080304" pitchFamily="17" charset="-128"/>
                        </a:rPr>
                        <a:t>標的分子の種類が特定できている</a:t>
                      </a:r>
                    </a:p>
                  </a:txBody>
                  <a:tcPr/>
                </a:tc>
                <a:extLst>
                  <a:ext uri="{0D108BD9-81ED-4DB2-BD59-A6C34878D82A}">
                    <a16:rowId xmlns:a16="http://schemas.microsoft.com/office/drawing/2014/main" val="3340982225"/>
                  </a:ext>
                </a:extLst>
              </a:tr>
              <a:tr h="370840">
                <a:tc>
                  <a:txBody>
                    <a:bodyPr/>
                    <a:lstStyle/>
                    <a:p>
                      <a:r>
                        <a:rPr kumimoji="1" lang="en-US" altLang="ja-JP" sz="1800" dirty="0">
                          <a:latin typeface="ＭＳ 明朝" panose="02020609040205080304" pitchFamily="17" charset="-128"/>
                          <a:ea typeface="ＭＳ 明朝" panose="02020609040205080304" pitchFamily="17" charset="-128"/>
                        </a:rPr>
                        <a:t>【2】EFG</a:t>
                      </a:r>
                      <a:r>
                        <a:rPr kumimoji="1" lang="ja-JP" altLang="en-US" sz="1800" dirty="0">
                          <a:latin typeface="ＭＳ 明朝" panose="02020609040205080304" pitchFamily="17" charset="-128"/>
                          <a:ea typeface="ＭＳ 明朝" panose="02020609040205080304" pitchFamily="17" charset="-128"/>
                        </a:rPr>
                        <a:t>の課題への対応</a:t>
                      </a:r>
                    </a:p>
                  </a:txBody>
                  <a:tcPr/>
                </a:tc>
                <a:tc>
                  <a:txBody>
                    <a:bodyPr/>
                    <a:lstStyle/>
                    <a:p>
                      <a:r>
                        <a:rPr kumimoji="1" lang="ja-JP" altLang="en-US" sz="1800" dirty="0">
                          <a:latin typeface="ＭＳ 明朝" panose="02020609040205080304" pitchFamily="17" charset="-128"/>
                          <a:ea typeface="ＭＳ 明朝" panose="02020609040205080304" pitchFamily="17" charset="-128"/>
                        </a:rPr>
                        <a:t>・・・</a:t>
                      </a:r>
                    </a:p>
                  </a:txBody>
                  <a:tcPr/>
                </a:tc>
                <a:tc>
                  <a:txBody>
                    <a:bodyPr/>
                    <a:lstStyle/>
                    <a:p>
                      <a:r>
                        <a:rPr kumimoji="1" lang="ja-JP" altLang="en-US" sz="1800" dirty="0">
                          <a:latin typeface="ＭＳ 明朝" panose="02020609040205080304" pitchFamily="17" charset="-128"/>
                          <a:ea typeface="ＭＳ 明朝" panose="02020609040205080304" pitchFamily="17" charset="-128"/>
                        </a:rPr>
                        <a:t>・・・</a:t>
                      </a:r>
                    </a:p>
                  </a:txBody>
                  <a:tcPr/>
                </a:tc>
                <a:extLst>
                  <a:ext uri="{0D108BD9-81ED-4DB2-BD59-A6C34878D82A}">
                    <a16:rowId xmlns:a16="http://schemas.microsoft.com/office/drawing/2014/main" val="1843486771"/>
                  </a:ext>
                </a:extLst>
              </a:tr>
            </a:tbl>
          </a:graphicData>
        </a:graphic>
      </p:graphicFrame>
      <p:sp>
        <p:nvSpPr>
          <p:cNvPr id="5" name="タイトル 5"/>
          <p:cNvSpPr txBox="1">
            <a:spLocks/>
          </p:cNvSpPr>
          <p:nvPr/>
        </p:nvSpPr>
        <p:spPr bwMode="gray">
          <a:xfrm>
            <a:off x="196427" y="8795"/>
            <a:ext cx="9525544" cy="2066190"/>
          </a:xfrm>
          <a:prstGeom prst="rect">
            <a:avLst/>
          </a:prstGeom>
        </p:spPr>
        <p:txBody>
          <a:bodyPr vert="horz" lIns="0" tIns="0" rIns="0" bIns="0" rtlCol="0" anchor="b" anchorCtr="0">
            <a:noAutofit/>
          </a:bodyPr>
          <a:lstStyle>
            <a:lvl1pPr algn="l" defTabSz="1000863" rtl="0" eaLnBrk="1" latinLnBrk="0" hangingPunct="1">
              <a:spcBef>
                <a:spcPct val="0"/>
              </a:spcBef>
              <a:buNone/>
              <a:defRPr kumimoji="1" sz="2020" b="1" kern="1200">
                <a:solidFill>
                  <a:schemeClr val="tx1"/>
                </a:solidFill>
                <a:latin typeface="+mj-lt"/>
                <a:ea typeface="+mj-ea"/>
                <a:cs typeface="+mj-cs"/>
              </a:defRPr>
            </a:lvl1pPr>
          </a:lstStyle>
          <a:p>
            <a:pPr fontAlgn="auto">
              <a:spcBef>
                <a:spcPts val="0"/>
              </a:spcBef>
              <a:spcAft>
                <a:spcPts val="0"/>
              </a:spcAft>
              <a:buSzPct val="100000"/>
            </a:pPr>
            <a:r>
              <a:rPr lang="ja-JP" altLang="en-US" sz="1800" dirty="0">
                <a:latin typeface="メイリオ" panose="020B0604030504040204" pitchFamily="50" charset="-128"/>
                <a:ea typeface="メイリオ" panose="020B0604030504040204" pitchFamily="50" charset="-128"/>
              </a:rPr>
              <a:t>（様式４）プロジェクト内容説明書</a:t>
            </a:r>
            <a:r>
              <a:rPr lang="en-US" altLang="ja-JP" sz="1800" dirty="0">
                <a:solidFill>
                  <a:srgbClr val="FF0000"/>
                </a:solidFill>
                <a:latin typeface="メイリオ" panose="020B0604030504040204" pitchFamily="50" charset="-128"/>
                <a:ea typeface="メイリオ" panose="020B0604030504040204" pitchFamily="50" charset="-128"/>
              </a:rPr>
              <a:t>【</a:t>
            </a:r>
            <a:r>
              <a:rPr lang="ja-JP" altLang="en-US" sz="1800" dirty="0">
                <a:solidFill>
                  <a:srgbClr val="FF0000"/>
                </a:solidFill>
                <a:latin typeface="メイリオ" panose="020B0604030504040204" pitchFamily="50" charset="-128"/>
                <a:ea typeface="メイリオ" panose="020B0604030504040204" pitchFamily="50" charset="-128"/>
              </a:rPr>
              <a:t>８枚以内</a:t>
            </a:r>
            <a:r>
              <a:rPr lang="en-US" altLang="ja-JP" sz="1800" dirty="0">
                <a:solidFill>
                  <a:srgbClr val="FF0000"/>
                </a:solidFill>
                <a:latin typeface="メイリオ" panose="020B0604030504040204" pitchFamily="50" charset="-128"/>
                <a:ea typeface="メイリオ" panose="020B0604030504040204" pitchFamily="50" charset="-128"/>
              </a:rPr>
              <a:t>】</a:t>
            </a:r>
            <a:br>
              <a:rPr lang="en-US" altLang="ja-JP" sz="1800" dirty="0">
                <a:latin typeface="メイリオ" panose="020B0604030504040204" pitchFamily="50" charset="-128"/>
                <a:ea typeface="メイリオ" panose="020B0604030504040204" pitchFamily="50" charset="-128"/>
              </a:rPr>
            </a:br>
            <a:r>
              <a:rPr lang="ja-JP" altLang="en-US" sz="1800" dirty="0">
                <a:latin typeface="メイリオ" panose="020B0604030504040204" pitchFamily="50" charset="-128"/>
                <a:ea typeface="メイリオ" panose="020B0604030504040204" pitchFamily="50" charset="-128"/>
              </a:rPr>
              <a:t>　</a:t>
            </a:r>
            <a:r>
              <a:rPr lang="ja-JP" altLang="en-US" sz="1800" b="0" dirty="0">
                <a:latin typeface="メイリオ" panose="020B0604030504040204" pitchFamily="50" charset="-128"/>
                <a:ea typeface="メイリオ" panose="020B0604030504040204" pitchFamily="50" charset="-128"/>
              </a:rPr>
              <a:t>次のことについてご記入ください</a:t>
            </a:r>
            <a:br>
              <a:rPr lang="en-US" altLang="ja-JP" sz="1800" b="0" dirty="0">
                <a:latin typeface="メイリオ" panose="020B0604030504040204" pitchFamily="50" charset="-128"/>
                <a:ea typeface="メイリオ" panose="020B0604030504040204" pitchFamily="50" charset="-128"/>
              </a:rPr>
            </a:br>
            <a:r>
              <a:rPr lang="ja-JP" altLang="en-US" sz="1800" b="0" dirty="0">
                <a:latin typeface="メイリオ" panose="020B0604030504040204" pitchFamily="50" charset="-128"/>
                <a:ea typeface="メイリオ" panose="020B0604030504040204" pitchFamily="50" charset="-128"/>
              </a:rPr>
              <a:t>　　１ 「</a:t>
            </a:r>
            <a:r>
              <a:rPr lang="en-US" altLang="ja-JP" sz="1800" b="0" dirty="0">
                <a:latin typeface="メイリオ" panose="020B0604030504040204" pitchFamily="50" charset="-128"/>
                <a:ea typeface="メイリオ" panose="020B0604030504040204" pitchFamily="50" charset="-128"/>
              </a:rPr>
              <a:t>2050</a:t>
            </a:r>
            <a:r>
              <a:rPr lang="ja-JP" altLang="en-US" sz="1800" b="0" dirty="0">
                <a:latin typeface="メイリオ" panose="020B0604030504040204" pitchFamily="50" charset="-128"/>
                <a:ea typeface="メイリオ" panose="020B0604030504040204" pitchFamily="50" charset="-128"/>
              </a:rPr>
              <a:t>年脱炭素社会の実現」への貢献</a:t>
            </a:r>
            <a:br>
              <a:rPr lang="en-US" altLang="ja-JP" sz="1800" b="0" dirty="0">
                <a:latin typeface="メイリオ" panose="020B0604030504040204" pitchFamily="50" charset="-128"/>
                <a:ea typeface="メイリオ" panose="020B0604030504040204" pitchFamily="50" charset="-128"/>
              </a:rPr>
            </a:br>
            <a:r>
              <a:rPr lang="ja-JP" altLang="en-US" sz="1800" b="0" dirty="0">
                <a:latin typeface="メイリオ" panose="020B0604030504040204" pitchFamily="50" charset="-128"/>
                <a:ea typeface="メイリオ" panose="020B0604030504040204" pitchFamily="50" charset="-128"/>
              </a:rPr>
              <a:t>　　２ プロジェクトの具体的内容</a:t>
            </a:r>
            <a:br>
              <a:rPr lang="en-US" altLang="ja-JP" sz="1800" b="0" dirty="0">
                <a:latin typeface="メイリオ" panose="020B0604030504040204" pitchFamily="50" charset="-128"/>
                <a:ea typeface="メイリオ" panose="020B0604030504040204" pitchFamily="50" charset="-128"/>
              </a:rPr>
            </a:br>
            <a:r>
              <a:rPr lang="ja-JP" altLang="en-US" sz="1800" b="0" dirty="0">
                <a:latin typeface="メイリオ" panose="020B0604030504040204" pitchFamily="50" charset="-128"/>
                <a:ea typeface="メイリオ" panose="020B0604030504040204" pitchFamily="50" charset="-128"/>
              </a:rPr>
              <a:t>　　３ 実用化に向けた課題と計画</a:t>
            </a:r>
            <a:br>
              <a:rPr lang="en-US" altLang="ja-JP" sz="1800" b="0" dirty="0">
                <a:latin typeface="メイリオ" panose="020B0604030504040204" pitchFamily="50" charset="-128"/>
                <a:ea typeface="メイリオ" panose="020B0604030504040204" pitchFamily="50" charset="-128"/>
              </a:rPr>
            </a:br>
            <a:r>
              <a:rPr lang="ja-JP" altLang="en-US" sz="1800" b="0" dirty="0">
                <a:latin typeface="メイリオ" panose="020B0604030504040204" pitchFamily="50" charset="-128"/>
                <a:ea typeface="メイリオ" panose="020B0604030504040204" pitchFamily="50" charset="-128"/>
              </a:rPr>
              <a:t>　　４ 支援期間終了時の目標</a:t>
            </a:r>
            <a:br>
              <a:rPr lang="en-US" altLang="ja-JP" sz="1800" b="0" dirty="0">
                <a:latin typeface="メイリオ" panose="020B0604030504040204" pitchFamily="50" charset="-128"/>
                <a:ea typeface="メイリオ" panose="020B0604030504040204" pitchFamily="50" charset="-128"/>
              </a:rPr>
            </a:br>
            <a:r>
              <a:rPr lang="ja-JP" altLang="en-US" sz="1800" b="0" dirty="0">
                <a:latin typeface="メイリオ" panose="020B0604030504040204" pitchFamily="50" charset="-128"/>
                <a:ea typeface="メイリオ" panose="020B0604030504040204" pitchFamily="50" charset="-128"/>
              </a:rPr>
              <a:t>　　５ 研究開発課題と目標</a:t>
            </a:r>
          </a:p>
        </p:txBody>
      </p:sp>
    </p:spTree>
    <p:extLst>
      <p:ext uri="{BB962C8B-B14F-4D97-AF65-F5344CB8AC3E}">
        <p14:creationId xmlns:p14="http://schemas.microsoft.com/office/powerpoint/2010/main" val="97638263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heme/theme1.xml><?xml version="1.0" encoding="utf-8"?>
<a:theme xmlns:a="http://schemas.openxmlformats.org/drawingml/2006/main" name="5_DT Proposal Template_J_20161001">
  <a:themeElements>
    <a:clrScheme name="DT COLOR">
      <a:dk1>
        <a:sysClr val="windowText" lastClr="000000"/>
      </a:dk1>
      <a:lt1>
        <a:sysClr val="window" lastClr="FFFFFF"/>
      </a:lt1>
      <a:dk2>
        <a:srgbClr val="53565A"/>
      </a:dk2>
      <a:lt2>
        <a:srgbClr val="D0D0CE"/>
      </a:lt2>
      <a:accent1>
        <a:srgbClr val="86BC25"/>
      </a:accent1>
      <a:accent2>
        <a:srgbClr val="046A38"/>
      </a:accent2>
      <a:accent3>
        <a:srgbClr val="62B5E5"/>
      </a:accent3>
      <a:accent4>
        <a:srgbClr val="012169"/>
      </a:accent4>
      <a:accent5>
        <a:srgbClr val="0097A9"/>
      </a:accent5>
      <a:accent6>
        <a:srgbClr val="75787B"/>
      </a:accent6>
      <a:hlink>
        <a:srgbClr val="62B5E5"/>
      </a:hlink>
      <a:folHlink>
        <a:srgbClr val="75787B"/>
      </a:folHlink>
    </a:clrScheme>
    <a:fontScheme name="DTC">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rgbClr val="BBBCBC"/>
        </a:solidFill>
        <a:ln w="12700" algn="ctr">
          <a:solidFill>
            <a:srgbClr val="BBBCBC"/>
          </a:solidFill>
          <a:miter lim="800000"/>
          <a:headEnd/>
          <a:tailEnd/>
        </a:ln>
      </a:spPr>
      <a:bodyPr wrap="square" lIns="36000" tIns="36000" rIns="36000" bIns="36000" rtlCol="0" anchor="ctr"/>
      <a:lstStyle>
        <a:defPPr algn="ctr">
          <a:buFont typeface="Wingdings 2" pitchFamily="18" charset="2"/>
          <a:buNone/>
          <a:defRPr kumimoji="1" sz="1200" dirty="0" smtClean="0"/>
        </a:defPPr>
      </a:lstStyle>
    </a:spDef>
    <a:lnDef>
      <a:spPr>
        <a:ln w="12700">
          <a:solidFill>
            <a:schemeClr val="tx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lIns="36000" tIns="36000" rIns="36000" bIns="36000" rtlCol="0" anchor="ctr" anchorCtr="0">
        <a:spAutoFit/>
      </a:bodyPr>
      <a:lstStyle>
        <a:defPPr>
          <a:spcBef>
            <a:spcPts val="0"/>
          </a:spcBef>
          <a:buSzPct val="100000"/>
          <a:defRPr kumimoji="1" sz="1200" dirty="0" smtClean="0"/>
        </a:defPPr>
      </a:lstStyle>
    </a:txDef>
  </a:objectDefaults>
  <a:extraClrSchemeLst/>
  <a:custClrLst>
    <a:custClr name="Green 7">
      <a:srgbClr val="2C5234"/>
    </a:custClr>
    <a:custClr name="Green 6">
      <a:srgbClr val="046A38"/>
    </a:custClr>
    <a:custClr name="Green 5">
      <a:srgbClr val="009A44"/>
    </a:custClr>
    <a:custClr name="Green 4">
      <a:srgbClr val="43B02A"/>
    </a:custClr>
    <a:custClr name="Deloitte Green">
      <a:srgbClr val="86BC25"/>
    </a:custClr>
    <a:custClr name="Green 2">
      <a:srgbClr val="C4D600"/>
    </a:custClr>
    <a:custClr name="Green 1">
      <a:srgbClr val="E3E48D"/>
    </a:custClr>
    <a:custClr name="Teal 7">
      <a:srgbClr val="004F59"/>
    </a:custClr>
    <a:custClr name="Teal 6">
      <a:srgbClr val="007680"/>
    </a:custClr>
    <a:custClr name="Teal 5">
      <a:srgbClr val="0097A9"/>
    </a:custClr>
    <a:custClr name="Teal 4">
      <a:srgbClr val="00ABAB"/>
    </a:custClr>
    <a:custClr name="Teal 3">
      <a:srgbClr val="6FC2B4"/>
    </a:custClr>
    <a:custClr name="Teal 2">
      <a:srgbClr val="9DD4CF"/>
    </a:custClr>
    <a:custClr name="Teal 1">
      <a:srgbClr val="DDEFE8"/>
    </a:custClr>
    <a:custClr name="Blue 7">
      <a:srgbClr val="041E42"/>
    </a:custClr>
    <a:custClr name="Blue 6">
      <a:srgbClr val="012169"/>
    </a:custClr>
    <a:custClr name="Blue 5">
      <a:srgbClr val="005587"/>
    </a:custClr>
    <a:custClr name="Blue 4">
      <a:srgbClr val="0076A8"/>
    </a:custClr>
    <a:custClr name="Blue 3">
      <a:srgbClr val="00A3E0"/>
    </a:custClr>
    <a:custClr name="Blue 2">
      <a:srgbClr val="62B5E5"/>
    </a:custClr>
    <a:custClr name="Blue 1">
      <a:srgbClr val="A0DCFF"/>
    </a:custClr>
    <a:custClr name="Cool Gray 11">
      <a:srgbClr val="53565A"/>
    </a:custClr>
    <a:custClr name="Cool Gray 10">
      <a:srgbClr val="63666A"/>
    </a:custClr>
    <a:custClr name="Cool Gray 9">
      <a:srgbClr val="75787B"/>
    </a:custClr>
    <a:custClr name="Cool Gray 7">
      <a:srgbClr val="97999B"/>
    </a:custClr>
    <a:custClr name="Cool Gray 6">
      <a:srgbClr val="A7A8AA"/>
    </a:custClr>
    <a:custClr name="Cool Gray 4">
      <a:srgbClr val="BBBCBC"/>
    </a:custClr>
    <a:custClr name="Cool Gray 2">
      <a:srgbClr val="D0D0CE"/>
    </a:custClr>
    <a:custClr name="White">
      <a:srgbClr val="FFFFFF"/>
    </a:custClr>
    <a:custClr name="Black">
      <a:srgbClr val="000000"/>
    </a:custClr>
    <a:custClr name="Red">
      <a:srgbClr val="DA291C"/>
    </a:custClr>
    <a:custClr name="Orange">
      <a:srgbClr val="ED8B00"/>
    </a:custClr>
    <a:custClr name="Yellow">
      <a:srgbClr val="FFCD00"/>
    </a:custClr>
  </a:custClrLst>
  <a:extLst>
    <a:ext uri="{05A4C25C-085E-4340-85A3-A5531E510DB2}">
      <thm15:themeFamily xmlns:thm15="http://schemas.microsoft.com/office/thememl/2012/main" name="G_Tohmatsu Proposal Template_J_2016" id="{AF9549DB-3403-423F-8AE2-E5BDF0C6B4D5}" vid="{D8A533F6-8435-474A-AD32-753E3234181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259B76E9AC031B498A003B0A6B264DC6" ma:contentTypeVersion="" ma:contentTypeDescription="Create a new document." ma:contentTypeScope="" ma:versionID="7d5800d0d66064624391e2173faee4fe">
  <xsd:schema xmlns:xsd="http://www.w3.org/2001/XMLSchema" xmlns:xs="http://www.w3.org/2001/XMLSchema" xmlns:p="http://schemas.microsoft.com/office/2006/metadata/properties" xmlns:ns2="3a4731f9-7dea-4ec8-b9b6-581989713bb4" targetNamespace="http://schemas.microsoft.com/office/2006/metadata/properties" ma:root="true" ma:fieldsID="30c9ed858bcfdfba078b5a52fd1fab38" ns2:_="">
    <xsd:import namespace="3a4731f9-7dea-4ec8-b9b6-581989713bb4"/>
    <xsd:element name="properties">
      <xsd:complexType>
        <xsd:sequence>
          <xsd:element name="documentManagement">
            <xsd:complexType>
              <xsd:all>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a4731f9-7dea-4ec8-b9b6-581989713bb4" elementFormDefault="qualified">
    <xsd:import namespace="http://schemas.microsoft.com/office/2006/documentManagement/types"/>
    <xsd:import namespace="http://schemas.microsoft.com/office/infopath/2007/PartnerControls"/>
    <xsd:element name="SharedWithUsers" ma:index="8"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39091D0-4110-4FF5-8034-336546945D10}">
  <ds:schemaRefs>
    <ds:schemaRef ds:uri="http://schemas.microsoft.com/sharepoint/v3/contenttype/forms"/>
  </ds:schemaRefs>
</ds:datastoreItem>
</file>

<file path=customXml/itemProps2.xml><?xml version="1.0" encoding="utf-8"?>
<ds:datastoreItem xmlns:ds="http://schemas.openxmlformats.org/officeDocument/2006/customXml" ds:itemID="{7C810D75-CCF6-483B-965C-EB18F9989D81}">
  <ds:schemaRefs>
    <ds:schemaRef ds:uri="http://schemas.openxmlformats.org/package/2006/metadata/core-properties"/>
    <ds:schemaRef ds:uri="http://schemas.microsoft.com/office/2006/metadata/properties"/>
    <ds:schemaRef ds:uri="http://schemas.microsoft.com/office/infopath/2007/PartnerControls"/>
    <ds:schemaRef ds:uri="http://purl.org/dc/elements/1.1/"/>
    <ds:schemaRef ds:uri="http://schemas.microsoft.com/office/2006/documentManagement/types"/>
    <ds:schemaRef ds:uri="http://purl.org/dc/terms/"/>
    <ds:schemaRef ds:uri="http://www.w3.org/XML/1998/namespace"/>
    <ds:schemaRef ds:uri="3a4731f9-7dea-4ec8-b9b6-581989713bb4"/>
    <ds:schemaRef ds:uri="http://purl.org/dc/dcmitype/"/>
  </ds:schemaRefs>
</ds:datastoreItem>
</file>

<file path=customXml/itemProps3.xml><?xml version="1.0" encoding="utf-8"?>
<ds:datastoreItem xmlns:ds="http://schemas.openxmlformats.org/officeDocument/2006/customXml" ds:itemID="{C17FAABB-0222-45E9-A32C-99F54DE6E14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a4731f9-7dea-4ec8-b9b6-581989713bb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145</TotalTime>
  <Words>1949</Words>
  <Application>Microsoft Office PowerPoint</Application>
  <PresentationFormat>A4 210 x 297 mm</PresentationFormat>
  <Paragraphs>173</Paragraphs>
  <Slides>12</Slides>
  <Notes>2</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12</vt:i4>
      </vt:variant>
    </vt:vector>
  </HeadingPairs>
  <TitlesOfParts>
    <vt:vector size="21" baseType="lpstr">
      <vt:lpstr>ＭＳ Ｐゴシック</vt:lpstr>
      <vt:lpstr>ＭＳ ゴシック</vt:lpstr>
      <vt:lpstr>ＭＳ 明朝</vt:lpstr>
      <vt:lpstr>Yu Gothic UI</vt:lpstr>
      <vt:lpstr>メイリオ</vt:lpstr>
      <vt:lpstr>Arial</vt:lpstr>
      <vt:lpstr>Verdana</vt:lpstr>
      <vt:lpstr>Wingdings</vt:lpstr>
      <vt:lpstr>5_DT Proposal Template_J_20161001</vt:lpstr>
      <vt:lpstr>PowerPoint プレゼンテーション</vt:lpstr>
      <vt:lpstr>PowerPoint プレゼンテーション</vt:lpstr>
      <vt:lpstr>（様式４）プロジェクト内容説明書【８枚以内】 　次のことについてご記入ください 　　１ 「2050年脱炭素社会の実現」への貢献 　　２ プロジェクトの具体的内容 　　３ 実用化に向けた課題と計画 　　４ 支援期間終了時の目標 　　５ 研究開発課題と目標</vt:lpstr>
      <vt:lpstr>（様式４）プロジェクト内容説明書【８枚以内】 　次のことについてご記入ください 　　１ 「2050年脱炭素社会の実現」への貢献 　　２ プロジェクトの具体的内容 　　３ 実用化に向けた課題と計画 　　４ 支援期間終了時の目標 　　５ 研究開発課題と目標</vt:lpstr>
      <vt:lpstr> </vt:lpstr>
      <vt:lpstr>◯解決につながる課題とその根拠 ※事業開発が脱炭素社会の実現にどう結びつくのか簡潔に説明してください。   ◯定量的な効果試算（CO2削減効果等） ※定量的な試算ができる場合には記載してください。 記載なしでも提案は可能です。 (a) 製品・サービス１単位あたりの年間のCO2削減量：    [t-CO2/固有単位] (b) 2030年の製品・サービスの販売見込：               [固有単位] (c) 2030年の年間のCO2削減量（(a) × (b)）：　　　　　[t-CO2] (d) 算出根拠 必要に応じて単位は見直してください。</vt:lpstr>
      <vt:lpstr>PowerPoint プレゼンテーション</vt:lpstr>
      <vt:lpstr>PowerPoint プレゼンテーション</vt:lpstr>
      <vt:lpstr>PowerPoint プレゼンテーション</vt:lpstr>
      <vt:lpstr>PowerPoint プレゼンテーション</vt:lpstr>
      <vt:lpstr>○研究開発拠点の概要  ○これまでのオープンイノベーションの実績  ○プロジェクトにおける主な役割  ○実用化に向けて活用が可能な自社の経営資源・リソース  ○本事業における主たる責任者の氏名及び略歴 </vt:lpstr>
      <vt:lpstr>○中小企業等の事業概要  ○これまでのオープンイノベーションの実績  ○プロジェクトにおける主な役割  ○プロジェクトにおける自社の強み（技術・サービス、メンバー等）  ○本事業における主たる責任者の氏名及び略歴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
  <cp:lastModifiedBy>user</cp:lastModifiedBy>
  <cp:revision>12</cp:revision>
  <dcterms:modified xsi:type="dcterms:W3CDTF">2026-03-05T01:47:39Z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0x010100259B76E9AC031B498A003B0A6B264DC6</vt:lpwstr>
  </property>
  <property fmtid="{D5CDD505-2E9C-101B-9397-08002B2CF9AE}" pid="3" name="MSIP_Label_ea60d57e-af5b-4752-ac57-3e4f28ca11dc_Enabled">
    <vt:lpwstr>true</vt:lpwstr>
  </property>
  <property fmtid="{D5CDD505-2E9C-101B-9397-08002B2CF9AE}" pid="4" name="MSIP_Label_ea60d57e-af5b-4752-ac57-3e4f28ca11dc_SetDate">
    <vt:lpwstr>2022-05-09T11:18:34Z</vt:lpwstr>
  </property>
  <property fmtid="{D5CDD505-2E9C-101B-9397-08002B2CF9AE}" pid="5" name="MSIP_Label_ea60d57e-af5b-4752-ac57-3e4f28ca11dc_Method">
    <vt:lpwstr>Standard</vt:lpwstr>
  </property>
  <property fmtid="{D5CDD505-2E9C-101B-9397-08002B2CF9AE}" pid="6" name="MSIP_Label_ea60d57e-af5b-4752-ac57-3e4f28ca11dc_Name">
    <vt:lpwstr>ea60d57e-af5b-4752-ac57-3e4f28ca11dc</vt:lpwstr>
  </property>
  <property fmtid="{D5CDD505-2E9C-101B-9397-08002B2CF9AE}" pid="7" name="MSIP_Label_ea60d57e-af5b-4752-ac57-3e4f28ca11dc_SiteId">
    <vt:lpwstr>36da45f1-dd2c-4d1f-af13-5abe46b99921</vt:lpwstr>
  </property>
  <property fmtid="{D5CDD505-2E9C-101B-9397-08002B2CF9AE}" pid="8" name="MSIP_Label_ea60d57e-af5b-4752-ac57-3e4f28ca11dc_ActionId">
    <vt:lpwstr>cc9491f7-4bdb-4789-8470-6499a618e4f3</vt:lpwstr>
  </property>
  <property fmtid="{D5CDD505-2E9C-101B-9397-08002B2CF9AE}" pid="9" name="MSIP_Label_ea60d57e-af5b-4752-ac57-3e4f28ca11dc_ContentBits">
    <vt:lpwstr>0</vt:lpwstr>
  </property>
</Properties>
</file>