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4.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5.xml" ContentType="application/vnd.openxmlformats-officedocument.theme+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6.xml" ContentType="application/vnd.openxmlformats-officedocument.theme+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7.xml" ContentType="application/vnd.openxmlformats-officedocument.theme+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theme/theme8.xml" ContentType="application/vnd.openxmlformats-officedocument.theme+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9.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theme/theme10.xml" ContentType="application/vnd.openxmlformats-officedocument.theme+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theme/theme11.xml" ContentType="application/vnd.openxmlformats-officedocument.theme+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theme/theme12.xml" ContentType="application/vnd.openxmlformats-officedocument.theme+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890" r:id="rId4"/>
    <p:sldMasterId id="2147483900" r:id="rId5"/>
    <p:sldMasterId id="2147483905" r:id="rId6"/>
    <p:sldMasterId id="2147483916" r:id="rId7"/>
    <p:sldMasterId id="2147483928" r:id="rId8"/>
    <p:sldMasterId id="2147483938" r:id="rId9"/>
    <p:sldMasterId id="2147483959" r:id="rId10"/>
    <p:sldMasterId id="2147483970" r:id="rId11"/>
    <p:sldMasterId id="2147483991" r:id="rId12"/>
    <p:sldMasterId id="2147484001" r:id="rId13"/>
    <p:sldMasterId id="2147484009" r:id="rId14"/>
    <p:sldMasterId id="2147484021" r:id="rId15"/>
    <p:sldMasterId id="2147484034" r:id="rId16"/>
  </p:sldMasterIdLst>
  <p:notesMasterIdLst>
    <p:notesMasterId r:id="rId28"/>
  </p:notesMasterIdLst>
  <p:handoutMasterIdLst>
    <p:handoutMasterId r:id="rId29"/>
  </p:handoutMasterIdLst>
  <p:sldIdLst>
    <p:sldId id="618" r:id="rId17"/>
    <p:sldId id="643" r:id="rId18"/>
    <p:sldId id="626" r:id="rId19"/>
    <p:sldId id="646" r:id="rId20"/>
    <p:sldId id="647" r:id="rId21"/>
    <p:sldId id="648" r:id="rId22"/>
    <p:sldId id="649" r:id="rId23"/>
    <p:sldId id="635" r:id="rId24"/>
    <p:sldId id="641" r:id="rId25"/>
    <p:sldId id="645" r:id="rId26"/>
    <p:sldId id="644" r:id="rId27"/>
  </p:sldIdLst>
  <p:sldSz cx="9906000" cy="6858000" type="A4"/>
  <p:notesSz cx="6807200" cy="9939338"/>
  <p:custDataLst>
    <p:tags r:id="rId30"/>
  </p:custDataLst>
  <p:defaultTex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96">
          <p15:clr>
            <a:srgbClr val="A4A3A4"/>
          </p15:clr>
        </p15:guide>
        <p15:guide id="2" orient="horz" pos="958" userDrawn="1">
          <p15:clr>
            <a:srgbClr val="A4A3A4"/>
          </p15:clr>
        </p15:guide>
        <p15:guide id="3" orient="horz" pos="482" userDrawn="1">
          <p15:clr>
            <a:srgbClr val="A4A3A4"/>
          </p15:clr>
        </p15:guide>
        <p15:guide id="4" orient="horz" pos="3997" userDrawn="1">
          <p15:clr>
            <a:srgbClr val="A4A3A4"/>
          </p15:clr>
        </p15:guide>
        <p15:guide id="5" orient="horz" pos="618" userDrawn="1">
          <p15:clr>
            <a:srgbClr val="A4A3A4"/>
          </p15:clr>
        </p15:guide>
        <p15:guide id="6" orient="horz" pos="4110" userDrawn="1">
          <p15:clr>
            <a:srgbClr val="A4A3A4"/>
          </p15:clr>
        </p15:guide>
        <p15:guide id="7" orient="horz" pos="4269">
          <p15:clr>
            <a:srgbClr val="A4A3A4"/>
          </p15:clr>
        </p15:guide>
        <p15:guide id="8" pos="2961" userDrawn="1">
          <p15:clr>
            <a:srgbClr val="A4A3A4"/>
          </p15:clr>
        </p15:guide>
        <p15:guide id="9" pos="262" userDrawn="1">
          <p15:clr>
            <a:srgbClr val="A4A3A4"/>
          </p15:clr>
        </p15:guide>
        <p15:guide id="10" pos="6000" userDrawn="1">
          <p15:clr>
            <a:srgbClr val="A4A3A4"/>
          </p15:clr>
        </p15:guide>
        <p15:guide id="11" pos="3188" userDrawn="1">
          <p15:clr>
            <a:srgbClr val="A4A3A4"/>
          </p15:clr>
        </p15:guide>
        <p15:guide id="12" pos="3256" userDrawn="1">
          <p15:clr>
            <a:srgbClr val="A4A3A4"/>
          </p15:clr>
        </p15:guide>
        <p15:guide id="13" orient="horz" pos="3294" userDrawn="1">
          <p15:clr>
            <a:srgbClr val="A4A3A4"/>
          </p15:clr>
        </p15:guide>
        <p15:guide id="14" orient="horz" pos="2976" userDrawn="1">
          <p15:clr>
            <a:srgbClr val="A4A3A4"/>
          </p15:clr>
        </p15:guide>
        <p15:guide id="15" orient="horz" pos="1752" userDrawn="1">
          <p15:clr>
            <a:srgbClr val="A4A3A4"/>
          </p15:clr>
        </p15:guide>
        <p15:guide id="16" orient="horz" pos="1412" userDrawn="1">
          <p15:clr>
            <a:srgbClr val="A4A3A4"/>
          </p15:clr>
        </p15:guide>
        <p15:guide id="17" orient="horz" pos="2954" userDrawn="1">
          <p15:clr>
            <a:srgbClr val="A4A3A4"/>
          </p15:clr>
        </p15:guide>
        <p15:guide id="18" pos="3211"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作成者"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3565A"/>
    <a:srgbClr val="E0F0FA"/>
    <a:srgbClr val="EBFFBF"/>
    <a:srgbClr val="FF33CC"/>
    <a:srgbClr val="F6C8F6"/>
    <a:srgbClr val="EAB23D"/>
    <a:srgbClr val="F1B21A"/>
    <a:srgbClr val="DF971F"/>
    <a:srgbClr val="CB7D18"/>
    <a:srgbClr val="409A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278" autoAdjust="0"/>
    <p:restoredTop sz="96681" autoAdjust="0"/>
  </p:normalViewPr>
  <p:slideViewPr>
    <p:cSldViewPr snapToGrid="0" showGuides="1">
      <p:cViewPr varScale="1">
        <p:scale>
          <a:sx n="115" d="100"/>
          <a:sy n="115" d="100"/>
        </p:scale>
        <p:origin x="1524" y="102"/>
      </p:cViewPr>
      <p:guideLst>
        <p:guide orient="horz" pos="96"/>
        <p:guide orient="horz" pos="958"/>
        <p:guide orient="horz" pos="482"/>
        <p:guide orient="horz" pos="3997"/>
        <p:guide orient="horz" pos="618"/>
        <p:guide orient="horz" pos="4110"/>
        <p:guide orient="horz" pos="4269"/>
        <p:guide pos="2961"/>
        <p:guide pos="262"/>
        <p:guide pos="6000"/>
        <p:guide pos="3188"/>
        <p:guide pos="3256"/>
        <p:guide orient="horz" pos="3294"/>
        <p:guide orient="horz" pos="2976"/>
        <p:guide orient="horz" pos="1752"/>
        <p:guide orient="horz" pos="1412"/>
        <p:guide orient="horz" pos="2954"/>
        <p:guide pos="3211"/>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110"/>
    </p:cViewPr>
  </p:sorterViewPr>
  <p:notesViewPr>
    <p:cSldViewPr snapToGrid="0" showGuides="1">
      <p:cViewPr varScale="1">
        <p:scale>
          <a:sx n="60" d="100"/>
          <a:sy n="60" d="100"/>
        </p:scale>
        <p:origin x="3197" y="38"/>
      </p:cViewPr>
      <p:guideLst/>
    </p:cSldViewPr>
  </p:notesViewPr>
  <p:gridSpacing cx="36004" cy="36004"/>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0.xml"/><Relationship Id="rId18" Type="http://schemas.openxmlformats.org/officeDocument/2006/relationships/slide" Target="slides/slide2.xml"/><Relationship Id="rId26" Type="http://schemas.openxmlformats.org/officeDocument/2006/relationships/slide" Target="slides/slide10.xml"/><Relationship Id="rId3" Type="http://schemas.openxmlformats.org/officeDocument/2006/relationships/customXml" Target="../customXml/item3.xml"/><Relationship Id="rId21" Type="http://schemas.openxmlformats.org/officeDocument/2006/relationships/slide" Target="slides/slide5.xml"/><Relationship Id="rId34" Type="http://schemas.openxmlformats.org/officeDocument/2006/relationships/theme" Target="theme/theme1.xml"/><Relationship Id="rId7" Type="http://schemas.openxmlformats.org/officeDocument/2006/relationships/slideMaster" Target="slideMasters/slideMaster4.xml"/><Relationship Id="rId12" Type="http://schemas.openxmlformats.org/officeDocument/2006/relationships/slideMaster" Target="slideMasters/slideMaster9.xml"/><Relationship Id="rId17" Type="http://schemas.openxmlformats.org/officeDocument/2006/relationships/slide" Target="slides/slide1.xml"/><Relationship Id="rId25" Type="http://schemas.openxmlformats.org/officeDocument/2006/relationships/slide" Target="slides/slide9.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Master" Target="slideMasters/slideMaster13.xml"/><Relationship Id="rId20" Type="http://schemas.openxmlformats.org/officeDocument/2006/relationships/slide" Target="slides/slide4.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Master" Target="slideMasters/slideMaster8.xml"/><Relationship Id="rId24" Type="http://schemas.openxmlformats.org/officeDocument/2006/relationships/slide" Target="slides/slide8.xml"/><Relationship Id="rId32"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Master" Target="slideMasters/slideMaster12.xml"/><Relationship Id="rId23" Type="http://schemas.openxmlformats.org/officeDocument/2006/relationships/slide" Target="slides/slide7.xml"/><Relationship Id="rId28" Type="http://schemas.openxmlformats.org/officeDocument/2006/relationships/notesMaster" Target="notesMasters/notesMaster1.xml"/><Relationship Id="rId10" Type="http://schemas.openxmlformats.org/officeDocument/2006/relationships/slideMaster" Target="slideMasters/slideMaster7.xml"/><Relationship Id="rId19" Type="http://schemas.openxmlformats.org/officeDocument/2006/relationships/slide" Target="slides/slide3.xml"/><Relationship Id="rId31"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Master" Target="slideMasters/slideMaster11.xml"/><Relationship Id="rId22" Type="http://schemas.openxmlformats.org/officeDocument/2006/relationships/slide" Target="slides/slide6.xml"/><Relationship Id="rId27" Type="http://schemas.openxmlformats.org/officeDocument/2006/relationships/slide" Target="slides/slide11.xml"/><Relationship Id="rId30" Type="http://schemas.openxmlformats.org/officeDocument/2006/relationships/tags" Target="tags/tag1.xml"/><Relationship Id="rId35" Type="http://schemas.openxmlformats.org/officeDocument/2006/relationships/tableStyles" Target="tableStyles.xml"/><Relationship Id="rId8" Type="http://schemas.openxmlformats.org/officeDocument/2006/relationships/slideMaster" Target="slideMasters/slideMaster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2" y="1"/>
            <a:ext cx="2950727" cy="496967"/>
          </a:xfrm>
          <a:prstGeom prst="rect">
            <a:avLst/>
          </a:prstGeom>
          <a:noFill/>
          <a:ln w="9525">
            <a:noFill/>
            <a:miter lim="800000"/>
            <a:headEnd/>
            <a:tailEnd/>
          </a:ln>
        </p:spPr>
        <p:txBody>
          <a:bodyPr vert="horz" wrap="square" lIns="62747" tIns="31374" rIns="62747" bIns="31374" numCol="1" anchor="t" anchorCtr="0" compatLnSpc="1">
            <a:prstTxWarp prst="textNoShape">
              <a:avLst/>
            </a:prstTxWarp>
          </a:bodyPr>
          <a:lstStyle>
            <a:lvl1pPr defTabSz="628039">
              <a:defRPr sz="800"/>
            </a:lvl1pPr>
          </a:lstStyle>
          <a:p>
            <a:endParaRPr lang="en-GB" dirty="0"/>
          </a:p>
        </p:txBody>
      </p:sp>
      <p:sp>
        <p:nvSpPr>
          <p:cNvPr id="3" name="Date Placeholder 2"/>
          <p:cNvSpPr>
            <a:spLocks noGrp="1"/>
          </p:cNvSpPr>
          <p:nvPr>
            <p:ph type="dt" sz="quarter" idx="1"/>
          </p:nvPr>
        </p:nvSpPr>
        <p:spPr bwMode="auto">
          <a:xfrm>
            <a:off x="3856474" y="1"/>
            <a:ext cx="2949159" cy="496967"/>
          </a:xfrm>
          <a:prstGeom prst="rect">
            <a:avLst/>
          </a:prstGeom>
          <a:noFill/>
          <a:ln w="9525">
            <a:noFill/>
            <a:miter lim="800000"/>
            <a:headEnd/>
            <a:tailEnd/>
          </a:ln>
        </p:spPr>
        <p:txBody>
          <a:bodyPr vert="horz" wrap="square" lIns="62747" tIns="31374" rIns="62747" bIns="31374" numCol="1" anchor="t" anchorCtr="0" compatLnSpc="1">
            <a:prstTxWarp prst="textNoShape">
              <a:avLst/>
            </a:prstTxWarp>
          </a:bodyPr>
          <a:lstStyle>
            <a:lvl1pPr algn="r" defTabSz="628039">
              <a:defRPr sz="800"/>
            </a:lvl1pPr>
          </a:lstStyle>
          <a:p>
            <a:fld id="{39D7E852-17AA-4CB6-8273-0685DB7F9B51}" type="datetimeFigureOut">
              <a:rPr lang="en-US"/>
              <a:pPr/>
              <a:t>4/16/2024</a:t>
            </a:fld>
            <a:endParaRPr lang="en-GB" dirty="0"/>
          </a:p>
        </p:txBody>
      </p:sp>
      <p:sp>
        <p:nvSpPr>
          <p:cNvPr id="4" name="Footer Placeholder 3"/>
          <p:cNvSpPr>
            <a:spLocks noGrp="1"/>
          </p:cNvSpPr>
          <p:nvPr>
            <p:ph type="ftr" sz="quarter" idx="2"/>
          </p:nvPr>
        </p:nvSpPr>
        <p:spPr bwMode="auto">
          <a:xfrm>
            <a:off x="2" y="9440800"/>
            <a:ext cx="2950727" cy="496967"/>
          </a:xfrm>
          <a:prstGeom prst="rect">
            <a:avLst/>
          </a:prstGeom>
          <a:noFill/>
          <a:ln w="9525">
            <a:noFill/>
            <a:miter lim="800000"/>
            <a:headEnd/>
            <a:tailEnd/>
          </a:ln>
        </p:spPr>
        <p:txBody>
          <a:bodyPr vert="horz" wrap="square" lIns="62747" tIns="31374" rIns="62747" bIns="31374" numCol="1" anchor="b" anchorCtr="0" compatLnSpc="1">
            <a:prstTxWarp prst="textNoShape">
              <a:avLst/>
            </a:prstTxWarp>
          </a:bodyPr>
          <a:lstStyle>
            <a:lvl1pPr defTabSz="628039">
              <a:defRPr sz="800"/>
            </a:lvl1pPr>
          </a:lstStyle>
          <a:p>
            <a:endParaRPr lang="en-GB" dirty="0"/>
          </a:p>
        </p:txBody>
      </p:sp>
      <p:sp>
        <p:nvSpPr>
          <p:cNvPr id="5" name="Slide Number Placeholder 4"/>
          <p:cNvSpPr>
            <a:spLocks noGrp="1"/>
          </p:cNvSpPr>
          <p:nvPr>
            <p:ph type="sldNum" sz="quarter" idx="3"/>
          </p:nvPr>
        </p:nvSpPr>
        <p:spPr bwMode="auto">
          <a:xfrm>
            <a:off x="3856474" y="9440800"/>
            <a:ext cx="2949159" cy="496967"/>
          </a:xfrm>
          <a:prstGeom prst="rect">
            <a:avLst/>
          </a:prstGeom>
          <a:noFill/>
          <a:ln w="9525">
            <a:noFill/>
            <a:miter lim="800000"/>
            <a:headEnd/>
            <a:tailEnd/>
          </a:ln>
        </p:spPr>
        <p:txBody>
          <a:bodyPr vert="horz" wrap="square" lIns="62747" tIns="31374" rIns="62747" bIns="31374" numCol="1" anchor="b" anchorCtr="0" compatLnSpc="1">
            <a:prstTxWarp prst="textNoShape">
              <a:avLst/>
            </a:prstTxWarp>
          </a:bodyPr>
          <a:lstStyle>
            <a:lvl1pPr algn="r" defTabSz="628039">
              <a:defRPr sz="800"/>
            </a:lvl1pPr>
          </a:lstStyle>
          <a:p>
            <a:fld id="{61B1335B-9C73-459E-8F94-9ADB241FD5FC}" type="slidenum">
              <a:rPr lang="en-GB"/>
              <a:pPr/>
              <a:t>‹#›</a:t>
            </a:fld>
            <a:endParaRPr lang="en-GB" dirty="0"/>
          </a:p>
        </p:txBody>
      </p:sp>
    </p:spTree>
    <p:extLst>
      <p:ext uri="{BB962C8B-B14F-4D97-AF65-F5344CB8AC3E}">
        <p14:creationId xmlns:p14="http://schemas.microsoft.com/office/powerpoint/2010/main" val="17441985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2" y="1"/>
            <a:ext cx="2950727" cy="496967"/>
          </a:xfrm>
          <a:prstGeom prst="rect">
            <a:avLst/>
          </a:prstGeom>
          <a:noFill/>
          <a:ln w="9525">
            <a:noFill/>
            <a:miter lim="800000"/>
            <a:headEnd/>
            <a:tailEnd/>
          </a:ln>
        </p:spPr>
        <p:txBody>
          <a:bodyPr vert="horz" wrap="square" lIns="95663" tIns="47832" rIns="95663" bIns="47832" numCol="1" anchor="t" anchorCtr="0" compatLnSpc="1">
            <a:prstTxWarp prst="textNoShape">
              <a:avLst/>
            </a:prstTxWarp>
          </a:bodyPr>
          <a:lstStyle>
            <a:lvl1pPr defTabSz="628039">
              <a:defRPr sz="1200">
                <a:latin typeface="Calibri" pitchFamily="34" charset="0"/>
              </a:defRPr>
            </a:lvl1pPr>
          </a:lstStyle>
          <a:p>
            <a:endParaRPr lang="en-GB" dirty="0">
              <a:latin typeface="Arial"/>
            </a:endParaRPr>
          </a:p>
        </p:txBody>
      </p:sp>
      <p:sp>
        <p:nvSpPr>
          <p:cNvPr id="3" name="Date Placeholder 2"/>
          <p:cNvSpPr>
            <a:spLocks noGrp="1"/>
          </p:cNvSpPr>
          <p:nvPr>
            <p:ph type="dt" idx="1"/>
          </p:nvPr>
        </p:nvSpPr>
        <p:spPr bwMode="auto">
          <a:xfrm>
            <a:off x="3856474" y="1"/>
            <a:ext cx="2949159" cy="496967"/>
          </a:xfrm>
          <a:prstGeom prst="rect">
            <a:avLst/>
          </a:prstGeom>
          <a:noFill/>
          <a:ln w="9525">
            <a:noFill/>
            <a:miter lim="800000"/>
            <a:headEnd/>
            <a:tailEnd/>
          </a:ln>
        </p:spPr>
        <p:txBody>
          <a:bodyPr vert="horz" wrap="square" lIns="95663" tIns="47832" rIns="95663" bIns="47832" numCol="1" anchor="t" anchorCtr="0" compatLnSpc="1">
            <a:prstTxWarp prst="textNoShape">
              <a:avLst/>
            </a:prstTxWarp>
          </a:bodyPr>
          <a:lstStyle>
            <a:lvl1pPr algn="r" defTabSz="628039">
              <a:defRPr sz="1200">
                <a:latin typeface="Calibri" pitchFamily="34" charset="0"/>
              </a:defRPr>
            </a:lvl1pPr>
          </a:lstStyle>
          <a:p>
            <a:fld id="{B76C7504-6E39-4454-ABF9-7D8634367105}" type="datetimeFigureOut">
              <a:rPr lang="en-US">
                <a:latin typeface="Arial"/>
              </a:rPr>
              <a:pPr/>
              <a:t>4/16/2024</a:t>
            </a:fld>
            <a:endParaRPr lang="en-GB" dirty="0">
              <a:latin typeface="Arial"/>
            </a:endParaRPr>
          </a:p>
        </p:txBody>
      </p:sp>
      <p:sp>
        <p:nvSpPr>
          <p:cNvPr id="4" name="Slide Image Placeholder 3"/>
          <p:cNvSpPr>
            <a:spLocks noGrp="1" noRot="1" noChangeAspect="1"/>
          </p:cNvSpPr>
          <p:nvPr>
            <p:ph type="sldImg" idx="2"/>
          </p:nvPr>
        </p:nvSpPr>
        <p:spPr>
          <a:xfrm>
            <a:off x="711200" y="744538"/>
            <a:ext cx="5386388" cy="3729037"/>
          </a:xfrm>
          <a:prstGeom prst="rect">
            <a:avLst/>
          </a:prstGeom>
          <a:noFill/>
          <a:ln w="12700">
            <a:solidFill>
              <a:prstClr val="black"/>
            </a:solidFill>
          </a:ln>
        </p:spPr>
        <p:txBody>
          <a:bodyPr vert="horz" lIns="137863" tIns="68933" rIns="137863" bIns="68933" rtlCol="0" anchor="ctr"/>
          <a:lstStyle/>
          <a:p>
            <a:pPr lvl="0"/>
            <a:endParaRPr lang="en-GB" noProof="0" dirty="0">
              <a:latin typeface="Arial"/>
            </a:endParaRPr>
          </a:p>
        </p:txBody>
      </p:sp>
      <p:sp>
        <p:nvSpPr>
          <p:cNvPr id="5" name="Notes Placeholder 4"/>
          <p:cNvSpPr>
            <a:spLocks noGrp="1"/>
          </p:cNvSpPr>
          <p:nvPr>
            <p:ph type="body" sz="quarter" idx="3"/>
          </p:nvPr>
        </p:nvSpPr>
        <p:spPr bwMode="auto">
          <a:xfrm>
            <a:off x="680094" y="4721187"/>
            <a:ext cx="5447014" cy="4472702"/>
          </a:xfrm>
          <a:prstGeom prst="rect">
            <a:avLst/>
          </a:prstGeom>
          <a:noFill/>
          <a:ln w="9525">
            <a:noFill/>
            <a:miter lim="800000"/>
            <a:headEnd/>
            <a:tailEnd/>
          </a:ln>
        </p:spPr>
        <p:txBody>
          <a:bodyPr vert="horz" wrap="square" lIns="95663" tIns="47832" rIns="95663" bIns="47832" numCol="1" anchor="t" anchorCtr="0" compatLnSpc="1">
            <a:prstTxWarp prst="textNoShape">
              <a:avLst/>
            </a:prstTxWarp>
          </a:bodyPr>
          <a:lstStyle/>
          <a:p>
            <a:pPr lvl="0"/>
            <a:r>
              <a:rPr lang="en-US" noProof="0"/>
              <a:t>Click to edit Master text styles</a:t>
            </a:r>
          </a:p>
          <a:p>
            <a:pPr lvl="0"/>
            <a:r>
              <a:rPr lang="en-US" noProof="0"/>
              <a:t>Second level</a:t>
            </a:r>
          </a:p>
          <a:p>
            <a:pPr lvl="0"/>
            <a:r>
              <a:rPr lang="en-US" noProof="0"/>
              <a:t>Third level</a:t>
            </a:r>
          </a:p>
          <a:p>
            <a:pPr lvl="0"/>
            <a:r>
              <a:rPr lang="en-US" noProof="0"/>
              <a:t>Fourth level</a:t>
            </a:r>
          </a:p>
          <a:p>
            <a:pPr lvl="0"/>
            <a:r>
              <a:rPr lang="en-US" noProof="0"/>
              <a:t>Fifth level</a:t>
            </a:r>
            <a:endParaRPr lang="en-GB" noProof="0"/>
          </a:p>
        </p:txBody>
      </p:sp>
      <p:sp>
        <p:nvSpPr>
          <p:cNvPr id="6" name="Footer Placeholder 5"/>
          <p:cNvSpPr>
            <a:spLocks noGrp="1"/>
          </p:cNvSpPr>
          <p:nvPr>
            <p:ph type="ftr" sz="quarter" idx="4"/>
          </p:nvPr>
        </p:nvSpPr>
        <p:spPr bwMode="auto">
          <a:xfrm>
            <a:off x="2" y="9440800"/>
            <a:ext cx="2950727" cy="496967"/>
          </a:xfrm>
          <a:prstGeom prst="rect">
            <a:avLst/>
          </a:prstGeom>
          <a:noFill/>
          <a:ln w="9525">
            <a:noFill/>
            <a:miter lim="800000"/>
            <a:headEnd/>
            <a:tailEnd/>
          </a:ln>
        </p:spPr>
        <p:txBody>
          <a:bodyPr vert="horz" wrap="square" lIns="95663" tIns="47832" rIns="95663" bIns="47832" numCol="1" anchor="b" anchorCtr="0" compatLnSpc="1">
            <a:prstTxWarp prst="textNoShape">
              <a:avLst/>
            </a:prstTxWarp>
          </a:bodyPr>
          <a:lstStyle>
            <a:lvl1pPr defTabSz="628039">
              <a:defRPr sz="1200">
                <a:latin typeface="Calibri" pitchFamily="34" charset="0"/>
              </a:defRPr>
            </a:lvl1pPr>
          </a:lstStyle>
          <a:p>
            <a:endParaRPr lang="en-GB" dirty="0">
              <a:latin typeface="Arial"/>
            </a:endParaRPr>
          </a:p>
        </p:txBody>
      </p:sp>
      <p:sp>
        <p:nvSpPr>
          <p:cNvPr id="7" name="Slide Number Placeholder 6"/>
          <p:cNvSpPr>
            <a:spLocks noGrp="1"/>
          </p:cNvSpPr>
          <p:nvPr>
            <p:ph type="sldNum" sz="quarter" idx="5"/>
          </p:nvPr>
        </p:nvSpPr>
        <p:spPr bwMode="auto">
          <a:xfrm>
            <a:off x="3856474" y="9440800"/>
            <a:ext cx="2949159" cy="496967"/>
          </a:xfrm>
          <a:prstGeom prst="rect">
            <a:avLst/>
          </a:prstGeom>
          <a:noFill/>
          <a:ln w="9525">
            <a:noFill/>
            <a:miter lim="800000"/>
            <a:headEnd/>
            <a:tailEnd/>
          </a:ln>
        </p:spPr>
        <p:txBody>
          <a:bodyPr vert="horz" wrap="square" lIns="95663" tIns="47832" rIns="95663" bIns="47832" numCol="1" anchor="b" anchorCtr="0" compatLnSpc="1">
            <a:prstTxWarp prst="textNoShape">
              <a:avLst/>
            </a:prstTxWarp>
          </a:bodyPr>
          <a:lstStyle>
            <a:lvl1pPr algn="r" defTabSz="628039">
              <a:defRPr sz="1200">
                <a:latin typeface="Calibri" pitchFamily="34" charset="0"/>
              </a:defRPr>
            </a:lvl1pPr>
          </a:lstStyle>
          <a:p>
            <a:fld id="{DFA6DC0F-00C0-48CB-BFD3-E923E37ECD77}" type="slidenum">
              <a:rPr lang="en-GB">
                <a:latin typeface="Arial"/>
              </a:rPr>
              <a:pPr/>
              <a:t>‹#›</a:t>
            </a:fld>
            <a:endParaRPr lang="en-GB" dirty="0">
              <a:latin typeface="Arial"/>
            </a:endParaRPr>
          </a:p>
        </p:txBody>
      </p:sp>
    </p:spTree>
    <p:extLst>
      <p:ext uri="{BB962C8B-B14F-4D97-AF65-F5344CB8AC3E}">
        <p14:creationId xmlns:p14="http://schemas.microsoft.com/office/powerpoint/2010/main" val="347971141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100" kern="1200">
        <a:solidFill>
          <a:schemeClr val="tx1"/>
        </a:solidFill>
        <a:latin typeface="Arial"/>
        <a:ea typeface="+mn-ea"/>
        <a:cs typeface="+mn-cs"/>
        <a:sym typeface="Arial"/>
      </a:defRPr>
    </a:lvl1pPr>
    <a:lvl2pPr marL="698373" indent="-268605" algn="l" rtl="0" eaLnBrk="0" fontAlgn="base" hangingPunct="0">
      <a:spcBef>
        <a:spcPct val="30000"/>
      </a:spcBef>
      <a:spcAft>
        <a:spcPct val="0"/>
      </a:spcAft>
      <a:defRPr sz="1100" kern="1200">
        <a:solidFill>
          <a:schemeClr val="tx1"/>
        </a:solidFill>
        <a:latin typeface="+mn-lt"/>
        <a:ea typeface="+mn-ea"/>
        <a:cs typeface="+mn-cs"/>
      </a:defRPr>
    </a:lvl2pPr>
    <a:lvl3pPr marL="1074420" indent="-214884" algn="l" rtl="0" eaLnBrk="0" fontAlgn="base" hangingPunct="0">
      <a:spcBef>
        <a:spcPct val="30000"/>
      </a:spcBef>
      <a:spcAft>
        <a:spcPct val="0"/>
      </a:spcAft>
      <a:defRPr sz="1100" kern="1200">
        <a:solidFill>
          <a:schemeClr val="tx1"/>
        </a:solidFill>
        <a:latin typeface="+mn-lt"/>
        <a:ea typeface="+mn-ea"/>
        <a:cs typeface="+mn-cs"/>
      </a:defRPr>
    </a:lvl3pPr>
    <a:lvl4pPr marL="1504188" indent="-214884" algn="l" rtl="0" eaLnBrk="0" fontAlgn="base" hangingPunct="0">
      <a:spcBef>
        <a:spcPct val="30000"/>
      </a:spcBef>
      <a:spcAft>
        <a:spcPct val="0"/>
      </a:spcAft>
      <a:defRPr sz="1100" kern="1200">
        <a:solidFill>
          <a:schemeClr val="tx1"/>
        </a:solidFill>
        <a:latin typeface="+mn-lt"/>
        <a:ea typeface="+mn-ea"/>
        <a:cs typeface="+mn-cs"/>
      </a:defRPr>
    </a:lvl4pPr>
    <a:lvl5pPr marL="1933956" indent="-214884" algn="l" rtl="0" eaLnBrk="0" fontAlgn="base" hangingPunct="0">
      <a:spcBef>
        <a:spcPct val="30000"/>
      </a:spcBef>
      <a:spcAft>
        <a:spcPct val="0"/>
      </a:spcAft>
      <a:defRPr sz="1100" kern="1200">
        <a:solidFill>
          <a:schemeClr val="tx1"/>
        </a:solidFill>
        <a:latin typeface="+mn-lt"/>
        <a:ea typeface="+mn-ea"/>
        <a:cs typeface="+mn-cs"/>
      </a:defRPr>
    </a:lvl5pPr>
    <a:lvl6pPr marL="2148840" algn="l" defTabSz="859536" rtl="0" eaLnBrk="1" latinLnBrk="0" hangingPunct="1">
      <a:defRPr sz="1100" kern="1200">
        <a:solidFill>
          <a:schemeClr val="tx1"/>
        </a:solidFill>
        <a:latin typeface="+mn-lt"/>
        <a:ea typeface="+mn-ea"/>
        <a:cs typeface="+mn-cs"/>
      </a:defRPr>
    </a:lvl6pPr>
    <a:lvl7pPr marL="2578608" algn="l" defTabSz="859536" rtl="0" eaLnBrk="1" latinLnBrk="0" hangingPunct="1">
      <a:defRPr sz="1100" kern="1200">
        <a:solidFill>
          <a:schemeClr val="tx1"/>
        </a:solidFill>
        <a:latin typeface="+mn-lt"/>
        <a:ea typeface="+mn-ea"/>
        <a:cs typeface="+mn-cs"/>
      </a:defRPr>
    </a:lvl7pPr>
    <a:lvl8pPr marL="3008376" algn="l" defTabSz="859536" rtl="0" eaLnBrk="1" latinLnBrk="0" hangingPunct="1">
      <a:defRPr sz="1100" kern="1200">
        <a:solidFill>
          <a:schemeClr val="tx1"/>
        </a:solidFill>
        <a:latin typeface="+mn-lt"/>
        <a:ea typeface="+mn-ea"/>
        <a:cs typeface="+mn-cs"/>
      </a:defRPr>
    </a:lvl8pPr>
    <a:lvl9pPr marL="3438144" algn="l" defTabSz="859536"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AC1A16F-ADE7-47D3-8745-8480D56F6679}" type="slidenum">
              <a:rPr lang="ja-JP" altLang="en-US">
                <a:solidFill>
                  <a:prstClr val="black"/>
                </a:solidFill>
                <a:latin typeface="Arial"/>
              </a:rPr>
              <a:pPr/>
              <a:t>1</a:t>
            </a:fld>
            <a:endParaRPr lang="en-US" altLang="ja-JP" dirty="0">
              <a:solidFill>
                <a:prstClr val="black"/>
              </a:solidFill>
              <a:latin typeface="Arial"/>
            </a:endParaRPr>
          </a:p>
        </p:txBody>
      </p:sp>
      <p:sp>
        <p:nvSpPr>
          <p:cNvPr id="2867202" name="Rectangle 2"/>
          <p:cNvSpPr>
            <a:spLocks noGrp="1" noRot="1" noChangeAspect="1" noChangeArrowheads="1" noTextEdit="1"/>
          </p:cNvSpPr>
          <p:nvPr>
            <p:ph type="sldImg"/>
          </p:nvPr>
        </p:nvSpPr>
        <p:spPr>
          <a:xfrm>
            <a:off x="701675" y="736600"/>
            <a:ext cx="5351463" cy="3705225"/>
          </a:xfrm>
          <a:ln/>
        </p:spPr>
      </p:sp>
      <p:sp>
        <p:nvSpPr>
          <p:cNvPr id="2867203" name="Rectangle 3"/>
          <p:cNvSpPr>
            <a:spLocks noGrp="1" noChangeArrowheads="1"/>
          </p:cNvSpPr>
          <p:nvPr>
            <p:ph type="body" idx="1"/>
          </p:nvPr>
        </p:nvSpPr>
        <p:spPr>
          <a:xfrm>
            <a:off x="900633" y="4685514"/>
            <a:ext cx="4934501" cy="4443677"/>
          </a:xfrm>
        </p:spPr>
        <p:txBody>
          <a:bodyPr/>
          <a:lstStyle/>
          <a:p>
            <a:endParaRPr lang="en-GB" dirty="0">
              <a:latin typeface="Arial"/>
            </a:endParaRPr>
          </a:p>
        </p:txBody>
      </p:sp>
    </p:spTree>
    <p:extLst>
      <p:ext uri="{BB962C8B-B14F-4D97-AF65-F5344CB8AC3E}">
        <p14:creationId xmlns:p14="http://schemas.microsoft.com/office/powerpoint/2010/main" val="39164091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FA6DC0F-00C0-48CB-BFD3-E923E37ECD77}" type="slidenum">
              <a:rPr lang="en-GB" smtClean="0">
                <a:latin typeface="Arial"/>
              </a:rPr>
              <a:pPr/>
              <a:t>8</a:t>
            </a:fld>
            <a:endParaRPr lang="en-GB" dirty="0">
              <a:latin typeface="Arial"/>
            </a:endParaRPr>
          </a:p>
        </p:txBody>
      </p:sp>
    </p:spTree>
    <p:extLst>
      <p:ext uri="{BB962C8B-B14F-4D97-AF65-F5344CB8AC3E}">
        <p14:creationId xmlns:p14="http://schemas.microsoft.com/office/powerpoint/2010/main" val="62252212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0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13.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Master" Target="../slideMasters/slideMaster6.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9.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8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1.xml"/><Relationship Id="rId4" Type="http://schemas.openxmlformats.org/officeDocument/2006/relationships/image" Target="../media/image5.png"/></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基本版） タイトル_ ロゴ入り_Proposal">
    <p:spTree>
      <p:nvGrpSpPr>
        <p:cNvPr id="1" name=""/>
        <p:cNvGrpSpPr/>
        <p:nvPr/>
      </p:nvGrpSpPr>
      <p:grpSpPr>
        <a:xfrm>
          <a:off x="0" y="0"/>
          <a:ext cx="0" cy="0"/>
          <a:chOff x="0" y="0"/>
          <a:chExt cx="0" cy="0"/>
        </a:xfrm>
      </p:grpSpPr>
      <p:sp>
        <p:nvSpPr>
          <p:cNvPr id="12" name="Text Box 9"/>
          <p:cNvSpPr txBox="1">
            <a:spLocks noChangeArrowheads="1"/>
          </p:cNvSpPr>
          <p:nvPr userDrawn="1"/>
        </p:nvSpPr>
        <p:spPr bwMode="gray">
          <a:xfrm>
            <a:off x="966523" y="4756197"/>
            <a:ext cx="2093522" cy="236988"/>
          </a:xfrm>
          <a:prstGeom prst="rect">
            <a:avLst/>
          </a:prstGeom>
          <a:noFill/>
          <a:ln w="12700" cap="rnd" algn="ctr">
            <a:noFill/>
            <a:miter lim="800000"/>
            <a:headEnd/>
            <a:tailEnd/>
          </a:ln>
          <a:effectLst/>
        </p:spPr>
        <p:txBody>
          <a:bodyPr wrap="none" lIns="0" tIns="0" rIns="0" bIns="0">
            <a:spAutoFit/>
          </a:bodyPr>
          <a:lstStyle/>
          <a:p>
            <a:pPr algn="l">
              <a:lnSpc>
                <a:spcPct val="110000"/>
              </a:lnSpc>
            </a:pPr>
            <a:r>
              <a:rPr lang="ja-JP" altLang="en-US" sz="1400" kern="1200" dirty="0">
                <a:solidFill>
                  <a:srgbClr val="000000"/>
                </a:solidFill>
                <a:latin typeface="Arial" charset="0"/>
                <a:ea typeface="+mn-ea"/>
                <a:cs typeface="Arial" charset="0"/>
              </a:rPr>
              <a:t>有限責任監査法人 トーマツ</a:t>
            </a:r>
            <a:endParaRPr lang="en-US" altLang="ja-JP" sz="1400" kern="1200" dirty="0">
              <a:solidFill>
                <a:srgbClr val="000000"/>
              </a:solidFill>
              <a:latin typeface="Arial" charset="0"/>
              <a:ea typeface="+mn-ea"/>
              <a:cs typeface="Arial" charset="0"/>
            </a:endParaRPr>
          </a:p>
        </p:txBody>
      </p:sp>
      <p:sp>
        <p:nvSpPr>
          <p:cNvPr id="3700739" name="Rectangle 3"/>
          <p:cNvSpPr>
            <a:spLocks noGrp="1" noChangeArrowheads="1"/>
          </p:cNvSpPr>
          <p:nvPr>
            <p:ph type="ctrTitle" sz="quarter" hasCustomPrompt="1"/>
          </p:nvPr>
        </p:nvSpPr>
        <p:spPr bwMode="gray">
          <a:xfrm>
            <a:off x="966530" y="2581321"/>
            <a:ext cx="4680000" cy="564257"/>
          </a:xfrm>
          <a:prstGeom prst="rect">
            <a:avLst/>
          </a:prstGeom>
        </p:spPr>
        <p:txBody>
          <a:bodyPr wrap="none" anchor="b" anchorCtr="0"/>
          <a:lstStyle>
            <a:lvl1pPr>
              <a:lnSpc>
                <a:spcPct val="100000"/>
              </a:lnSpc>
              <a:spcBef>
                <a:spcPts val="0"/>
              </a:spcBef>
              <a:buClr>
                <a:schemeClr val="tx2"/>
              </a:buClr>
              <a:buSzPct val="85000"/>
              <a:buFont typeface="Wingdings" pitchFamily="2" charset="2"/>
              <a:buNone/>
              <a:defRPr sz="2400" baseline="0">
                <a:solidFill>
                  <a:schemeClr val="accent1"/>
                </a:solidFill>
                <a:latin typeface="+mn-lt"/>
                <a:ea typeface="+mn-ea"/>
                <a:cs typeface="Arial" pitchFamily="34" charset="0"/>
              </a:defRPr>
            </a:lvl1pPr>
          </a:lstStyle>
          <a:p>
            <a:r>
              <a:rPr kumimoji="1" lang="ja-JP" altLang="en-US" dirty="0"/>
              <a:t>表紙タイトル</a:t>
            </a:r>
            <a:endParaRPr lang="en-US" altLang="ja-JP" dirty="0"/>
          </a:p>
        </p:txBody>
      </p:sp>
      <p:sp>
        <p:nvSpPr>
          <p:cNvPr id="14" name="テキスト プレースホルダ 13"/>
          <p:cNvSpPr>
            <a:spLocks noGrp="1"/>
          </p:cNvSpPr>
          <p:nvPr>
            <p:ph type="body" sz="quarter" idx="10" hasCustomPrompt="1"/>
          </p:nvPr>
        </p:nvSpPr>
        <p:spPr bwMode="gray">
          <a:xfrm>
            <a:off x="966788" y="3402000"/>
            <a:ext cx="4680000" cy="439200"/>
          </a:xfrm>
        </p:spPr>
        <p:txBody>
          <a:bodyPr wrap="none" lIns="0" tIns="0" rIns="0" bIns="0">
            <a:noAutofit/>
          </a:bodyPr>
          <a:lstStyle>
            <a:lvl1pPr marL="0" indent="0">
              <a:lnSpc>
                <a:spcPct val="100000"/>
              </a:lnSpc>
              <a:spcBef>
                <a:spcPts val="0"/>
              </a:spcBef>
              <a:defRPr sz="1800" b="1">
                <a:solidFill>
                  <a:schemeClr val="accent2"/>
                </a:solidFill>
              </a:defRPr>
            </a:lvl1pPr>
          </a:lstStyle>
          <a:p>
            <a:pPr lvl="0"/>
            <a:r>
              <a:rPr kumimoji="1" lang="ja-JP" altLang="en-US" dirty="0"/>
              <a:t>表紙サブタイトル</a:t>
            </a:r>
          </a:p>
        </p:txBody>
      </p:sp>
      <p:pic>
        <p:nvPicPr>
          <p:cNvPr id="2" name="図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9600" y="352800"/>
            <a:ext cx="2091417" cy="662400"/>
          </a:xfrm>
          <a:prstGeom prst="rect">
            <a:avLst/>
          </a:prstGeom>
        </p:spPr>
      </p:pic>
      <p:pic>
        <p:nvPicPr>
          <p:cNvPr id="3" name="図 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96000" y="5950800"/>
            <a:ext cx="1556411" cy="388800"/>
          </a:xfrm>
          <a:prstGeom prst="rect">
            <a:avLst/>
          </a:prstGeom>
        </p:spPr>
      </p:pic>
    </p:spTree>
    <p:extLst>
      <p:ext uri="{BB962C8B-B14F-4D97-AF65-F5344CB8AC3E}">
        <p14:creationId xmlns:p14="http://schemas.microsoft.com/office/powerpoint/2010/main" val="979414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補足版） タイトルのみ_Proposal">
    <p:spTree>
      <p:nvGrpSpPr>
        <p:cNvPr id="1" name=""/>
        <p:cNvGrpSpPr/>
        <p:nvPr/>
      </p:nvGrpSpPr>
      <p:grpSpPr>
        <a:xfrm>
          <a:off x="0" y="0"/>
          <a:ext cx="0" cy="0"/>
          <a:chOff x="0" y="0"/>
          <a:chExt cx="0" cy="0"/>
        </a:xfrm>
      </p:grpSpPr>
      <p:sp>
        <p:nvSpPr>
          <p:cNvPr id="3" name="フッター プレースホルダ 2"/>
          <p:cNvSpPr>
            <a:spLocks noGrp="1"/>
          </p:cNvSpPr>
          <p:nvPr>
            <p:ph type="ftr" sz="quarter" idx="10"/>
          </p:nvPr>
        </p:nvSpPr>
        <p:spPr/>
        <p:txBody>
          <a:bodyPr/>
          <a:lstStyle>
            <a:lvl1pPr>
              <a:defRPr>
                <a:solidFill>
                  <a:schemeClr val="tx2"/>
                </a:solidFill>
              </a:defRPr>
            </a:lvl1pPr>
          </a:lstStyle>
          <a:p>
            <a:endParaRPr lang="en-GB" altLang="en-GB" dirty="0"/>
          </a:p>
        </p:txBody>
      </p:sp>
      <p:sp>
        <p:nvSpPr>
          <p:cNvPr id="4" name="スライド番号プレースホルダ 3"/>
          <p:cNvSpPr>
            <a:spLocks noGrp="1"/>
          </p:cNvSpPr>
          <p:nvPr>
            <p:ph type="sldNum" sz="quarter" idx="11"/>
          </p:nvPr>
        </p:nvSpPr>
        <p:spPr/>
        <p:txBody>
          <a:bodyPr/>
          <a:lstStyle>
            <a:lvl1pPr>
              <a:defRPr>
                <a:solidFill>
                  <a:schemeClr val="tx2"/>
                </a:solidFill>
              </a:defRPr>
            </a:lvl1pPr>
          </a:lstStyle>
          <a:p>
            <a:fld id="{56E56C22-CD92-4A50-AAD1-E2171E0619BD}" type="slidenum">
              <a:rPr lang="ja-JP" altLang="en-US" smtClean="0"/>
              <a:pPr/>
              <a:t>‹#›</a:t>
            </a:fld>
            <a:endParaRPr lang="ja-JP" altLang="en-US" dirty="0"/>
          </a:p>
        </p:txBody>
      </p:sp>
      <p:sp>
        <p:nvSpPr>
          <p:cNvPr id="5" name="テキスト プレースホルダ 5"/>
          <p:cNvSpPr>
            <a:spLocks noGrp="1"/>
          </p:cNvSpPr>
          <p:nvPr>
            <p:ph type="body" sz="quarter" idx="14" hasCustomPrompt="1"/>
          </p:nvPr>
        </p:nvSpPr>
        <p:spPr bwMode="gray">
          <a:xfrm>
            <a:off x="417000" y="1009580"/>
            <a:ext cx="9072000" cy="439200"/>
          </a:xfrm>
        </p:spPr>
        <p:txBody>
          <a:bodyPr lIns="72000" tIns="0" rIns="72000" bIns="0">
            <a:noAutofit/>
          </a:bodyPr>
          <a:lstStyle>
            <a:lvl1pPr marL="0" indent="0">
              <a:spcBef>
                <a:spcPts val="0"/>
              </a:spcBef>
              <a:defRPr sz="1400" baseline="0">
                <a:solidFill>
                  <a:schemeClr val="tx1"/>
                </a:solidFill>
                <a:latin typeface="Arial" pitchFamily="34" charset="0"/>
                <a:ea typeface="+mn-ea"/>
                <a:cs typeface="Arial" pitchFamily="34" charset="0"/>
              </a:defRPr>
            </a:lvl1pPr>
          </a:lstStyle>
          <a:p>
            <a:pPr lvl="0"/>
            <a:r>
              <a:rPr kumimoji="1" lang="ja-JP" altLang="en-US" dirty="0"/>
              <a:t>本文を入力（キーメッセージを補足する内容＜</a:t>
            </a:r>
            <a:r>
              <a:rPr kumimoji="1" lang="en-US" altLang="ja-JP" dirty="0"/>
              <a:t>2</a:t>
            </a:r>
            <a:r>
              <a:rPr kumimoji="1" lang="ja-JP" altLang="en-US" dirty="0"/>
              <a:t>行以内＞）</a:t>
            </a:r>
            <a:endParaRPr kumimoji="1" lang="en-US" altLang="ja-JP" dirty="0"/>
          </a:p>
          <a:p>
            <a:pPr lvl="0"/>
            <a:endParaRPr kumimoji="1" lang="ja-JP" altLang="en-US" dirty="0"/>
          </a:p>
        </p:txBody>
      </p:sp>
      <p:sp>
        <p:nvSpPr>
          <p:cNvPr id="7" name="タイトル プレースホルダ 6"/>
          <p:cNvSpPr>
            <a:spLocks noGrp="1"/>
          </p:cNvSpPr>
          <p:nvPr>
            <p:ph type="title" hasCustomPrompt="1"/>
          </p:nvPr>
        </p:nvSpPr>
        <p:spPr>
          <a:xfrm>
            <a:off x="417000" y="136800"/>
            <a:ext cx="9072000" cy="651600"/>
          </a:xfrm>
          <a:prstGeom prst="rect">
            <a:avLst/>
          </a:prstGeom>
        </p:spPr>
        <p:txBody>
          <a:bodyPr vert="horz" lIns="0" tIns="0" rIns="0" bIns="0" rtlCol="0" anchor="b" anchorCtr="0">
            <a:noAutofit/>
          </a:bodyPr>
          <a:lstStyle/>
          <a:p>
            <a:r>
              <a:rPr kumimoji="1" lang="ja-JP" altLang="en-US" dirty="0"/>
              <a:t>キーメッセージを入力（本スライドで一番伝えたいこと＜名詞止め・体言止め不可＞）</a:t>
            </a:r>
          </a:p>
        </p:txBody>
      </p:sp>
      <p:sp>
        <p:nvSpPr>
          <p:cNvPr id="8" name="テキスト プレースホルダー 7"/>
          <p:cNvSpPr>
            <a:spLocks noGrp="1"/>
          </p:cNvSpPr>
          <p:nvPr>
            <p:ph type="body" sz="quarter" idx="15" hasCustomPrompt="1"/>
          </p:nvPr>
        </p:nvSpPr>
        <p:spPr>
          <a:xfrm>
            <a:off x="417000" y="1484313"/>
            <a:ext cx="4320000" cy="432000"/>
          </a:xfrm>
        </p:spPr>
        <p:txBody>
          <a:bodyPr wrap="none" anchor="ctr">
            <a:noAutofit/>
          </a:bodyPr>
          <a:lstStyle>
            <a:lvl1pPr>
              <a:defRPr sz="1400" b="1">
                <a:solidFill>
                  <a:schemeClr val="accent2"/>
                </a:solidFill>
              </a:defRPr>
            </a:lvl1pPr>
          </a:lstStyle>
          <a:p>
            <a:pPr lvl="0"/>
            <a:r>
              <a:rPr kumimoji="1" lang="en-US" altLang="ja-JP" dirty="0"/>
              <a:t>Header</a:t>
            </a:r>
            <a:r>
              <a:rPr kumimoji="1" lang="ja-JP" altLang="en-US" dirty="0"/>
              <a:t>を入力（スライドタイトル）</a:t>
            </a:r>
          </a:p>
        </p:txBody>
      </p:sp>
    </p:spTree>
    <p:extLst>
      <p:ext uri="{BB962C8B-B14F-4D97-AF65-F5344CB8AC3E}">
        <p14:creationId xmlns:p14="http://schemas.microsoft.com/office/powerpoint/2010/main" val="1515129146"/>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showMasterSp="0" preserve="1" userDrawn="1">
  <p:cSld name="（基本版） 目次_Proposal">
    <p:spTree>
      <p:nvGrpSpPr>
        <p:cNvPr id="1" name=""/>
        <p:cNvGrpSpPr/>
        <p:nvPr/>
      </p:nvGrpSpPr>
      <p:grpSpPr>
        <a:xfrm>
          <a:off x="0" y="0"/>
          <a:ext cx="0" cy="0"/>
          <a:chOff x="0" y="0"/>
          <a:chExt cx="0" cy="0"/>
        </a:xfrm>
      </p:grpSpPr>
      <p:sp>
        <p:nvSpPr>
          <p:cNvPr id="13" name="Content Placeholder 3"/>
          <p:cNvSpPr>
            <a:spLocks noGrp="1"/>
          </p:cNvSpPr>
          <p:nvPr>
            <p:ph sz="quarter" idx="10"/>
          </p:nvPr>
        </p:nvSpPr>
        <p:spPr bwMode="gray">
          <a:xfrm>
            <a:off x="417007" y="1476000"/>
            <a:ext cx="4356000" cy="4824000"/>
          </a:xfrm>
          <a:prstGeom prst="rect">
            <a:avLst/>
          </a:prstGeom>
        </p:spPr>
        <p:txBody>
          <a:bodyPr/>
          <a:lstStyle>
            <a:lvl1pPr>
              <a:tabLst>
                <a:tab pos="5504749" algn="r"/>
              </a:tabLst>
              <a:defRPr/>
            </a:lvl1pPr>
            <a:lvl2pPr>
              <a:tabLst>
                <a:tab pos="5504749" algn="r"/>
              </a:tabLst>
              <a:defRPr/>
            </a:lvl2pPr>
            <a:lvl3pPr>
              <a:tabLst>
                <a:tab pos="5504749" algn="r"/>
              </a:tabLst>
              <a:defRPr/>
            </a:lvl3pPr>
            <a:lvl4pPr>
              <a:tabLst>
                <a:tab pos="5504749" algn="r"/>
              </a:tabLst>
              <a:defRPr/>
            </a:lvl4pPr>
            <a:lvl5pPr>
              <a:tabLst>
                <a:tab pos="5504749" algn="r"/>
              </a:tabLst>
              <a:defRPr baseline="0"/>
            </a:lvl5pPr>
          </a:lstStyle>
          <a:p>
            <a:pPr lvl="0"/>
            <a:r>
              <a:rPr lang="ja-JP" altLang="en-US" noProof="0" dirty="0"/>
              <a:t>マスター テキストの書式設定</a:t>
            </a:r>
          </a:p>
          <a:p>
            <a:pPr lvl="1"/>
            <a:r>
              <a:rPr lang="ja-JP" altLang="en-US" noProof="0" dirty="0"/>
              <a:t>第 </a:t>
            </a:r>
            <a:r>
              <a:rPr lang="en-US" altLang="ja-JP" noProof="0" dirty="0"/>
              <a:t>1 </a:t>
            </a:r>
            <a:r>
              <a:rPr lang="ja-JP" altLang="en-US" noProof="0" dirty="0"/>
              <a:t>レベル</a:t>
            </a:r>
          </a:p>
          <a:p>
            <a:pPr lvl="2"/>
            <a:r>
              <a:rPr lang="ja-JP" altLang="en-US" noProof="0" dirty="0"/>
              <a:t>第 </a:t>
            </a:r>
            <a:r>
              <a:rPr lang="en-US" altLang="ja-JP" noProof="0" dirty="0"/>
              <a:t>2 </a:t>
            </a:r>
            <a:r>
              <a:rPr lang="ja-JP" altLang="en-US" noProof="0" dirty="0"/>
              <a:t>レベル</a:t>
            </a:r>
          </a:p>
          <a:p>
            <a:pPr lvl="3"/>
            <a:r>
              <a:rPr lang="ja-JP" altLang="en-US" noProof="0" dirty="0"/>
              <a:t>第 </a:t>
            </a:r>
            <a:r>
              <a:rPr lang="en-US" altLang="ja-JP" noProof="0" dirty="0"/>
              <a:t>3 </a:t>
            </a:r>
            <a:r>
              <a:rPr lang="ja-JP" altLang="en-US" noProof="0" dirty="0"/>
              <a:t>レベル</a:t>
            </a:r>
          </a:p>
        </p:txBody>
      </p:sp>
      <p:sp>
        <p:nvSpPr>
          <p:cNvPr id="15" name="Content Placeholder 3"/>
          <p:cNvSpPr>
            <a:spLocks noGrp="1"/>
          </p:cNvSpPr>
          <p:nvPr>
            <p:ph sz="quarter" idx="20"/>
          </p:nvPr>
        </p:nvSpPr>
        <p:spPr bwMode="gray">
          <a:xfrm>
            <a:off x="5133005" y="1476000"/>
            <a:ext cx="4356000" cy="4824000"/>
          </a:xfrm>
          <a:prstGeom prst="rect">
            <a:avLst/>
          </a:prstGeom>
        </p:spPr>
        <p:txBody>
          <a:bodyPr/>
          <a:lstStyle>
            <a:lvl1pPr>
              <a:tabLst>
                <a:tab pos="5504749" algn="r"/>
              </a:tabLst>
              <a:defRPr/>
            </a:lvl1pPr>
            <a:lvl2pPr>
              <a:tabLst>
                <a:tab pos="5504749" algn="r"/>
              </a:tabLst>
              <a:defRPr/>
            </a:lvl2pPr>
            <a:lvl3pPr>
              <a:tabLst>
                <a:tab pos="5504749" algn="r"/>
              </a:tabLst>
              <a:defRPr/>
            </a:lvl3pPr>
            <a:lvl4pPr>
              <a:tabLst>
                <a:tab pos="5504749" algn="r"/>
              </a:tabLst>
              <a:defRPr/>
            </a:lvl4pPr>
            <a:lvl5pPr>
              <a:tabLst>
                <a:tab pos="5504749" algn="r"/>
              </a:tabLst>
              <a:defRPr baseline="0"/>
            </a:lvl5pPr>
          </a:lstStyle>
          <a:p>
            <a:pPr lvl="0"/>
            <a:r>
              <a:rPr lang="ja-JP" altLang="en-US" noProof="0" dirty="0"/>
              <a:t>マスター テキストの書式設定</a:t>
            </a:r>
          </a:p>
          <a:p>
            <a:pPr lvl="1"/>
            <a:r>
              <a:rPr lang="ja-JP" altLang="en-US" noProof="0" dirty="0"/>
              <a:t>第 </a:t>
            </a:r>
            <a:r>
              <a:rPr lang="en-US" altLang="ja-JP" noProof="0" dirty="0"/>
              <a:t>1 </a:t>
            </a:r>
            <a:r>
              <a:rPr lang="ja-JP" altLang="en-US" noProof="0" dirty="0"/>
              <a:t>レベル</a:t>
            </a:r>
          </a:p>
          <a:p>
            <a:pPr lvl="2"/>
            <a:r>
              <a:rPr lang="ja-JP" altLang="en-US" noProof="0" dirty="0"/>
              <a:t>第 </a:t>
            </a:r>
            <a:r>
              <a:rPr lang="en-US" altLang="ja-JP" noProof="0" dirty="0"/>
              <a:t>2 </a:t>
            </a:r>
            <a:r>
              <a:rPr lang="ja-JP" altLang="en-US" noProof="0" dirty="0"/>
              <a:t>レベル</a:t>
            </a:r>
          </a:p>
          <a:p>
            <a:pPr lvl="3"/>
            <a:r>
              <a:rPr lang="ja-JP" altLang="en-US" noProof="0" dirty="0"/>
              <a:t>第 </a:t>
            </a:r>
            <a:r>
              <a:rPr lang="en-US" altLang="ja-JP" noProof="0" dirty="0"/>
              <a:t>3 </a:t>
            </a:r>
            <a:r>
              <a:rPr lang="ja-JP" altLang="en-US" noProof="0" dirty="0"/>
              <a:t>レベル</a:t>
            </a:r>
          </a:p>
        </p:txBody>
      </p:sp>
      <p:sp>
        <p:nvSpPr>
          <p:cNvPr id="4" name="タイトル 3"/>
          <p:cNvSpPr>
            <a:spLocks noGrp="1"/>
          </p:cNvSpPr>
          <p:nvPr>
            <p:ph type="title" hasCustomPrompt="1"/>
          </p:nvPr>
        </p:nvSpPr>
        <p:spPr bwMode="gray"/>
        <p:txBody>
          <a:bodyPr/>
          <a:lstStyle>
            <a:lvl1pPr>
              <a:defRPr/>
            </a:lvl1pPr>
          </a:lstStyle>
          <a:p>
            <a:r>
              <a:rPr lang="ja-JP" altLang="en-US" dirty="0"/>
              <a:t>キーメッセージを入力（本スライドで一番伝えたいこと＜名詞止め・体言止め不可＞）</a:t>
            </a:r>
            <a:endParaRPr kumimoji="1" lang="ja-JP" altLang="en-US" dirty="0"/>
          </a:p>
        </p:txBody>
      </p:sp>
      <p:sp>
        <p:nvSpPr>
          <p:cNvPr id="6" name="フッター プレースホルダ 7"/>
          <p:cNvSpPr>
            <a:spLocks noGrp="1"/>
          </p:cNvSpPr>
          <p:nvPr>
            <p:ph type="ftr" sz="quarter" idx="11"/>
          </p:nvPr>
        </p:nvSpPr>
        <p:spPr bwMode="gray">
          <a:xfrm>
            <a:off x="705606" y="6588000"/>
            <a:ext cx="4068000" cy="169200"/>
          </a:xfrm>
        </p:spPr>
        <p:txBody>
          <a:bodyPr/>
          <a:lstStyle>
            <a:lvl1pPr>
              <a:defRPr>
                <a:solidFill>
                  <a:schemeClr val="tx1"/>
                </a:solidFill>
              </a:defRPr>
            </a:lvl1pPr>
          </a:lstStyle>
          <a:p>
            <a:endParaRPr lang="en-GB" altLang="en-GB" dirty="0"/>
          </a:p>
        </p:txBody>
      </p:sp>
      <p:sp>
        <p:nvSpPr>
          <p:cNvPr id="7" name="テキスト プレースホルダー 2"/>
          <p:cNvSpPr>
            <a:spLocks noGrp="1"/>
          </p:cNvSpPr>
          <p:nvPr>
            <p:ph type="body" sz="quarter" idx="12" hasCustomPrompt="1"/>
          </p:nvPr>
        </p:nvSpPr>
        <p:spPr bwMode="gray">
          <a:xfrm>
            <a:off x="417007" y="1016000"/>
            <a:ext cx="4356000" cy="432000"/>
          </a:xfrm>
          <a:prstGeom prst="rect">
            <a:avLst/>
          </a:prstGeom>
        </p:spPr>
        <p:txBody>
          <a:bodyPr wrap="none" anchor="ctr">
            <a:noAutofit/>
          </a:bodyPr>
          <a:lstStyle>
            <a:lvl1pPr>
              <a:lnSpc>
                <a:spcPct val="100000"/>
              </a:lnSpc>
              <a:spcBef>
                <a:spcPts val="0"/>
              </a:spcBef>
              <a:defRPr sz="1415" b="1">
                <a:solidFill>
                  <a:schemeClr val="accent1"/>
                </a:solidFill>
              </a:defRPr>
            </a:lvl1pPr>
          </a:lstStyle>
          <a:p>
            <a:pPr lvl="0"/>
            <a:r>
              <a:rPr kumimoji="1" lang="en-US" altLang="ja-JP" dirty="0"/>
              <a:t>Header</a:t>
            </a:r>
            <a:r>
              <a:rPr kumimoji="1" lang="ja-JP" altLang="en-US" dirty="0"/>
              <a:t>を入力（スライドタイトル）</a:t>
            </a:r>
          </a:p>
        </p:txBody>
      </p:sp>
      <p:sp>
        <p:nvSpPr>
          <p:cNvPr id="8" name="スライド番号プレースホルダ 4"/>
          <p:cNvSpPr>
            <a:spLocks noGrp="1"/>
          </p:cNvSpPr>
          <p:nvPr>
            <p:ph type="sldNum" sz="quarter" idx="21"/>
          </p:nvPr>
        </p:nvSpPr>
        <p:spPr bwMode="gray">
          <a:xfrm>
            <a:off x="4881143" y="6588177"/>
            <a:ext cx="180000" cy="180000"/>
          </a:xfrm>
        </p:spPr>
        <p:txBody>
          <a:bodyPr/>
          <a:lstStyle>
            <a:lvl1pPr>
              <a:defRPr>
                <a:solidFill>
                  <a:schemeClr val="tx1"/>
                </a:solidFill>
              </a:defRPr>
            </a:lvl1pPr>
          </a:lstStyle>
          <a:p>
            <a:fld id="{AA5FCFE5-FE56-4EF1-80A8-07776887C2A1}" type="slidenum">
              <a:rPr lang="ja-JP" altLang="en-US" smtClean="0"/>
              <a:pPr/>
              <a:t>‹#›</a:t>
            </a:fld>
            <a:endParaRPr lang="ja-JP" altLang="en-US" dirty="0"/>
          </a:p>
        </p:txBody>
      </p:sp>
    </p:spTree>
    <p:extLst>
      <p:ext uri="{BB962C8B-B14F-4D97-AF65-F5344CB8AC3E}">
        <p14:creationId xmlns:p14="http://schemas.microsoft.com/office/powerpoint/2010/main" val="3510911303"/>
      </p:ext>
    </p:extLst>
  </p:cSld>
  <p:clrMapOvr>
    <a:masterClrMapping/>
  </p:clrMapOvr>
  <p:extLst>
    <p:ext uri="{DCECCB84-F9BA-43D5-87BE-67443E8EF086}">
      <p15:sldGuideLst xmlns:p15="http://schemas.microsoft.com/office/powerpoint/2012/main"/>
    </p:ext>
  </p:extLst>
</p:sldLayout>
</file>

<file path=ppt/slideLayouts/slideLayout101.xml><?xml version="1.0" encoding="utf-8"?>
<p:sldLayout xmlns:a="http://schemas.openxmlformats.org/drawingml/2006/main" xmlns:r="http://schemas.openxmlformats.org/officeDocument/2006/relationships" xmlns:p="http://schemas.openxmlformats.org/presentationml/2006/main" preserve="1">
  <p:cSld name="（基本版） コンテンツ左サイド_レベル_Proposal">
    <p:spTree>
      <p:nvGrpSpPr>
        <p:cNvPr id="1" name=""/>
        <p:cNvGrpSpPr/>
        <p:nvPr/>
      </p:nvGrpSpPr>
      <p:grpSpPr>
        <a:xfrm>
          <a:off x="0" y="0"/>
          <a:ext cx="0" cy="0"/>
          <a:chOff x="0" y="0"/>
          <a:chExt cx="0" cy="0"/>
        </a:xfrm>
      </p:grpSpPr>
      <p:sp>
        <p:nvSpPr>
          <p:cNvPr id="7" name="コンテンツ プレースホルダ 2"/>
          <p:cNvSpPr>
            <a:spLocks noGrp="1"/>
          </p:cNvSpPr>
          <p:nvPr>
            <p:ph idx="1"/>
          </p:nvPr>
        </p:nvSpPr>
        <p:spPr bwMode="gray">
          <a:xfrm>
            <a:off x="417007" y="1476000"/>
            <a:ext cx="4356000" cy="4824000"/>
          </a:xfrm>
          <a:prstGeom prst="rect">
            <a:avLst/>
          </a:prstGeom>
        </p:spPr>
        <p:txBody>
          <a:bodyPr/>
          <a:lstStyle>
            <a:lvl1pPr>
              <a:buNone/>
              <a:defRPr sz="1212" baseline="0">
                <a:latin typeface="Arial" pitchFamily="34" charset="0"/>
                <a:ea typeface="+mn-ea"/>
                <a:cs typeface="Arial" pitchFamily="34" charset="0"/>
              </a:defRPr>
            </a:lvl1pPr>
            <a:lvl2pPr marL="174597" indent="-174597">
              <a:lnSpc>
                <a:spcPct val="106000"/>
              </a:lnSpc>
              <a:spcBef>
                <a:spcPts val="1067"/>
              </a:spcBef>
              <a:buFont typeface="Wingdings" pitchFamily="2" charset="2"/>
              <a:buChar char="n"/>
              <a:defRPr sz="1212" baseline="0">
                <a:latin typeface="Arial" pitchFamily="34" charset="0"/>
                <a:ea typeface="+mn-ea"/>
                <a:cs typeface="Arial" pitchFamily="34" charset="0"/>
              </a:defRPr>
            </a:lvl2pPr>
            <a:lvl3pPr marL="349194" indent="-174597">
              <a:lnSpc>
                <a:spcPct val="106000"/>
              </a:lnSpc>
              <a:spcBef>
                <a:spcPts val="485"/>
              </a:spcBef>
              <a:buFont typeface="Wingdings" pitchFamily="2" charset="2"/>
              <a:buChar char="Ø"/>
              <a:defRPr sz="1212" baseline="0">
                <a:latin typeface="Arial" pitchFamily="34" charset="0"/>
                <a:ea typeface="+mn-ea"/>
                <a:cs typeface="Arial" pitchFamily="34" charset="0"/>
              </a:defRPr>
            </a:lvl3pPr>
            <a:lvl4pPr marL="523791" marR="0" indent="-174597" algn="l" defTabSz="999297" rtl="0" eaLnBrk="1" fontAlgn="auto" latinLnBrk="0" hangingPunct="1">
              <a:lnSpc>
                <a:spcPct val="106000"/>
              </a:lnSpc>
              <a:spcBef>
                <a:spcPts val="243"/>
              </a:spcBef>
              <a:spcAft>
                <a:spcPts val="0"/>
              </a:spcAft>
              <a:buClrTx/>
              <a:buSzTx/>
              <a:buFont typeface="Arial" pitchFamily="34" charset="0"/>
              <a:buChar char="•"/>
              <a:tabLst/>
              <a:defRPr sz="1212"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8" name="フッター プレースホルダ 7"/>
          <p:cNvSpPr>
            <a:spLocks noGrp="1"/>
          </p:cNvSpPr>
          <p:nvPr>
            <p:ph type="ftr" sz="quarter" idx="11"/>
          </p:nvPr>
        </p:nvSpPr>
        <p:spPr bwMode="gray"/>
        <p:txBody>
          <a:bodyPr/>
          <a:lstStyle>
            <a:lvl1pPr>
              <a:defRPr>
                <a:solidFill>
                  <a:schemeClr val="tx1"/>
                </a:solidFill>
              </a:defRPr>
            </a:lvl1pPr>
          </a:lstStyle>
          <a:p>
            <a:endParaRPr lang="en-GB" altLang="en-GB" dirty="0"/>
          </a:p>
        </p:txBody>
      </p:sp>
      <p:sp>
        <p:nvSpPr>
          <p:cNvPr id="3" name="テキスト プレースホルダー 2"/>
          <p:cNvSpPr>
            <a:spLocks noGrp="1"/>
          </p:cNvSpPr>
          <p:nvPr>
            <p:ph type="body" sz="quarter" idx="12" hasCustomPrompt="1"/>
          </p:nvPr>
        </p:nvSpPr>
        <p:spPr bwMode="gray">
          <a:xfrm>
            <a:off x="417007" y="1016000"/>
            <a:ext cx="4356000" cy="432000"/>
          </a:xfrm>
          <a:prstGeom prst="rect">
            <a:avLst/>
          </a:prstGeom>
        </p:spPr>
        <p:txBody>
          <a:bodyPr wrap="none" anchor="ctr">
            <a:noAutofit/>
          </a:bodyPr>
          <a:lstStyle>
            <a:lvl1pPr>
              <a:lnSpc>
                <a:spcPct val="100000"/>
              </a:lnSpc>
              <a:spcBef>
                <a:spcPts val="0"/>
              </a:spcBef>
              <a:defRPr sz="1415" b="1">
                <a:solidFill>
                  <a:schemeClr val="accent1"/>
                </a:solidFill>
              </a:defRPr>
            </a:lvl1pPr>
          </a:lstStyle>
          <a:p>
            <a:pPr lvl="0"/>
            <a:r>
              <a:rPr kumimoji="1" lang="en-US" altLang="ja-JP" dirty="0"/>
              <a:t>Header</a:t>
            </a:r>
            <a:r>
              <a:rPr kumimoji="1" lang="ja-JP" altLang="en-US" dirty="0"/>
              <a:t>を入力（スライドタイトル）</a:t>
            </a:r>
          </a:p>
        </p:txBody>
      </p:sp>
      <p:sp>
        <p:nvSpPr>
          <p:cNvPr id="2" name="タイトル 1"/>
          <p:cNvSpPr>
            <a:spLocks noGrp="1"/>
          </p:cNvSpPr>
          <p:nvPr>
            <p:ph type="title" hasCustomPrompt="1"/>
          </p:nvPr>
        </p:nvSpPr>
        <p:spPr bwMode="gray">
          <a:xfrm>
            <a:off x="417001" y="136800"/>
            <a:ext cx="9072000" cy="651600"/>
          </a:xfrm>
        </p:spPr>
        <p:txBody>
          <a:bodyPr/>
          <a:lstStyle/>
          <a:p>
            <a:r>
              <a:rPr lang="ja-JP" altLang="en-US" dirty="0"/>
              <a:t>キーメッセージを入力（本スライドで一番伝えたいこと＜名詞止め・体言止め不可＞）</a:t>
            </a:r>
            <a:endParaRPr kumimoji="1" lang="ja-JP" altLang="en-US" dirty="0"/>
          </a:p>
        </p:txBody>
      </p:sp>
      <p:sp>
        <p:nvSpPr>
          <p:cNvPr id="10" name="スライド番号プレースホルダ 4"/>
          <p:cNvSpPr>
            <a:spLocks noGrp="1"/>
          </p:cNvSpPr>
          <p:nvPr>
            <p:ph type="sldNum" sz="quarter" idx="13"/>
          </p:nvPr>
        </p:nvSpPr>
        <p:spPr bwMode="gray">
          <a:xfrm>
            <a:off x="4881142" y="6588177"/>
            <a:ext cx="410385" cy="180000"/>
          </a:xfrm>
        </p:spPr>
        <p:txBody>
          <a:bodyPr/>
          <a:lstStyle>
            <a:lvl1pPr>
              <a:defRPr>
                <a:solidFill>
                  <a:schemeClr val="tx1"/>
                </a:solidFill>
              </a:defRPr>
            </a:lvl1pPr>
          </a:lstStyle>
          <a:p>
            <a:fld id="{AA5FCFE5-FE56-4EF1-80A8-07776887C2A1}" type="slidenum">
              <a:rPr lang="ja-JP" altLang="en-US" smtClean="0"/>
              <a:pPr/>
              <a:t>‹#›</a:t>
            </a:fld>
            <a:endParaRPr lang="ja-JP" altLang="en-US" dirty="0"/>
          </a:p>
        </p:txBody>
      </p:sp>
    </p:spTree>
    <p:extLst>
      <p:ext uri="{BB962C8B-B14F-4D97-AF65-F5344CB8AC3E}">
        <p14:creationId xmlns:p14="http://schemas.microsoft.com/office/powerpoint/2010/main" val="2814383187"/>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preserve="1">
  <p:cSld name="（基本版） タイトルのみ_Proposal">
    <p:spTree>
      <p:nvGrpSpPr>
        <p:cNvPr id="1" name=""/>
        <p:cNvGrpSpPr/>
        <p:nvPr/>
      </p:nvGrpSpPr>
      <p:grpSpPr>
        <a:xfrm>
          <a:off x="0" y="0"/>
          <a:ext cx="0" cy="0"/>
          <a:chOff x="0" y="0"/>
          <a:chExt cx="0" cy="0"/>
        </a:xfrm>
      </p:grpSpPr>
      <p:sp>
        <p:nvSpPr>
          <p:cNvPr id="3" name="フッター プレースホルダ 2"/>
          <p:cNvSpPr>
            <a:spLocks noGrp="1"/>
          </p:cNvSpPr>
          <p:nvPr>
            <p:ph type="ftr" sz="quarter" idx="10"/>
          </p:nvPr>
        </p:nvSpPr>
        <p:spPr bwMode="gray"/>
        <p:txBody>
          <a:bodyPr/>
          <a:lstStyle>
            <a:lvl1pPr>
              <a:defRPr>
                <a:solidFill>
                  <a:schemeClr val="tx1"/>
                </a:solidFill>
              </a:defRPr>
            </a:lvl1pPr>
          </a:lstStyle>
          <a:p>
            <a:endParaRPr lang="en-GB" altLang="en-GB" dirty="0"/>
          </a:p>
        </p:txBody>
      </p:sp>
      <p:sp>
        <p:nvSpPr>
          <p:cNvPr id="9" name="テキスト プレースホルダー 2"/>
          <p:cNvSpPr>
            <a:spLocks noGrp="1"/>
          </p:cNvSpPr>
          <p:nvPr>
            <p:ph type="body" sz="quarter" idx="15" hasCustomPrompt="1"/>
          </p:nvPr>
        </p:nvSpPr>
        <p:spPr bwMode="gray">
          <a:xfrm>
            <a:off x="417007" y="1016000"/>
            <a:ext cx="4356000" cy="432000"/>
          </a:xfrm>
          <a:prstGeom prst="rect">
            <a:avLst/>
          </a:prstGeom>
        </p:spPr>
        <p:txBody>
          <a:bodyPr wrap="none" anchor="ctr">
            <a:noAutofit/>
          </a:bodyPr>
          <a:lstStyle>
            <a:lvl1pPr>
              <a:lnSpc>
                <a:spcPct val="100000"/>
              </a:lnSpc>
              <a:spcBef>
                <a:spcPts val="0"/>
              </a:spcBef>
              <a:defRPr sz="1415" b="1">
                <a:solidFill>
                  <a:schemeClr val="accent1"/>
                </a:solidFill>
              </a:defRPr>
            </a:lvl1pPr>
          </a:lstStyle>
          <a:p>
            <a:pPr lvl="0"/>
            <a:r>
              <a:rPr kumimoji="1" lang="en-US" altLang="ja-JP" dirty="0"/>
              <a:t>Header</a:t>
            </a:r>
            <a:r>
              <a:rPr kumimoji="1" lang="ja-JP" altLang="en-US" dirty="0"/>
              <a:t>を入力（スライドタイトル）</a:t>
            </a:r>
          </a:p>
        </p:txBody>
      </p:sp>
      <p:sp>
        <p:nvSpPr>
          <p:cNvPr id="6" name="タイトル 5"/>
          <p:cNvSpPr>
            <a:spLocks noGrp="1"/>
          </p:cNvSpPr>
          <p:nvPr>
            <p:ph type="title" hasCustomPrompt="1"/>
          </p:nvPr>
        </p:nvSpPr>
        <p:spPr bwMode="gray">
          <a:xfrm>
            <a:off x="417001" y="290624"/>
            <a:ext cx="9072000" cy="651600"/>
          </a:xfrm>
        </p:spPr>
        <p:txBody>
          <a:bodyPr/>
          <a:lstStyle>
            <a:lvl1pPr>
              <a:defRPr sz="1600"/>
            </a:lvl1pPr>
          </a:lstStyle>
          <a:p>
            <a:r>
              <a:rPr lang="ja-JP" altLang="en-US" dirty="0"/>
              <a:t>キーメッセージを入力（本スライドで一番伝えたいこと＜名詞止め・体言止め不可＞）</a:t>
            </a:r>
            <a:endParaRPr kumimoji="1" lang="ja-JP" altLang="en-US" dirty="0"/>
          </a:p>
        </p:txBody>
      </p:sp>
      <p:sp>
        <p:nvSpPr>
          <p:cNvPr id="7" name="スライド番号プレースホルダ 4"/>
          <p:cNvSpPr>
            <a:spLocks noGrp="1"/>
          </p:cNvSpPr>
          <p:nvPr>
            <p:ph type="sldNum" sz="quarter" idx="11"/>
          </p:nvPr>
        </p:nvSpPr>
        <p:spPr bwMode="gray">
          <a:xfrm>
            <a:off x="4881143" y="6588177"/>
            <a:ext cx="180000" cy="180000"/>
          </a:xfrm>
        </p:spPr>
        <p:txBody>
          <a:bodyPr/>
          <a:lstStyle>
            <a:lvl1pPr>
              <a:defRPr>
                <a:solidFill>
                  <a:schemeClr val="tx1"/>
                </a:solidFill>
              </a:defRPr>
            </a:lvl1pPr>
          </a:lstStyle>
          <a:p>
            <a:fld id="{AA5FCFE5-FE56-4EF1-80A8-07776887C2A1}" type="slidenum">
              <a:rPr lang="ja-JP" altLang="en-US" smtClean="0"/>
              <a:pPr/>
              <a:t>‹#›</a:t>
            </a:fld>
            <a:endParaRPr lang="ja-JP" altLang="en-US" dirty="0"/>
          </a:p>
        </p:txBody>
      </p:sp>
    </p:spTree>
    <p:extLst>
      <p:ext uri="{BB962C8B-B14F-4D97-AF65-F5344CB8AC3E}">
        <p14:creationId xmlns:p14="http://schemas.microsoft.com/office/powerpoint/2010/main" val="1406511933"/>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userDrawn="1">
  <p:cSld name="1_（基本版） コンテンツ左サイド_レベル_Proposal">
    <p:spTree>
      <p:nvGrpSpPr>
        <p:cNvPr id="1" name=""/>
        <p:cNvGrpSpPr/>
        <p:nvPr/>
      </p:nvGrpSpPr>
      <p:grpSpPr>
        <a:xfrm>
          <a:off x="0" y="0"/>
          <a:ext cx="0" cy="0"/>
          <a:chOff x="0" y="0"/>
          <a:chExt cx="0" cy="0"/>
        </a:xfrm>
      </p:grpSpPr>
      <p:sp>
        <p:nvSpPr>
          <p:cNvPr id="7" name="コンテンツ プレースホルダ 2"/>
          <p:cNvSpPr>
            <a:spLocks noGrp="1"/>
          </p:cNvSpPr>
          <p:nvPr>
            <p:ph idx="1"/>
          </p:nvPr>
        </p:nvSpPr>
        <p:spPr bwMode="gray">
          <a:xfrm>
            <a:off x="416497" y="1476000"/>
            <a:ext cx="4356000" cy="4824000"/>
          </a:xfrm>
          <a:prstGeom prst="rect">
            <a:avLst/>
          </a:prstGeom>
        </p:spPr>
        <p:txBody>
          <a:bodyPr/>
          <a:lstStyle>
            <a:lvl1pPr>
              <a:buNone/>
              <a:defRPr sz="1108" baseline="0">
                <a:latin typeface="+mn-lt"/>
                <a:ea typeface="+mn-ea"/>
                <a:cs typeface="Arial" pitchFamily="34" charset="0"/>
              </a:defRPr>
            </a:lvl1pPr>
            <a:lvl2pPr marL="159512" indent="-159512">
              <a:lnSpc>
                <a:spcPct val="106000"/>
              </a:lnSpc>
              <a:spcBef>
                <a:spcPts val="975"/>
              </a:spcBef>
              <a:buFont typeface="Wingdings" pitchFamily="2" charset="2"/>
              <a:buChar char="n"/>
              <a:defRPr sz="1108" baseline="0">
                <a:latin typeface="+mn-lt"/>
                <a:ea typeface="+mn-ea"/>
                <a:cs typeface="Arial" pitchFamily="34" charset="0"/>
              </a:defRPr>
            </a:lvl2pPr>
            <a:lvl3pPr marL="319023" indent="-159512">
              <a:lnSpc>
                <a:spcPct val="106000"/>
              </a:lnSpc>
              <a:spcBef>
                <a:spcPts val="443"/>
              </a:spcBef>
              <a:buFont typeface="Wingdings" pitchFamily="2" charset="2"/>
              <a:buChar char="Ø"/>
              <a:defRPr sz="1108" baseline="0">
                <a:latin typeface="+mn-lt"/>
                <a:ea typeface="+mn-ea"/>
                <a:cs typeface="Arial" pitchFamily="34" charset="0"/>
              </a:defRPr>
            </a:lvl3pPr>
            <a:lvl4pPr marL="478535" marR="0" indent="-159512" algn="l" defTabSz="912958" rtl="0" eaLnBrk="1" fontAlgn="auto" latinLnBrk="0" hangingPunct="1">
              <a:lnSpc>
                <a:spcPct val="106000"/>
              </a:lnSpc>
              <a:spcBef>
                <a:spcPts val="222"/>
              </a:spcBef>
              <a:spcAft>
                <a:spcPts val="0"/>
              </a:spcAft>
              <a:buClrTx/>
              <a:buSzTx/>
              <a:buFont typeface="Arial" pitchFamily="34" charset="0"/>
              <a:buChar char="•"/>
              <a:tabLst/>
              <a:defRPr sz="1108" baseline="0">
                <a:latin typeface="+mn-lt"/>
                <a:ea typeface="+mn-ea"/>
                <a:cs typeface="Arial" pitchFamily="34" charset="0"/>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6" name="スライド番号プレースホルダ 5"/>
          <p:cNvSpPr>
            <a:spLocks noGrp="1"/>
          </p:cNvSpPr>
          <p:nvPr>
            <p:ph type="sldNum" sz="quarter" idx="10"/>
          </p:nvPr>
        </p:nvSpPr>
        <p:spPr bwMode="gray">
          <a:xfrm>
            <a:off x="9577382" y="6609771"/>
            <a:ext cx="305033" cy="600164"/>
          </a:xfrm>
          <a:prstGeom prst="rect">
            <a:avLst/>
          </a:prstGeom>
        </p:spPr>
        <p:txBody>
          <a:bodyPr/>
          <a:lstStyle>
            <a:lvl1pPr>
              <a:defRPr sz="1100" baseline="0">
                <a:solidFill>
                  <a:schemeClr val="tx1"/>
                </a:solidFill>
                <a:latin typeface="+mn-lt"/>
              </a:defRPr>
            </a:lvl1pPr>
          </a:lstStyle>
          <a:p>
            <a:fld id="{AA5FCFE5-FE56-4EF1-80A8-07776887C2A1}" type="slidenum">
              <a:rPr lang="ja-JP" altLang="en-US" smtClean="0">
                <a:solidFill>
                  <a:prstClr val="black"/>
                </a:solidFill>
              </a:rPr>
              <a:pPr/>
              <a:t>‹#›</a:t>
            </a:fld>
            <a:endParaRPr lang="ja-JP" altLang="en-US" dirty="0">
              <a:solidFill>
                <a:prstClr val="black"/>
              </a:solidFill>
            </a:endParaRPr>
          </a:p>
        </p:txBody>
      </p:sp>
      <p:sp>
        <p:nvSpPr>
          <p:cNvPr id="8" name="フッター プレースホルダ 7"/>
          <p:cNvSpPr>
            <a:spLocks noGrp="1"/>
          </p:cNvSpPr>
          <p:nvPr>
            <p:ph type="ftr" sz="quarter" idx="11"/>
          </p:nvPr>
        </p:nvSpPr>
        <p:spPr bwMode="gray"/>
        <p:txBody>
          <a:bodyPr/>
          <a:lstStyle>
            <a:lvl1pPr>
              <a:defRPr baseline="0">
                <a:solidFill>
                  <a:schemeClr val="tx1"/>
                </a:solidFill>
                <a:latin typeface="+mn-lt"/>
              </a:defRPr>
            </a:lvl1pPr>
          </a:lstStyle>
          <a:p>
            <a:endParaRPr lang="en-GB" altLang="en-GB" dirty="0">
              <a:solidFill>
                <a:prstClr val="black"/>
              </a:solidFill>
            </a:endParaRPr>
          </a:p>
        </p:txBody>
      </p:sp>
      <p:sp>
        <p:nvSpPr>
          <p:cNvPr id="3" name="テキスト プレースホルダー 2"/>
          <p:cNvSpPr>
            <a:spLocks noGrp="1"/>
          </p:cNvSpPr>
          <p:nvPr>
            <p:ph type="body" sz="quarter" idx="12" hasCustomPrompt="1"/>
          </p:nvPr>
        </p:nvSpPr>
        <p:spPr bwMode="gray">
          <a:xfrm>
            <a:off x="416497" y="1016000"/>
            <a:ext cx="4356000" cy="432000"/>
          </a:xfrm>
          <a:prstGeom prst="rect">
            <a:avLst/>
          </a:prstGeom>
        </p:spPr>
        <p:txBody>
          <a:bodyPr wrap="none" anchor="ctr">
            <a:noAutofit/>
          </a:bodyPr>
          <a:lstStyle>
            <a:lvl1pPr>
              <a:lnSpc>
                <a:spcPct val="100000"/>
              </a:lnSpc>
              <a:spcBef>
                <a:spcPts val="0"/>
              </a:spcBef>
              <a:defRPr sz="1400" b="1" baseline="0">
                <a:solidFill>
                  <a:schemeClr val="accent1"/>
                </a:solidFill>
                <a:latin typeface="Meiryo UI" panose="020B0604030504040204" pitchFamily="50" charset="-128"/>
                <a:ea typeface="Meiryo UI" panose="020B0604030504040204" pitchFamily="50" charset="-128"/>
              </a:defRPr>
            </a:lvl1pPr>
          </a:lstStyle>
          <a:p>
            <a:pPr lvl="0"/>
            <a:r>
              <a:rPr kumimoji="1" lang="en-US" altLang="ja-JP" dirty="0"/>
              <a:t>Header</a:t>
            </a:r>
            <a:r>
              <a:rPr kumimoji="1" lang="ja-JP" altLang="en-US" dirty="0"/>
              <a:t>を入力（スライドタイトル）</a:t>
            </a:r>
          </a:p>
        </p:txBody>
      </p:sp>
      <p:sp>
        <p:nvSpPr>
          <p:cNvPr id="4" name="タイトル 3"/>
          <p:cNvSpPr>
            <a:spLocks noGrp="1"/>
          </p:cNvSpPr>
          <p:nvPr>
            <p:ph type="title"/>
          </p:nvPr>
        </p:nvSpPr>
        <p:spPr/>
        <p:txBody>
          <a:bodyPr/>
          <a:lstStyle>
            <a:lvl1pPr>
              <a:defRPr sz="2000">
                <a:latin typeface="Meiryo UI" panose="020B0604030504040204" pitchFamily="50" charset="-128"/>
                <a:ea typeface="Meiryo UI" panose="020B0604030504040204" pitchFamily="50" charset="-128"/>
              </a:defRPr>
            </a:lvl1pPr>
          </a:lstStyle>
          <a:p>
            <a:r>
              <a:rPr kumimoji="1" lang="ja-JP" altLang="en-US"/>
              <a:t>マスター タイトルの書式設定</a:t>
            </a:r>
          </a:p>
        </p:txBody>
      </p:sp>
    </p:spTree>
    <p:extLst>
      <p:ext uri="{BB962C8B-B14F-4D97-AF65-F5344CB8AC3E}">
        <p14:creationId xmlns:p14="http://schemas.microsoft.com/office/powerpoint/2010/main" val="1125246468"/>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p:cSld name="（基本版） コンテンツ全面_レベル_Seminar">
    <p:spTree>
      <p:nvGrpSpPr>
        <p:cNvPr id="1" name=""/>
        <p:cNvGrpSpPr/>
        <p:nvPr/>
      </p:nvGrpSpPr>
      <p:grpSpPr>
        <a:xfrm>
          <a:off x="0" y="0"/>
          <a:ext cx="0" cy="0"/>
          <a:chOff x="0" y="0"/>
          <a:chExt cx="0" cy="0"/>
        </a:xfrm>
      </p:grpSpPr>
      <p:sp>
        <p:nvSpPr>
          <p:cNvPr id="6" name="コンテンツ プレースホルダ 2"/>
          <p:cNvSpPr>
            <a:spLocks noGrp="1"/>
          </p:cNvSpPr>
          <p:nvPr>
            <p:ph idx="1"/>
          </p:nvPr>
        </p:nvSpPr>
        <p:spPr bwMode="gray">
          <a:xfrm>
            <a:off x="417000" y="1476000"/>
            <a:ext cx="9072000" cy="4824000"/>
          </a:xfrm>
          <a:prstGeom prst="rect">
            <a:avLst/>
          </a:prstGeom>
        </p:spPr>
        <p:txBody>
          <a:bodyPr/>
          <a:lstStyle>
            <a:lvl1pPr>
              <a:lnSpc>
                <a:spcPct val="110000"/>
              </a:lnSpc>
              <a:spcBef>
                <a:spcPts val="600"/>
              </a:spcBef>
              <a:buFont typeface="Arial" pitchFamily="34" charset="0"/>
              <a:buNone/>
              <a:defRPr sz="1600" baseline="0">
                <a:latin typeface="+mn-lt"/>
                <a:ea typeface="+mn-ea"/>
                <a:cs typeface="+mn-cs"/>
              </a:defRPr>
            </a:lvl1pPr>
            <a:lvl2pPr marL="252000" indent="-252000">
              <a:lnSpc>
                <a:spcPct val="110000"/>
              </a:lnSpc>
              <a:spcBef>
                <a:spcPts val="600"/>
              </a:spcBef>
              <a:buFont typeface="Wingdings" pitchFamily="2" charset="2"/>
              <a:buChar char="n"/>
              <a:defRPr sz="1600" baseline="0">
                <a:latin typeface="+mn-lt"/>
                <a:ea typeface="+mn-ea"/>
                <a:cs typeface="+mn-cs"/>
              </a:defRPr>
            </a:lvl2pPr>
            <a:lvl3pPr marL="504000" indent="-252000">
              <a:lnSpc>
                <a:spcPct val="110000"/>
              </a:lnSpc>
              <a:spcBef>
                <a:spcPts val="600"/>
              </a:spcBef>
              <a:buFont typeface="Wingdings" pitchFamily="2" charset="2"/>
              <a:buChar char="Ø"/>
              <a:defRPr sz="1600" baseline="0">
                <a:latin typeface="+mn-lt"/>
                <a:ea typeface="+mn-ea"/>
                <a:cs typeface="+mn-cs"/>
              </a:defRPr>
            </a:lvl3pPr>
            <a:lvl4pPr marL="684000" indent="-180000">
              <a:lnSpc>
                <a:spcPct val="110000"/>
              </a:lnSpc>
              <a:spcBef>
                <a:spcPts val="600"/>
              </a:spcBef>
              <a:buFont typeface="Arial" pitchFamily="34" charset="0"/>
              <a:buChar char="•"/>
              <a:defRPr sz="1600" baseline="0">
                <a:latin typeface="+mn-lt"/>
                <a:ea typeface="+mn-ea"/>
                <a:cs typeface="+mn-cs"/>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9" name="スライド番号プレースホルダ 8"/>
          <p:cNvSpPr>
            <a:spLocks noGrp="1"/>
          </p:cNvSpPr>
          <p:nvPr>
            <p:ph type="sldNum" sz="quarter" idx="10"/>
          </p:nvPr>
        </p:nvSpPr>
        <p:spPr bwMode="gray"/>
        <p:txBody>
          <a:bodyPr/>
          <a:lstStyle>
            <a:lvl1pPr>
              <a:defRPr baseline="0">
                <a:solidFill>
                  <a:schemeClr val="tx1"/>
                </a:solidFill>
                <a:latin typeface="+mn-lt"/>
              </a:defRPr>
            </a:lvl1pPr>
          </a:lstStyle>
          <a:p>
            <a:fld id="{543A0986-838B-4D2A-A95C-8CB1738263FE}" type="slidenum">
              <a:rPr lang="ja-JP" altLang="en-US" smtClean="0"/>
              <a:pPr/>
              <a:t>‹#›</a:t>
            </a:fld>
            <a:endParaRPr lang="ja-JP" altLang="en-US" dirty="0"/>
          </a:p>
        </p:txBody>
      </p:sp>
      <p:sp>
        <p:nvSpPr>
          <p:cNvPr id="10" name="フッター プレースホルダ 9"/>
          <p:cNvSpPr>
            <a:spLocks noGrp="1"/>
          </p:cNvSpPr>
          <p:nvPr>
            <p:ph type="ftr" sz="quarter" idx="11"/>
          </p:nvPr>
        </p:nvSpPr>
        <p:spPr bwMode="gray"/>
        <p:txBody>
          <a:bodyPr/>
          <a:lstStyle>
            <a:lvl1pPr>
              <a:defRPr baseline="0">
                <a:solidFill>
                  <a:schemeClr val="tx1"/>
                </a:solidFill>
                <a:latin typeface="+mn-lt"/>
              </a:defRPr>
            </a:lvl1pPr>
          </a:lstStyle>
          <a:p>
            <a:endParaRPr lang="en-GB" altLang="en-GB" dirty="0"/>
          </a:p>
        </p:txBody>
      </p:sp>
      <p:sp>
        <p:nvSpPr>
          <p:cNvPr id="8" name="テキスト プレースホルダー 2"/>
          <p:cNvSpPr>
            <a:spLocks noGrp="1"/>
          </p:cNvSpPr>
          <p:nvPr>
            <p:ph type="body" sz="quarter" idx="15" hasCustomPrompt="1"/>
          </p:nvPr>
        </p:nvSpPr>
        <p:spPr bwMode="gray">
          <a:xfrm>
            <a:off x="417000" y="1008000"/>
            <a:ext cx="4356000" cy="468000"/>
          </a:xfrm>
          <a:prstGeom prst="rect">
            <a:avLst/>
          </a:prstGeom>
        </p:spPr>
        <p:txBody>
          <a:bodyPr vert="horz" wrap="none" lIns="0" tIns="0" rIns="0" bIns="0" rtlCol="0" anchor="ctr">
            <a:noAutofit/>
          </a:bodyPr>
          <a:lstStyle>
            <a:lvl1pPr>
              <a:defRPr lang="ja-JP" altLang="en-US" sz="1800" b="1" baseline="0" dirty="0">
                <a:solidFill>
                  <a:schemeClr val="accent1"/>
                </a:solidFill>
                <a:latin typeface="+mn-lt"/>
              </a:defRPr>
            </a:lvl1pPr>
          </a:lstStyle>
          <a:p>
            <a:pPr lvl="0">
              <a:lnSpc>
                <a:spcPct val="100000"/>
              </a:lnSpc>
              <a:spcBef>
                <a:spcPts val="0"/>
              </a:spcBef>
            </a:pPr>
            <a:r>
              <a:rPr kumimoji="1" lang="en-US" altLang="ja-JP" dirty="0"/>
              <a:t>Header</a:t>
            </a:r>
            <a:r>
              <a:rPr kumimoji="1" lang="ja-JP" altLang="en-US" dirty="0"/>
              <a:t>を入力（スライドタイトル）</a:t>
            </a:r>
          </a:p>
        </p:txBody>
      </p:sp>
      <p:sp>
        <p:nvSpPr>
          <p:cNvPr id="3" name="タイトル 2"/>
          <p:cNvSpPr>
            <a:spLocks noGrp="1"/>
          </p:cNvSpPr>
          <p:nvPr>
            <p:ph type="title" hasCustomPrompt="1"/>
          </p:nvPr>
        </p:nvSpPr>
        <p:spPr bwMode="gray">
          <a:xfrm>
            <a:off x="417000" y="108000"/>
            <a:ext cx="9072000" cy="738000"/>
          </a:xfrm>
        </p:spPr>
        <p:txBody>
          <a:body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2859834"/>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p:cSld name="（基本版） コンテンツ全面_レベル_Proposal">
    <p:spTree>
      <p:nvGrpSpPr>
        <p:cNvPr id="1" name=""/>
        <p:cNvGrpSpPr/>
        <p:nvPr/>
      </p:nvGrpSpPr>
      <p:grpSpPr>
        <a:xfrm>
          <a:off x="0" y="0"/>
          <a:ext cx="0" cy="0"/>
          <a:chOff x="0" y="0"/>
          <a:chExt cx="0" cy="0"/>
        </a:xfrm>
      </p:grpSpPr>
      <p:sp>
        <p:nvSpPr>
          <p:cNvPr id="6" name="コンテンツ プレースホルダ 2"/>
          <p:cNvSpPr>
            <a:spLocks noGrp="1"/>
          </p:cNvSpPr>
          <p:nvPr>
            <p:ph idx="1"/>
          </p:nvPr>
        </p:nvSpPr>
        <p:spPr bwMode="gray">
          <a:xfrm>
            <a:off x="417000" y="1476000"/>
            <a:ext cx="9072000" cy="4824000"/>
          </a:xfrm>
          <a:prstGeom prst="rect">
            <a:avLst/>
          </a:prstGeom>
        </p:spPr>
        <p:txBody>
          <a:bodyPr/>
          <a:lstStyle>
            <a:lvl1pPr>
              <a:buFont typeface="Arial" pitchFamily="34" charset="0"/>
              <a:buNone/>
              <a:defRPr sz="1200" baseline="0">
                <a:latin typeface="+mn-lt"/>
                <a:ea typeface="+mn-ea"/>
                <a:cs typeface="Arial" pitchFamily="34" charset="0"/>
              </a:defRPr>
            </a:lvl1pPr>
            <a:lvl2pPr marL="172800" indent="-172800">
              <a:lnSpc>
                <a:spcPct val="106000"/>
              </a:lnSpc>
              <a:spcBef>
                <a:spcPts val="1056"/>
              </a:spcBef>
              <a:buFont typeface="Wingdings" pitchFamily="2" charset="2"/>
              <a:buChar char="n"/>
              <a:defRPr sz="1200" baseline="0">
                <a:latin typeface="+mn-lt"/>
                <a:ea typeface="+mn-ea"/>
                <a:cs typeface="Arial" pitchFamily="34" charset="0"/>
              </a:defRPr>
            </a:lvl2pPr>
            <a:lvl3pPr marL="345600" indent="-172800">
              <a:lnSpc>
                <a:spcPct val="106000"/>
              </a:lnSpc>
              <a:spcBef>
                <a:spcPts val="480"/>
              </a:spcBef>
              <a:buFont typeface="Wingdings" pitchFamily="2" charset="2"/>
              <a:buChar char="Ø"/>
              <a:defRPr sz="1200" baseline="0">
                <a:latin typeface="+mn-lt"/>
                <a:ea typeface="+mn-ea"/>
                <a:cs typeface="Arial" pitchFamily="34" charset="0"/>
              </a:defRPr>
            </a:lvl3pPr>
            <a:lvl4pPr marL="518400" indent="-172800">
              <a:lnSpc>
                <a:spcPct val="106000"/>
              </a:lnSpc>
              <a:spcBef>
                <a:spcPts val="240"/>
              </a:spcBef>
              <a:buFont typeface="Arial" pitchFamily="34" charset="0"/>
              <a:buChar char="•"/>
              <a:defRPr sz="1200" baseline="0">
                <a:latin typeface="+mn-lt"/>
                <a:ea typeface="+mn-ea"/>
                <a:cs typeface="Arial" pitchFamily="34" charset="0"/>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スライド番号プレースホルダ 8"/>
          <p:cNvSpPr>
            <a:spLocks noGrp="1"/>
          </p:cNvSpPr>
          <p:nvPr>
            <p:ph type="sldNum" sz="quarter" idx="10"/>
          </p:nvPr>
        </p:nvSpPr>
        <p:spPr bwMode="gray">
          <a:xfrm>
            <a:off x="417000" y="6588000"/>
            <a:ext cx="180000" cy="169200"/>
          </a:xfrm>
        </p:spPr>
        <p:txBody>
          <a:bodyPr/>
          <a:lstStyle>
            <a:lvl1pPr>
              <a:defRPr>
                <a:solidFill>
                  <a:schemeClr val="tx1"/>
                </a:solidFill>
              </a:defRPr>
            </a:lvl1pPr>
          </a:lstStyle>
          <a:p>
            <a:fld id="{543A0986-838B-4D2A-A95C-8CB1738263FE}" type="slidenum">
              <a:rPr lang="ja-JP" altLang="en-US" smtClean="0"/>
              <a:pPr/>
              <a:t>‹#›</a:t>
            </a:fld>
            <a:endParaRPr lang="ja-JP" altLang="en-US" dirty="0"/>
          </a:p>
        </p:txBody>
      </p:sp>
      <p:sp>
        <p:nvSpPr>
          <p:cNvPr id="10" name="フッター プレースホルダ 9"/>
          <p:cNvSpPr>
            <a:spLocks noGrp="1"/>
          </p:cNvSpPr>
          <p:nvPr>
            <p:ph type="ftr" sz="quarter" idx="11"/>
          </p:nvPr>
        </p:nvSpPr>
        <p:spPr bwMode="gray"/>
        <p:txBody>
          <a:bodyPr/>
          <a:lstStyle>
            <a:lvl1pPr>
              <a:defRPr>
                <a:solidFill>
                  <a:schemeClr val="tx1"/>
                </a:solidFill>
              </a:defRPr>
            </a:lvl1pPr>
          </a:lstStyle>
          <a:p>
            <a:endParaRPr lang="en-GB" altLang="en-GB" dirty="0"/>
          </a:p>
        </p:txBody>
      </p:sp>
      <p:sp>
        <p:nvSpPr>
          <p:cNvPr id="8" name="テキスト プレースホルダー 2"/>
          <p:cNvSpPr>
            <a:spLocks noGrp="1"/>
          </p:cNvSpPr>
          <p:nvPr>
            <p:ph type="body" sz="quarter" idx="15" hasCustomPrompt="1"/>
          </p:nvPr>
        </p:nvSpPr>
        <p:spPr bwMode="gray">
          <a:xfrm>
            <a:off x="417000" y="1016000"/>
            <a:ext cx="4356000"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a:t>Header</a:t>
            </a:r>
            <a:r>
              <a:rPr kumimoji="1" lang="ja-JP" altLang="en-US" dirty="0"/>
              <a:t>を入力（スライドタイトル）</a:t>
            </a:r>
          </a:p>
        </p:txBody>
      </p:sp>
      <p:sp>
        <p:nvSpPr>
          <p:cNvPr id="3" name="タイトル 2"/>
          <p:cNvSpPr>
            <a:spLocks noGrp="1"/>
          </p:cNvSpPr>
          <p:nvPr>
            <p:ph type="title" hasCustomPrompt="1"/>
          </p:nvPr>
        </p:nvSpPr>
        <p:spPr bwMode="gray">
          <a:xfrm>
            <a:off x="417000" y="136800"/>
            <a:ext cx="9072000" cy="651600"/>
          </a:xfrm>
        </p:spPr>
        <p:txBody>
          <a:body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3054686512"/>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p:cSld name="（基本版） タイトルのみ_Seminar">
    <p:spTree>
      <p:nvGrpSpPr>
        <p:cNvPr id="1" name=""/>
        <p:cNvGrpSpPr/>
        <p:nvPr/>
      </p:nvGrpSpPr>
      <p:grpSpPr>
        <a:xfrm>
          <a:off x="0" y="0"/>
          <a:ext cx="0" cy="0"/>
          <a:chOff x="0" y="0"/>
          <a:chExt cx="0" cy="0"/>
        </a:xfrm>
      </p:grpSpPr>
      <p:sp>
        <p:nvSpPr>
          <p:cNvPr id="3" name="フッター プレースホルダ 2"/>
          <p:cNvSpPr>
            <a:spLocks noGrp="1"/>
          </p:cNvSpPr>
          <p:nvPr>
            <p:ph type="ftr" sz="quarter" idx="10"/>
          </p:nvPr>
        </p:nvSpPr>
        <p:spPr bwMode="gray"/>
        <p:txBody>
          <a:bodyPr/>
          <a:lstStyle>
            <a:lvl1pPr>
              <a:defRPr>
                <a:solidFill>
                  <a:schemeClr val="tx1"/>
                </a:solidFill>
              </a:defRPr>
            </a:lvl1pPr>
          </a:lstStyle>
          <a:p>
            <a:endParaRPr lang="en-GB" altLang="en-GB" dirty="0"/>
          </a:p>
        </p:txBody>
      </p:sp>
      <p:sp>
        <p:nvSpPr>
          <p:cNvPr id="4" name="スライド番号プレースホルダ 3"/>
          <p:cNvSpPr>
            <a:spLocks noGrp="1"/>
          </p:cNvSpPr>
          <p:nvPr>
            <p:ph type="sldNum" sz="quarter" idx="11"/>
          </p:nvPr>
        </p:nvSpPr>
        <p:spPr bwMode="gray"/>
        <p:txBody>
          <a:bodyPr/>
          <a:lstStyle>
            <a:lvl1pPr>
              <a:defRPr>
                <a:solidFill>
                  <a:schemeClr val="tx1"/>
                </a:solidFill>
              </a:defRPr>
            </a:lvl1pPr>
          </a:lstStyle>
          <a:p>
            <a:fld id="{AA5FCFE5-FE56-4EF1-80A8-07776887C2A1}" type="slidenum">
              <a:rPr lang="ja-JP" altLang="en-US" smtClean="0"/>
              <a:pPr/>
              <a:t>‹#›</a:t>
            </a:fld>
            <a:endParaRPr lang="ja-JP" altLang="en-US" dirty="0"/>
          </a:p>
        </p:txBody>
      </p:sp>
      <p:sp>
        <p:nvSpPr>
          <p:cNvPr id="9" name="テキスト プレースホルダー 2"/>
          <p:cNvSpPr>
            <a:spLocks noGrp="1"/>
          </p:cNvSpPr>
          <p:nvPr>
            <p:ph type="body" sz="quarter" idx="15" hasCustomPrompt="1"/>
          </p:nvPr>
        </p:nvSpPr>
        <p:spPr bwMode="gray">
          <a:xfrm>
            <a:off x="417000" y="1008000"/>
            <a:ext cx="4356000" cy="468000"/>
          </a:xfrm>
          <a:prstGeom prst="rect">
            <a:avLst/>
          </a:prstGeom>
        </p:spPr>
        <p:txBody>
          <a:bodyPr wrap="none" tIns="0" anchor="ctr">
            <a:noAutofit/>
          </a:bodyPr>
          <a:lstStyle>
            <a:lvl1pPr>
              <a:lnSpc>
                <a:spcPct val="100000"/>
              </a:lnSpc>
              <a:spcBef>
                <a:spcPts val="0"/>
              </a:spcBef>
              <a:defRPr sz="1800" b="1">
                <a:solidFill>
                  <a:schemeClr val="accent1"/>
                </a:solidFill>
              </a:defRPr>
            </a:lvl1pPr>
          </a:lstStyle>
          <a:p>
            <a:pPr lvl="0"/>
            <a:r>
              <a:rPr kumimoji="1" lang="en-US" altLang="ja-JP" dirty="0"/>
              <a:t>Header</a:t>
            </a:r>
            <a:r>
              <a:rPr kumimoji="1" lang="ja-JP" altLang="en-US" dirty="0"/>
              <a:t>を入力（スライドタイトル）</a:t>
            </a:r>
          </a:p>
        </p:txBody>
      </p:sp>
      <p:sp>
        <p:nvSpPr>
          <p:cNvPr id="6" name="タイトル 5"/>
          <p:cNvSpPr>
            <a:spLocks noGrp="1"/>
          </p:cNvSpPr>
          <p:nvPr>
            <p:ph type="title" hasCustomPrompt="1"/>
          </p:nvPr>
        </p:nvSpPr>
        <p:spPr bwMode="gray">
          <a:xfrm>
            <a:off x="417000" y="108000"/>
            <a:ext cx="9072000" cy="738000"/>
          </a:xfrm>
        </p:spPr>
        <p:txBody>
          <a:bodyPr/>
          <a:lstStyle>
            <a:lvl1pPr>
              <a:defRPr baseline="0">
                <a:latin typeface="+mj-lt"/>
                <a:ea typeface="+mj-ea"/>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346254297"/>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userDrawn="1">
  <p:cSld name="（基本版） コンテンツ両サイド_レベル_Report">
    <p:spTree>
      <p:nvGrpSpPr>
        <p:cNvPr id="1" name=""/>
        <p:cNvGrpSpPr/>
        <p:nvPr/>
      </p:nvGrpSpPr>
      <p:grpSpPr>
        <a:xfrm>
          <a:off x="0" y="0"/>
          <a:ext cx="0" cy="0"/>
          <a:chOff x="0" y="0"/>
          <a:chExt cx="0" cy="0"/>
        </a:xfrm>
      </p:grpSpPr>
      <p:sp>
        <p:nvSpPr>
          <p:cNvPr id="4" name="スライド番号プレースホルダ 3"/>
          <p:cNvSpPr>
            <a:spLocks noGrp="1"/>
          </p:cNvSpPr>
          <p:nvPr>
            <p:ph type="sldNum" sz="quarter" idx="11"/>
          </p:nvPr>
        </p:nvSpPr>
        <p:spPr bwMode="gray"/>
        <p:txBody>
          <a:bodyPr/>
          <a:lstStyle/>
          <a:p>
            <a:fld id="{2D5C521C-FF79-4B18-A827-A0B66727F89C}" type="slidenum">
              <a:rPr lang="en-GB" altLang="en-GB" smtClean="0"/>
              <a:pPr/>
              <a:t>‹#›</a:t>
            </a:fld>
            <a:endParaRPr lang="en-GB" altLang="en-GB" dirty="0"/>
          </a:p>
        </p:txBody>
      </p:sp>
      <p:sp>
        <p:nvSpPr>
          <p:cNvPr id="5" name="コンテンツ プレースホルダ 2"/>
          <p:cNvSpPr>
            <a:spLocks noGrp="1"/>
          </p:cNvSpPr>
          <p:nvPr>
            <p:ph idx="1"/>
          </p:nvPr>
        </p:nvSpPr>
        <p:spPr bwMode="gray">
          <a:xfrm>
            <a:off x="416496" y="1479600"/>
            <a:ext cx="4320000" cy="4816800"/>
          </a:xfrm>
        </p:spPr>
        <p:txBody>
          <a:bodyPr/>
          <a:lstStyle>
            <a:lvl1pPr>
              <a:defRPr baseline="0"/>
            </a:lvl1pPr>
            <a:lvl2pPr>
              <a:lnSpc>
                <a:spcPct val="106000"/>
              </a:lnSpc>
              <a:defRPr baseline="0"/>
            </a:lvl2pPr>
            <a:lvl3pPr>
              <a:lnSpc>
                <a:spcPct val="106000"/>
              </a:lnSpc>
              <a:spcBef>
                <a:spcPts val="480"/>
              </a:spcBef>
              <a:defRPr baseline="0"/>
            </a:lvl3pPr>
            <a:lvl4pPr>
              <a:lnSpc>
                <a:spcPct val="106000"/>
              </a:lnSpc>
              <a:defRPr baseline="0"/>
            </a:lvl4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6" name="コンテンツ プレースホルダ 2"/>
          <p:cNvSpPr>
            <a:spLocks noGrp="1"/>
          </p:cNvSpPr>
          <p:nvPr>
            <p:ph idx="12"/>
          </p:nvPr>
        </p:nvSpPr>
        <p:spPr bwMode="gray">
          <a:xfrm>
            <a:off x="5133600" y="1479600"/>
            <a:ext cx="4320000" cy="4816800"/>
          </a:xfrm>
        </p:spPr>
        <p:txBody>
          <a:bodyPr/>
          <a:lstStyle>
            <a:lvl1pPr>
              <a:defRPr baseline="0"/>
            </a:lvl1pPr>
            <a:lvl2pPr>
              <a:lnSpc>
                <a:spcPct val="106000"/>
              </a:lnSpc>
              <a:defRPr baseline="0"/>
            </a:lvl2pPr>
            <a:lvl3pPr>
              <a:lnSpc>
                <a:spcPct val="106000"/>
              </a:lnSpc>
              <a:spcBef>
                <a:spcPts val="480"/>
              </a:spcBef>
              <a:defRPr baseline="0"/>
            </a:lvl3pPr>
            <a:lvl4pPr>
              <a:lnSpc>
                <a:spcPct val="106000"/>
              </a:lnSpc>
              <a:defRPr baseline="0"/>
            </a:lvl4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7" name="タイトル 1"/>
          <p:cNvSpPr>
            <a:spLocks noGrp="1"/>
          </p:cNvSpPr>
          <p:nvPr>
            <p:ph type="title" hasCustomPrompt="1"/>
          </p:nvPr>
        </p:nvSpPr>
        <p:spPr bwMode="gray">
          <a:xfrm>
            <a:off x="414000" y="136800"/>
            <a:ext cx="9040944" cy="651600"/>
          </a:xfrm>
        </p:spPr>
        <p:txBody>
          <a:bodyPr/>
          <a:lstStyle>
            <a:lvl1pPr>
              <a:defRPr baseline="0"/>
            </a:lvl1pPr>
          </a:lstStyle>
          <a:p>
            <a:r>
              <a:rPr lang="en-US" altLang="ja-JP" dirty="0"/>
              <a:t/>
            </a:r>
            <a:br>
              <a:rPr lang="en-US" altLang="ja-JP" dirty="0"/>
            </a:br>
            <a:r>
              <a:rPr lang="ja-JP" altLang="en-US" dirty="0"/>
              <a:t>マスタ タイトルの書式設定</a:t>
            </a:r>
          </a:p>
        </p:txBody>
      </p:sp>
    </p:spTree>
    <p:extLst>
      <p:ext uri="{BB962C8B-B14F-4D97-AF65-F5344CB8AC3E}">
        <p14:creationId xmlns:p14="http://schemas.microsoft.com/office/powerpoint/2010/main" val="2192230508"/>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showMasterSp="0" preserve="1">
  <p:cSld name="（基本版） タイトル_ ロゴ入り_Proposal">
    <p:spTree>
      <p:nvGrpSpPr>
        <p:cNvPr id="1" name=""/>
        <p:cNvGrpSpPr/>
        <p:nvPr/>
      </p:nvGrpSpPr>
      <p:grpSpPr>
        <a:xfrm>
          <a:off x="0" y="0"/>
          <a:ext cx="0" cy="0"/>
          <a:chOff x="0" y="0"/>
          <a:chExt cx="0" cy="0"/>
        </a:xfrm>
      </p:grpSpPr>
      <p:sp>
        <p:nvSpPr>
          <p:cNvPr id="9" name="Picture Placeholder 8"/>
          <p:cNvSpPr>
            <a:spLocks noGrp="1" noChangeAspect="1"/>
          </p:cNvSpPr>
          <p:nvPr>
            <p:ph type="pic" sz="quarter" idx="11"/>
          </p:nvPr>
        </p:nvSpPr>
        <p:spPr bwMode="gray">
          <a:xfrm>
            <a:off x="2523000" y="999000"/>
            <a:ext cx="4860000" cy="4860000"/>
          </a:xfrm>
          <a:prstGeom prst="rect">
            <a:avLst/>
          </a:prstGeom>
        </p:spPr>
        <p:txBody>
          <a:bodyPr/>
          <a:lstStyle>
            <a:lvl1pPr>
              <a:defRPr/>
            </a:lvl1pPr>
          </a:lstStyle>
          <a:p>
            <a:r>
              <a:rPr lang="ja-JP" altLang="en-US"/>
              <a:t>図を追加</a:t>
            </a:r>
            <a:endParaRPr lang="en-GB"/>
          </a:p>
        </p:txBody>
      </p:sp>
      <p:sp>
        <p:nvSpPr>
          <p:cNvPr id="2" name="Title 1"/>
          <p:cNvSpPr>
            <a:spLocks noGrp="1"/>
          </p:cNvSpPr>
          <p:nvPr>
            <p:ph type="ctrTitle" hasCustomPrompt="1"/>
          </p:nvPr>
        </p:nvSpPr>
        <p:spPr bwMode="gray">
          <a:xfrm>
            <a:off x="417600" y="5040000"/>
            <a:ext cx="4536000" cy="615553"/>
          </a:xfrm>
        </p:spPr>
        <p:txBody>
          <a:bodyPr anchor="b" anchorCtr="0">
            <a:noAutofit/>
          </a:bodyPr>
          <a:lstStyle>
            <a:lvl1pPr algn="l">
              <a:lnSpc>
                <a:spcPct val="100000"/>
              </a:lnSpc>
              <a:spcBef>
                <a:spcPts val="0"/>
              </a:spcBef>
              <a:spcAft>
                <a:spcPts val="0"/>
              </a:spcAft>
              <a:defRPr sz="2000" b="1" baseline="0">
                <a:solidFill>
                  <a:schemeClr val="tx1"/>
                </a:solidFill>
                <a:latin typeface="+mj-lt"/>
                <a:ea typeface="+mj-ea"/>
                <a:cs typeface="Arial" panose="020B0604020202020204" pitchFamily="34" charset="0"/>
              </a:defRPr>
            </a:lvl1pPr>
          </a:lstStyle>
          <a:p>
            <a:r>
              <a:rPr lang="ja-JP" altLang="en-US" noProof="0" dirty="0"/>
              <a:t>表紙タイトル</a:t>
            </a:r>
            <a:endParaRPr lang="en-US" noProof="0" dirty="0"/>
          </a:p>
        </p:txBody>
      </p:sp>
      <p:sp>
        <p:nvSpPr>
          <p:cNvPr id="3" name="Subtitle 2"/>
          <p:cNvSpPr>
            <a:spLocks noGrp="1"/>
          </p:cNvSpPr>
          <p:nvPr>
            <p:ph type="subTitle" idx="1" hasCustomPrompt="1"/>
          </p:nvPr>
        </p:nvSpPr>
        <p:spPr bwMode="gray">
          <a:xfrm>
            <a:off x="417600" y="5652000"/>
            <a:ext cx="4536000"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a:solidFill>
                  <a:schemeClr val="tx1"/>
                </a:solidFill>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dirty="0"/>
              <a:t>表紙サブタイトル</a:t>
            </a:r>
            <a:endParaRPr lang="en-US" noProof="0" dirty="0"/>
          </a:p>
        </p:txBody>
      </p:sp>
      <p:sp>
        <p:nvSpPr>
          <p:cNvPr id="5" name="Text Placeholder 4"/>
          <p:cNvSpPr>
            <a:spLocks noGrp="1"/>
          </p:cNvSpPr>
          <p:nvPr>
            <p:ph type="body" sz="quarter" idx="10"/>
          </p:nvPr>
        </p:nvSpPr>
        <p:spPr bwMode="gray">
          <a:xfrm>
            <a:off x="417599" y="6408000"/>
            <a:ext cx="4536000" cy="215444"/>
          </a:xfrm>
          <a:prstGeom prst="rect">
            <a:avLst/>
          </a:prstGeom>
        </p:spPr>
        <p:txBody>
          <a:bodyPr wrap="square" lIns="0" anchor="b" anchorCtr="0">
            <a:spAutoFit/>
          </a:bodyPr>
          <a:lstStyle>
            <a:lvl1pPr>
              <a:lnSpc>
                <a:spcPct val="100000"/>
              </a:lnSpc>
              <a:spcBef>
                <a:spcPts val="0"/>
              </a:spcBef>
              <a:spcAft>
                <a:spcPts val="0"/>
              </a:spcAft>
              <a:defRPr sz="1400">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
        <p:nvSpPr>
          <p:cNvPr id="10" name="テキスト プレースホルダー 9"/>
          <p:cNvSpPr>
            <a:spLocks noGrp="1"/>
          </p:cNvSpPr>
          <p:nvPr>
            <p:ph type="body" sz="quarter" idx="12" hasCustomPrompt="1"/>
          </p:nvPr>
        </p:nvSpPr>
        <p:spPr bwMode="gray">
          <a:xfrm>
            <a:off x="4953000" y="396000"/>
            <a:ext cx="4536000" cy="676800"/>
          </a:xfrm>
          <a:prstGeom prst="rect">
            <a:avLst/>
          </a:prstGeom>
        </p:spPr>
        <p:txBody>
          <a:bodyPr lIns="0">
            <a:normAutofit/>
          </a:bodyPr>
          <a:lstStyle>
            <a:lvl1pPr algn="r">
              <a:lnSpc>
                <a:spcPct val="100000"/>
              </a:lnSpc>
              <a:spcBef>
                <a:spcPts val="0"/>
              </a:spcBef>
              <a:defRPr sz="2200">
                <a:solidFill>
                  <a:schemeClr val="bg1"/>
                </a:solidFill>
              </a:defRPr>
            </a:lvl1pPr>
            <a:lvl2pPr>
              <a:defRPr sz="2200"/>
            </a:lvl2pPr>
            <a:lvl3pPr>
              <a:defRPr sz="2200"/>
            </a:lvl3pPr>
            <a:lvl4pPr>
              <a:defRPr sz="2200"/>
            </a:lvl4pPr>
            <a:lvl5pPr>
              <a:defRPr sz="2200"/>
            </a:lvl5pPr>
          </a:lstStyle>
          <a:p>
            <a:pPr lvl="0"/>
            <a:r>
              <a:rPr kumimoji="1" lang="ja-JP" altLang="en-US" dirty="0"/>
              <a:t>東京都　御中</a:t>
            </a:r>
          </a:p>
        </p:txBody>
      </p:sp>
      <p:pic>
        <p:nvPicPr>
          <p:cNvPr id="8" name="図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416496" y="432000"/>
            <a:ext cx="1872000" cy="587972"/>
          </a:xfrm>
          <a:prstGeom prst="rect">
            <a:avLst/>
          </a:prstGeom>
        </p:spPr>
      </p:pic>
      <p:pic>
        <p:nvPicPr>
          <p:cNvPr id="11" name="図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bwMode="gray">
          <a:xfrm>
            <a:off x="8085000" y="431999"/>
            <a:ext cx="1404000" cy="346252"/>
          </a:xfrm>
          <a:prstGeom prst="rect">
            <a:avLst/>
          </a:prstGeom>
        </p:spPr>
      </p:pic>
    </p:spTree>
    <p:extLst>
      <p:ext uri="{BB962C8B-B14F-4D97-AF65-F5344CB8AC3E}">
        <p14:creationId xmlns:p14="http://schemas.microsoft.com/office/powerpoint/2010/main" val="1673288468"/>
      </p:ext>
    </p:extLst>
  </p:cSld>
  <p:clrMapOvr>
    <a:masterClrMapping/>
  </p:clrMapOvr>
  <p:extLst>
    <p:ext uri="{DCECCB84-F9BA-43D5-87BE-67443E8EF086}">
      <p15:sldGuideLst xmlns:p15="http://schemas.microsoft.com/office/powerpoint/2012/main"/>
    </p:ext>
  </p:extLst>
</p:sldLayout>
</file>

<file path=ppt/slideLayouts/slideLayout109.xml><?xml version="1.0" encoding="utf-8"?>
<p:sldLayout xmlns:a="http://schemas.openxmlformats.org/drawingml/2006/main" xmlns:r="http://schemas.openxmlformats.org/officeDocument/2006/relationships" xmlns:p="http://schemas.openxmlformats.org/presentationml/2006/main" showMasterSp="0" preserve="1">
  <p:cSld name="（基本版） タイトル ロゴ無_Proposal">
    <p:spTree>
      <p:nvGrpSpPr>
        <p:cNvPr id="1" name=""/>
        <p:cNvGrpSpPr/>
        <p:nvPr/>
      </p:nvGrpSpPr>
      <p:grpSpPr>
        <a:xfrm>
          <a:off x="0" y="0"/>
          <a:ext cx="0" cy="0"/>
          <a:chOff x="0" y="0"/>
          <a:chExt cx="0" cy="0"/>
        </a:xfrm>
      </p:grpSpPr>
      <p:sp>
        <p:nvSpPr>
          <p:cNvPr id="9" name="Picture Placeholder 8"/>
          <p:cNvSpPr>
            <a:spLocks noGrp="1" noChangeAspect="1"/>
          </p:cNvSpPr>
          <p:nvPr>
            <p:ph type="pic" sz="quarter" idx="11"/>
          </p:nvPr>
        </p:nvSpPr>
        <p:spPr bwMode="gray">
          <a:xfrm>
            <a:off x="2523000" y="999000"/>
            <a:ext cx="4860000" cy="4860000"/>
          </a:xfrm>
          <a:prstGeom prst="rect">
            <a:avLst/>
          </a:prstGeom>
        </p:spPr>
        <p:txBody>
          <a:bodyPr/>
          <a:lstStyle>
            <a:lvl1pPr>
              <a:defRPr/>
            </a:lvl1pPr>
          </a:lstStyle>
          <a:p>
            <a:r>
              <a:rPr lang="ja-JP" altLang="en-US"/>
              <a:t>図を追加</a:t>
            </a:r>
            <a:endParaRPr lang="en-GB"/>
          </a:p>
        </p:txBody>
      </p:sp>
      <p:sp>
        <p:nvSpPr>
          <p:cNvPr id="2" name="Title 1"/>
          <p:cNvSpPr>
            <a:spLocks noGrp="1"/>
          </p:cNvSpPr>
          <p:nvPr>
            <p:ph type="ctrTitle" hasCustomPrompt="1"/>
          </p:nvPr>
        </p:nvSpPr>
        <p:spPr bwMode="gray">
          <a:xfrm>
            <a:off x="417600" y="5040000"/>
            <a:ext cx="4536000" cy="615553"/>
          </a:xfrm>
        </p:spPr>
        <p:txBody>
          <a:bodyPr anchor="b" anchorCtr="0">
            <a:noAutofit/>
          </a:bodyPr>
          <a:lstStyle>
            <a:lvl1pPr algn="l">
              <a:lnSpc>
                <a:spcPct val="100000"/>
              </a:lnSpc>
              <a:spcBef>
                <a:spcPts val="0"/>
              </a:spcBef>
              <a:spcAft>
                <a:spcPts val="0"/>
              </a:spcAft>
              <a:defRPr sz="2000" b="1" baseline="0">
                <a:solidFill>
                  <a:schemeClr val="tx1"/>
                </a:solidFill>
                <a:latin typeface="+mj-lt"/>
                <a:ea typeface="+mn-ea"/>
                <a:cs typeface="Arial" panose="020B0604020202020204" pitchFamily="34" charset="0"/>
              </a:defRPr>
            </a:lvl1pPr>
          </a:lstStyle>
          <a:p>
            <a:r>
              <a:rPr lang="ja-JP" altLang="en-US" noProof="0" dirty="0"/>
              <a:t>表紙タイトル</a:t>
            </a:r>
            <a:endParaRPr lang="en-US" noProof="0" dirty="0"/>
          </a:p>
        </p:txBody>
      </p:sp>
      <p:sp>
        <p:nvSpPr>
          <p:cNvPr id="3" name="Subtitle 2"/>
          <p:cNvSpPr>
            <a:spLocks noGrp="1"/>
          </p:cNvSpPr>
          <p:nvPr>
            <p:ph type="subTitle" idx="1" hasCustomPrompt="1"/>
          </p:nvPr>
        </p:nvSpPr>
        <p:spPr bwMode="gray">
          <a:xfrm>
            <a:off x="417600" y="5652000"/>
            <a:ext cx="4536000"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a:solidFill>
                  <a:schemeClr val="tx1"/>
                </a:solidFill>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dirty="0"/>
              <a:t>表紙サブタイトル</a:t>
            </a:r>
            <a:endParaRPr lang="en-US" noProof="0" dirty="0"/>
          </a:p>
        </p:txBody>
      </p:sp>
      <p:sp>
        <p:nvSpPr>
          <p:cNvPr id="5" name="Text Placeholder 4"/>
          <p:cNvSpPr>
            <a:spLocks noGrp="1"/>
          </p:cNvSpPr>
          <p:nvPr>
            <p:ph type="body" sz="quarter" idx="10"/>
          </p:nvPr>
        </p:nvSpPr>
        <p:spPr bwMode="gray">
          <a:xfrm>
            <a:off x="417599" y="6408000"/>
            <a:ext cx="4536000" cy="215444"/>
          </a:xfrm>
          <a:prstGeom prst="rect">
            <a:avLst/>
          </a:prstGeom>
        </p:spPr>
        <p:txBody>
          <a:bodyPr wrap="square" lIns="0" anchor="b" anchorCtr="0">
            <a:spAutoFit/>
          </a:bodyPr>
          <a:lstStyle>
            <a:lvl1pPr>
              <a:lnSpc>
                <a:spcPct val="100000"/>
              </a:lnSpc>
              <a:spcBef>
                <a:spcPts val="0"/>
              </a:spcBef>
              <a:spcAft>
                <a:spcPts val="0"/>
              </a:spcAft>
              <a:defRPr sz="1400">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Tree>
    <p:extLst>
      <p:ext uri="{BB962C8B-B14F-4D97-AF65-F5344CB8AC3E}">
        <p14:creationId xmlns:p14="http://schemas.microsoft.com/office/powerpoint/2010/main" val="2271890290"/>
      </p:ext>
    </p:extLst>
  </p:cSld>
  <p:clrMapOvr>
    <a:masterClrMapping/>
  </p:clrMapOvr>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補足版） コンテンツ左サイド_レベル_Proposal">
    <p:spTree>
      <p:nvGrpSpPr>
        <p:cNvPr id="1" name=""/>
        <p:cNvGrpSpPr/>
        <p:nvPr/>
      </p:nvGrpSpPr>
      <p:grpSpPr>
        <a:xfrm>
          <a:off x="0" y="0"/>
          <a:ext cx="0" cy="0"/>
          <a:chOff x="0" y="0"/>
          <a:chExt cx="0" cy="0"/>
        </a:xfrm>
      </p:grpSpPr>
      <p:sp>
        <p:nvSpPr>
          <p:cNvPr id="6" name="スライド番号プレースホルダ 5"/>
          <p:cNvSpPr>
            <a:spLocks noGrp="1"/>
          </p:cNvSpPr>
          <p:nvPr>
            <p:ph type="sldNum" sz="quarter" idx="10"/>
          </p:nvPr>
        </p:nvSpPr>
        <p:spPr/>
        <p:txBody>
          <a:bodyPr/>
          <a:lstStyle>
            <a:lvl1pPr>
              <a:defRPr>
                <a:solidFill>
                  <a:schemeClr val="tx2"/>
                </a:solidFill>
              </a:defRPr>
            </a:lvl1pPr>
          </a:lstStyle>
          <a:p>
            <a:fld id="{E01102E1-88D9-4790-8615-AC810340BF51}" type="slidenum">
              <a:rPr lang="ja-JP" altLang="en-US" smtClean="0"/>
              <a:pPr/>
              <a:t>‹#›</a:t>
            </a:fld>
            <a:endParaRPr lang="ja-JP" altLang="en-US" dirty="0"/>
          </a:p>
        </p:txBody>
      </p:sp>
      <p:sp>
        <p:nvSpPr>
          <p:cNvPr id="8" name="フッター プレースホルダ 7"/>
          <p:cNvSpPr>
            <a:spLocks noGrp="1"/>
          </p:cNvSpPr>
          <p:nvPr>
            <p:ph type="ftr" sz="quarter" idx="11"/>
          </p:nvPr>
        </p:nvSpPr>
        <p:spPr/>
        <p:txBody>
          <a:bodyPr/>
          <a:lstStyle>
            <a:lvl1pPr>
              <a:defRPr>
                <a:solidFill>
                  <a:schemeClr val="tx2"/>
                </a:solidFill>
              </a:defRPr>
            </a:lvl1pPr>
          </a:lstStyle>
          <a:p>
            <a:endParaRPr lang="en-GB" altLang="en-GB" dirty="0"/>
          </a:p>
        </p:txBody>
      </p:sp>
      <p:sp>
        <p:nvSpPr>
          <p:cNvPr id="9" name="タイトル 1"/>
          <p:cNvSpPr>
            <a:spLocks noGrp="1"/>
          </p:cNvSpPr>
          <p:nvPr>
            <p:ph type="title" hasCustomPrompt="1"/>
          </p:nvPr>
        </p:nvSpPr>
        <p:spPr bwMode="gray">
          <a:xfrm>
            <a:off x="417600" y="136800"/>
            <a:ext cx="9072000" cy="651600"/>
          </a:xfrm>
          <a:prstGeom prst="rect">
            <a:avLst/>
          </a:prstGeom>
        </p:spPr>
        <p:txBody>
          <a:bodyPr>
            <a:noAutofit/>
          </a:bodyPr>
          <a:lstStyle>
            <a:lvl1pPr>
              <a:defRPr baseline="0"/>
            </a:lvl1pPr>
          </a:lstStyle>
          <a:p>
            <a:r>
              <a:rPr lang="en-US" altLang="ja-JP" dirty="0"/>
              <a:t/>
            </a:r>
            <a:br>
              <a:rPr lang="en-US" altLang="ja-JP" dirty="0"/>
            </a:br>
            <a:r>
              <a:rPr lang="ja-JP" altLang="en-US" dirty="0"/>
              <a:t>キーメッセージを入力（本スライドで一番伝えたいこと＜名詞止め・体言止め不可＞）</a:t>
            </a:r>
          </a:p>
        </p:txBody>
      </p:sp>
      <p:sp>
        <p:nvSpPr>
          <p:cNvPr id="10" name="テキスト プレースホルダ 5"/>
          <p:cNvSpPr>
            <a:spLocks noGrp="1"/>
          </p:cNvSpPr>
          <p:nvPr>
            <p:ph type="body" sz="quarter" idx="14" hasCustomPrompt="1"/>
          </p:nvPr>
        </p:nvSpPr>
        <p:spPr bwMode="gray">
          <a:xfrm>
            <a:off x="417600" y="1009580"/>
            <a:ext cx="9072000" cy="439200"/>
          </a:xfrm>
        </p:spPr>
        <p:txBody>
          <a:bodyPr lIns="72000" tIns="0" rIns="72000" bIns="0">
            <a:noAutofit/>
          </a:bodyPr>
          <a:lstStyle>
            <a:lvl1pPr marL="0" indent="0">
              <a:spcBef>
                <a:spcPts val="0"/>
              </a:spcBef>
              <a:defRPr sz="1400" baseline="0">
                <a:solidFill>
                  <a:schemeClr val="tx1"/>
                </a:solidFill>
                <a:latin typeface="Arial" pitchFamily="34" charset="0"/>
                <a:ea typeface="+mn-ea"/>
                <a:cs typeface="Arial" pitchFamily="34" charset="0"/>
              </a:defRPr>
            </a:lvl1pPr>
          </a:lstStyle>
          <a:p>
            <a:pPr lvl="0"/>
            <a:r>
              <a:rPr kumimoji="1" lang="ja-JP" altLang="en-US" dirty="0"/>
              <a:t>本文を入力（キーメッセージを補足する内容＜</a:t>
            </a:r>
            <a:r>
              <a:rPr kumimoji="1" lang="en-US" altLang="ja-JP" dirty="0"/>
              <a:t>2</a:t>
            </a:r>
            <a:r>
              <a:rPr kumimoji="1" lang="ja-JP" altLang="en-US" dirty="0"/>
              <a:t>行以内＞）</a:t>
            </a:r>
            <a:endParaRPr kumimoji="1" lang="en-US" altLang="ja-JP" dirty="0"/>
          </a:p>
          <a:p>
            <a:pPr lvl="0"/>
            <a:endParaRPr kumimoji="1" lang="ja-JP" altLang="en-US" dirty="0"/>
          </a:p>
        </p:txBody>
      </p:sp>
      <p:sp>
        <p:nvSpPr>
          <p:cNvPr id="11" name="コンテンツ プレースホルダ 2"/>
          <p:cNvSpPr>
            <a:spLocks noGrp="1"/>
          </p:cNvSpPr>
          <p:nvPr>
            <p:ph idx="1"/>
          </p:nvPr>
        </p:nvSpPr>
        <p:spPr bwMode="gray">
          <a:xfrm>
            <a:off x="417600" y="1926000"/>
            <a:ext cx="4320000" cy="4370400"/>
          </a:xfrm>
        </p:spPr>
        <p:txBody>
          <a:bodyPr/>
          <a:lstStyle>
            <a:lvl1pPr>
              <a:defRPr baseline="0">
                <a:latin typeface="Arial" pitchFamily="34" charset="0"/>
                <a:ea typeface="+mn-ea"/>
                <a:cs typeface="Arial" pitchFamily="34" charset="0"/>
              </a:defRPr>
            </a:lvl1pPr>
            <a:lvl2pPr>
              <a:lnSpc>
                <a:spcPct val="106000"/>
              </a:lnSpc>
              <a:spcBef>
                <a:spcPts val="1056"/>
              </a:spcBef>
              <a:defRPr baseline="0">
                <a:latin typeface="Arial" pitchFamily="34" charset="0"/>
                <a:ea typeface="+mn-ea"/>
                <a:cs typeface="Arial" pitchFamily="34" charset="0"/>
              </a:defRPr>
            </a:lvl2pPr>
            <a:lvl3pPr>
              <a:lnSpc>
                <a:spcPct val="106000"/>
              </a:lnSpc>
              <a:spcBef>
                <a:spcPts val="480"/>
              </a:spcBef>
              <a:defRPr baseline="0">
                <a:latin typeface="Arial" pitchFamily="34" charset="0"/>
                <a:ea typeface="+mn-ea"/>
                <a:cs typeface="Arial" pitchFamily="34" charset="0"/>
              </a:defRPr>
            </a:lvl3pPr>
            <a:lvl4pPr>
              <a:lnSpc>
                <a:spcPct val="106000"/>
              </a:lnSpc>
              <a:defRPr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3" name="テキスト プレースホルダー 2"/>
          <p:cNvSpPr>
            <a:spLocks noGrp="1"/>
          </p:cNvSpPr>
          <p:nvPr>
            <p:ph type="body" sz="quarter" idx="15" hasCustomPrompt="1"/>
          </p:nvPr>
        </p:nvSpPr>
        <p:spPr>
          <a:xfrm>
            <a:off x="417600" y="1484313"/>
            <a:ext cx="4320000" cy="432000"/>
          </a:xfrm>
        </p:spPr>
        <p:txBody>
          <a:bodyPr wrap="none" anchor="ctr">
            <a:noAutofit/>
          </a:bodyPr>
          <a:lstStyle>
            <a:lvl1pPr>
              <a:defRPr sz="1400" b="1">
                <a:solidFill>
                  <a:schemeClr val="accent2"/>
                </a:solidFill>
              </a:defRPr>
            </a:lvl1pPr>
          </a:lstStyle>
          <a:p>
            <a:pPr lvl="0"/>
            <a:r>
              <a:rPr kumimoji="1" lang="en-US" altLang="ja-JP" dirty="0"/>
              <a:t>Header</a:t>
            </a:r>
            <a:r>
              <a:rPr kumimoji="1" lang="ja-JP" altLang="en-US" dirty="0"/>
              <a:t>を入力（スライドタイトル）</a:t>
            </a:r>
          </a:p>
        </p:txBody>
      </p:sp>
    </p:spTree>
    <p:extLst>
      <p:ext uri="{BB962C8B-B14F-4D97-AF65-F5344CB8AC3E}">
        <p14:creationId xmlns:p14="http://schemas.microsoft.com/office/powerpoint/2010/main" val="3218444332"/>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showMasterSp="0" preserve="1">
  <p:cSld name="（基本版） 目次_Proposal">
    <p:spTree>
      <p:nvGrpSpPr>
        <p:cNvPr id="1" name=""/>
        <p:cNvGrpSpPr/>
        <p:nvPr/>
      </p:nvGrpSpPr>
      <p:grpSpPr>
        <a:xfrm>
          <a:off x="0" y="0"/>
          <a:ext cx="0" cy="0"/>
          <a:chOff x="0" y="0"/>
          <a:chExt cx="0" cy="0"/>
        </a:xfrm>
      </p:grpSpPr>
      <p:sp>
        <p:nvSpPr>
          <p:cNvPr id="13" name="Content Placeholder 3"/>
          <p:cNvSpPr>
            <a:spLocks noGrp="1"/>
          </p:cNvSpPr>
          <p:nvPr>
            <p:ph sz="quarter" idx="10"/>
          </p:nvPr>
        </p:nvSpPr>
        <p:spPr bwMode="gray">
          <a:xfrm>
            <a:off x="417000" y="1476000"/>
            <a:ext cx="4356000" cy="4824000"/>
          </a:xfrm>
          <a:prstGeom prst="rect">
            <a:avLst/>
          </a:prstGeom>
        </p:spPr>
        <p:txBody>
          <a:bodyPr/>
          <a:lstStyle>
            <a:lvl1pPr>
              <a:tabLst>
                <a:tab pos="5448101" algn="r"/>
              </a:tabLst>
              <a:defRPr/>
            </a:lvl1pPr>
            <a:lvl2pPr>
              <a:tabLst>
                <a:tab pos="5448101" algn="r"/>
              </a:tabLst>
              <a:defRPr/>
            </a:lvl2pPr>
            <a:lvl3pPr>
              <a:tabLst>
                <a:tab pos="5448101" algn="r"/>
              </a:tabLst>
              <a:defRPr/>
            </a:lvl3pPr>
            <a:lvl4pPr>
              <a:tabLst>
                <a:tab pos="5448101" algn="r"/>
              </a:tabLst>
              <a:defRPr/>
            </a:lvl4pPr>
            <a:lvl5pPr>
              <a:tabLst>
                <a:tab pos="5448101" algn="r"/>
              </a:tabLst>
              <a:defRPr baseline="0"/>
            </a:lvl5pPr>
          </a:lstStyle>
          <a:p>
            <a:pPr lvl="0"/>
            <a:r>
              <a:rPr lang="ja-JP" altLang="en-US" noProof="0" dirty="0"/>
              <a:t>マスター テキストの書式設定</a:t>
            </a:r>
          </a:p>
          <a:p>
            <a:pPr lvl="1"/>
            <a:r>
              <a:rPr lang="ja-JP" altLang="en-US" noProof="0" dirty="0"/>
              <a:t>第 </a:t>
            </a:r>
            <a:r>
              <a:rPr lang="en-US" altLang="ja-JP" noProof="0" dirty="0"/>
              <a:t>1 </a:t>
            </a:r>
            <a:r>
              <a:rPr lang="ja-JP" altLang="en-US" noProof="0" dirty="0"/>
              <a:t>レベル</a:t>
            </a:r>
          </a:p>
          <a:p>
            <a:pPr lvl="2"/>
            <a:r>
              <a:rPr lang="ja-JP" altLang="en-US" noProof="0" dirty="0"/>
              <a:t>第 </a:t>
            </a:r>
            <a:r>
              <a:rPr lang="en-US" altLang="ja-JP" noProof="0" dirty="0"/>
              <a:t>2 </a:t>
            </a:r>
            <a:r>
              <a:rPr lang="ja-JP" altLang="en-US" noProof="0" dirty="0"/>
              <a:t>レベル</a:t>
            </a:r>
          </a:p>
          <a:p>
            <a:pPr lvl="3"/>
            <a:r>
              <a:rPr lang="ja-JP" altLang="en-US" noProof="0" dirty="0"/>
              <a:t>第 </a:t>
            </a:r>
            <a:r>
              <a:rPr lang="en-US" altLang="ja-JP" noProof="0" dirty="0"/>
              <a:t>3 </a:t>
            </a:r>
            <a:r>
              <a:rPr lang="ja-JP" altLang="en-US" noProof="0" dirty="0"/>
              <a:t>レベル</a:t>
            </a:r>
          </a:p>
        </p:txBody>
      </p:sp>
      <p:sp>
        <p:nvSpPr>
          <p:cNvPr id="15" name="Content Placeholder 3"/>
          <p:cNvSpPr>
            <a:spLocks noGrp="1"/>
          </p:cNvSpPr>
          <p:nvPr>
            <p:ph sz="quarter" idx="20"/>
          </p:nvPr>
        </p:nvSpPr>
        <p:spPr bwMode="gray">
          <a:xfrm>
            <a:off x="5133000" y="1476000"/>
            <a:ext cx="4356000" cy="4824000"/>
          </a:xfrm>
          <a:prstGeom prst="rect">
            <a:avLst/>
          </a:prstGeom>
        </p:spPr>
        <p:txBody>
          <a:bodyPr/>
          <a:lstStyle>
            <a:lvl1pPr>
              <a:tabLst>
                <a:tab pos="5448101" algn="r"/>
              </a:tabLst>
              <a:defRPr/>
            </a:lvl1pPr>
            <a:lvl2pPr>
              <a:tabLst>
                <a:tab pos="5448101" algn="r"/>
              </a:tabLst>
              <a:defRPr/>
            </a:lvl2pPr>
            <a:lvl3pPr>
              <a:tabLst>
                <a:tab pos="5448101" algn="r"/>
              </a:tabLst>
              <a:defRPr/>
            </a:lvl3pPr>
            <a:lvl4pPr>
              <a:tabLst>
                <a:tab pos="5448101" algn="r"/>
              </a:tabLst>
              <a:defRPr/>
            </a:lvl4pPr>
            <a:lvl5pPr>
              <a:tabLst>
                <a:tab pos="5448101" algn="r"/>
              </a:tabLst>
              <a:defRPr baseline="0"/>
            </a:lvl5pPr>
          </a:lstStyle>
          <a:p>
            <a:pPr lvl="0"/>
            <a:r>
              <a:rPr lang="ja-JP" altLang="en-US" noProof="0" dirty="0"/>
              <a:t>マスター テキストの書式設定</a:t>
            </a:r>
          </a:p>
          <a:p>
            <a:pPr lvl="1"/>
            <a:r>
              <a:rPr lang="ja-JP" altLang="en-US" noProof="0" dirty="0"/>
              <a:t>第 </a:t>
            </a:r>
            <a:r>
              <a:rPr lang="en-US" altLang="ja-JP" noProof="0" dirty="0"/>
              <a:t>1 </a:t>
            </a:r>
            <a:r>
              <a:rPr lang="ja-JP" altLang="en-US" noProof="0" dirty="0"/>
              <a:t>レベル</a:t>
            </a:r>
          </a:p>
          <a:p>
            <a:pPr lvl="2"/>
            <a:r>
              <a:rPr lang="ja-JP" altLang="en-US" noProof="0" dirty="0"/>
              <a:t>第 </a:t>
            </a:r>
            <a:r>
              <a:rPr lang="en-US" altLang="ja-JP" noProof="0" dirty="0"/>
              <a:t>2 </a:t>
            </a:r>
            <a:r>
              <a:rPr lang="ja-JP" altLang="en-US" noProof="0" dirty="0"/>
              <a:t>レベル</a:t>
            </a:r>
          </a:p>
          <a:p>
            <a:pPr lvl="3"/>
            <a:r>
              <a:rPr lang="ja-JP" altLang="en-US" noProof="0" dirty="0"/>
              <a:t>第 </a:t>
            </a:r>
            <a:r>
              <a:rPr lang="en-US" altLang="ja-JP" noProof="0" dirty="0"/>
              <a:t>3 </a:t>
            </a:r>
            <a:r>
              <a:rPr lang="ja-JP" altLang="en-US" noProof="0" dirty="0"/>
              <a:t>レベル</a:t>
            </a:r>
          </a:p>
        </p:txBody>
      </p:sp>
      <p:sp>
        <p:nvSpPr>
          <p:cNvPr id="4" name="タイトル 3"/>
          <p:cNvSpPr>
            <a:spLocks noGrp="1"/>
          </p:cNvSpPr>
          <p:nvPr>
            <p:ph type="title" hasCustomPrompt="1"/>
          </p:nvPr>
        </p:nvSpPr>
        <p:spPr bwMode="gray"/>
        <p:txBody>
          <a:bodyPr/>
          <a:lstStyle>
            <a:lvl1pPr>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4047495950"/>
      </p:ext>
    </p:extLst>
  </p:cSld>
  <p:clrMapOvr>
    <a:masterClrMapping/>
  </p:clrMapOvr>
  <p:extLst>
    <p:ext uri="{DCECCB84-F9BA-43D5-87BE-67443E8EF086}">
      <p15:sldGuideLst xmlns:p15="http://schemas.microsoft.com/office/powerpoint/2012/main"/>
    </p:ext>
  </p:extLst>
</p:sldLayout>
</file>

<file path=ppt/slideLayouts/slideLayout111.xml><?xml version="1.0" encoding="utf-8"?>
<p:sldLayout xmlns:a="http://schemas.openxmlformats.org/drawingml/2006/main" xmlns:r="http://schemas.openxmlformats.org/officeDocument/2006/relationships" xmlns:p="http://schemas.openxmlformats.org/presentationml/2006/main" showMasterSp="0" preserve="1">
  <p:cSld name="（基本版） 白紙_Proposal">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1"/>
          </p:nvPr>
        </p:nvSpPr>
        <p:spPr bwMode="gray"/>
        <p:txBody>
          <a:bodyPr/>
          <a:lstStyle>
            <a:lvl1pPr>
              <a:defRPr/>
            </a:lvl1pPr>
          </a:lstStyle>
          <a:p>
            <a:fld id="{AA5FCFE5-FE56-4EF1-80A8-07776887C2A1}" type="slidenum">
              <a:rPr lang="ja-JP" altLang="en-US" smtClean="0"/>
              <a:pPr/>
              <a:t>‹#›</a:t>
            </a:fld>
            <a:endParaRPr lang="ja-JP" altLang="en-US" dirty="0"/>
          </a:p>
        </p:txBody>
      </p:sp>
      <p:sp>
        <p:nvSpPr>
          <p:cNvPr id="6" name="テキスト プレースホルダー 5"/>
          <p:cNvSpPr>
            <a:spLocks noGrp="1"/>
          </p:cNvSpPr>
          <p:nvPr>
            <p:ph type="body" sz="quarter" idx="12"/>
          </p:nvPr>
        </p:nvSpPr>
        <p:spPr bwMode="gray">
          <a:xfrm>
            <a:off x="1902000" y="2367864"/>
            <a:ext cx="6102000" cy="2487600"/>
          </a:xfrm>
          <a:prstGeom prst="rect">
            <a:avLst/>
          </a:prstGeom>
        </p:spPr>
        <p:txBody>
          <a:bodyPr/>
          <a:lstStyle>
            <a:lvl1pPr>
              <a:defRPr/>
            </a:lvl1pPr>
          </a:lstStyle>
          <a:p>
            <a:pPr lvl="0"/>
            <a:r>
              <a:rPr kumimoji="1" lang="ja-JP" altLang="en-US"/>
              <a:t>マスター テキストの書式設定</a:t>
            </a:r>
          </a:p>
        </p:txBody>
      </p:sp>
    </p:spTree>
    <p:extLst>
      <p:ext uri="{BB962C8B-B14F-4D97-AF65-F5344CB8AC3E}">
        <p14:creationId xmlns:p14="http://schemas.microsoft.com/office/powerpoint/2010/main" val="3020081681"/>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preserve="1">
  <p:cSld name="（基本版） 中表紙_Proposal">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bwMode="gray">
          <a:xfrm>
            <a:off x="968400" y="2124000"/>
            <a:ext cx="5176793" cy="667409"/>
          </a:xfrm>
          <a:prstGeom prst="rect">
            <a:avLst/>
          </a:prstGeom>
          <a:noFill/>
        </p:spPr>
        <p:txBody>
          <a:bodyPr wrap="none" lIns="72000" rIns="73152" anchor="ctr" anchorCtr="0">
            <a:noAutofit/>
          </a:bodyPr>
          <a:lstStyle>
            <a:lvl1pPr marL="0" indent="0" algn="l">
              <a:lnSpc>
                <a:spcPct val="100000"/>
              </a:lnSpc>
              <a:spcBef>
                <a:spcPts val="0"/>
              </a:spcBef>
              <a:buNone/>
              <a:defRPr sz="2800" b="1" baseline="0">
                <a:solidFill>
                  <a:schemeClr val="tx1"/>
                </a:solidFill>
                <a:latin typeface="Arial" pitchFamily="34" charset="0"/>
                <a:cs typeface="Arial" pitchFamily="34" charset="0"/>
              </a:defRPr>
            </a:lvl1pPr>
          </a:lstStyle>
          <a:p>
            <a:pPr lvl="0"/>
            <a:r>
              <a:rPr lang="ja-JP" altLang="en-US" dirty="0"/>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defRPr>
            </a:lvl1pPr>
          </a:lstStyle>
          <a:p>
            <a:fld id="{AA5FCFE5-FE56-4EF1-80A8-07776887C2A1}" type="slidenum">
              <a:rPr lang="ja-JP" altLang="en-US" smtClean="0"/>
              <a:pPr/>
              <a:t>‹#›</a:t>
            </a:fld>
            <a:endParaRPr lang="ja-JP" altLang="en-US" dirty="0"/>
          </a:p>
        </p:txBody>
      </p:sp>
    </p:spTree>
    <p:extLst>
      <p:ext uri="{BB962C8B-B14F-4D97-AF65-F5344CB8AC3E}">
        <p14:creationId xmlns:p14="http://schemas.microsoft.com/office/powerpoint/2010/main" val="1583242514"/>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preserve="1">
  <p:cSld name="（基本版） タイトルのみ_Proposal">
    <p:spTree>
      <p:nvGrpSpPr>
        <p:cNvPr id="1" name=""/>
        <p:cNvGrpSpPr/>
        <p:nvPr/>
      </p:nvGrpSpPr>
      <p:grpSpPr>
        <a:xfrm>
          <a:off x="0" y="0"/>
          <a:ext cx="0" cy="0"/>
          <a:chOff x="0" y="0"/>
          <a:chExt cx="0" cy="0"/>
        </a:xfrm>
      </p:grpSpPr>
      <p:sp>
        <p:nvSpPr>
          <p:cNvPr id="4" name="スライド番号プレースホルダ 3"/>
          <p:cNvSpPr>
            <a:spLocks noGrp="1"/>
          </p:cNvSpPr>
          <p:nvPr>
            <p:ph type="sldNum" sz="quarter" idx="11"/>
          </p:nvPr>
        </p:nvSpPr>
        <p:spPr bwMode="gray"/>
        <p:txBody>
          <a:bodyPr/>
          <a:lstStyle>
            <a:lvl1pPr>
              <a:defRPr>
                <a:solidFill>
                  <a:schemeClr val="tx1"/>
                </a:solidFill>
              </a:defRPr>
            </a:lvl1pPr>
          </a:lstStyle>
          <a:p>
            <a:fld id="{AA5FCFE5-FE56-4EF1-80A8-07776887C2A1}" type="slidenum">
              <a:rPr lang="ja-JP" altLang="en-US" smtClean="0"/>
              <a:pPr/>
              <a:t>‹#›</a:t>
            </a:fld>
            <a:endParaRPr lang="ja-JP" altLang="en-US" dirty="0"/>
          </a:p>
        </p:txBody>
      </p:sp>
      <p:sp>
        <p:nvSpPr>
          <p:cNvPr id="9" name="テキスト プレースホルダー 2"/>
          <p:cNvSpPr>
            <a:spLocks noGrp="1"/>
          </p:cNvSpPr>
          <p:nvPr>
            <p:ph type="body" sz="quarter" idx="15" hasCustomPrompt="1"/>
          </p:nvPr>
        </p:nvSpPr>
        <p:spPr bwMode="gray">
          <a:xfrm>
            <a:off x="417000" y="1016000"/>
            <a:ext cx="4356000"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a:t>Header</a:t>
            </a:r>
            <a:r>
              <a:rPr kumimoji="1" lang="ja-JP" altLang="en-US" dirty="0"/>
              <a:t>を入力（スライドタイトル）</a:t>
            </a:r>
          </a:p>
        </p:txBody>
      </p:sp>
      <p:sp>
        <p:nvSpPr>
          <p:cNvPr id="6" name="タイトル 5"/>
          <p:cNvSpPr>
            <a:spLocks noGrp="1"/>
          </p:cNvSpPr>
          <p:nvPr>
            <p:ph type="title" hasCustomPrompt="1"/>
          </p:nvPr>
        </p:nvSpPr>
        <p:spPr bwMode="gray">
          <a:xfrm>
            <a:off x="417000" y="136800"/>
            <a:ext cx="9072000" cy="651600"/>
          </a:xfrm>
        </p:spPr>
        <p:txBody>
          <a:body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2767223371"/>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preserve="1">
  <p:cSld name="（基本版） コンテンツ左サイド_レベル_Proposal">
    <p:spTree>
      <p:nvGrpSpPr>
        <p:cNvPr id="1" name=""/>
        <p:cNvGrpSpPr/>
        <p:nvPr/>
      </p:nvGrpSpPr>
      <p:grpSpPr>
        <a:xfrm>
          <a:off x="0" y="0"/>
          <a:ext cx="0" cy="0"/>
          <a:chOff x="0" y="0"/>
          <a:chExt cx="0" cy="0"/>
        </a:xfrm>
      </p:grpSpPr>
      <p:sp>
        <p:nvSpPr>
          <p:cNvPr id="7" name="コンテンツ プレースホルダ 2"/>
          <p:cNvSpPr>
            <a:spLocks noGrp="1"/>
          </p:cNvSpPr>
          <p:nvPr>
            <p:ph idx="1"/>
          </p:nvPr>
        </p:nvSpPr>
        <p:spPr bwMode="gray">
          <a:xfrm>
            <a:off x="417000" y="1476000"/>
            <a:ext cx="4356000" cy="4824000"/>
          </a:xfrm>
          <a:prstGeom prst="rect">
            <a:avLst/>
          </a:prstGeom>
        </p:spPr>
        <p:txBody>
          <a:bodyPr/>
          <a:lstStyle>
            <a:lvl1pPr>
              <a:buNone/>
              <a:defRPr sz="1200" baseline="0">
                <a:latin typeface="Arial" pitchFamily="34" charset="0"/>
                <a:ea typeface="+mn-ea"/>
                <a:cs typeface="Arial" pitchFamily="34" charset="0"/>
              </a:defRPr>
            </a:lvl1pPr>
            <a:lvl2pPr marL="172800" indent="-1728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marR="0" indent="-172800" algn="l" defTabSz="989013" rtl="0" eaLnBrk="1" fontAlgn="auto" latinLnBrk="0" hangingPunct="1">
              <a:lnSpc>
                <a:spcPct val="106000"/>
              </a:lnSpc>
              <a:spcBef>
                <a:spcPts val="240"/>
              </a:spcBef>
              <a:spcAft>
                <a:spcPts val="0"/>
              </a:spcAft>
              <a:buClrTx/>
              <a:buSzTx/>
              <a:buFont typeface="Arial" pitchFamily="34" charset="0"/>
              <a:buChar char="•"/>
              <a:tabLst/>
              <a:defRPr sz="12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6" name="スライド番号プレースホルダ 5"/>
          <p:cNvSpPr>
            <a:spLocks noGrp="1"/>
          </p:cNvSpPr>
          <p:nvPr>
            <p:ph type="sldNum" sz="quarter" idx="10"/>
          </p:nvPr>
        </p:nvSpPr>
        <p:spPr bwMode="gray"/>
        <p:txBody>
          <a:bodyPr/>
          <a:lstStyle>
            <a:lvl1pPr>
              <a:defRPr>
                <a:solidFill>
                  <a:schemeClr val="tx1"/>
                </a:solidFill>
              </a:defRPr>
            </a:lvl1pPr>
          </a:lstStyle>
          <a:p>
            <a:fld id="{0822A2BF-4EE5-45F6-88E1-9AA10A8C672A}" type="slidenum">
              <a:rPr lang="ja-JP" altLang="en-US" smtClean="0"/>
              <a:pPr/>
              <a:t>‹#›</a:t>
            </a:fld>
            <a:endParaRPr lang="ja-JP" altLang="en-US" dirty="0"/>
          </a:p>
        </p:txBody>
      </p:sp>
      <p:sp>
        <p:nvSpPr>
          <p:cNvPr id="3" name="テキスト プレースホルダー 2"/>
          <p:cNvSpPr>
            <a:spLocks noGrp="1"/>
          </p:cNvSpPr>
          <p:nvPr>
            <p:ph type="body" sz="quarter" idx="12" hasCustomPrompt="1"/>
          </p:nvPr>
        </p:nvSpPr>
        <p:spPr bwMode="gray">
          <a:xfrm>
            <a:off x="417000" y="1016000"/>
            <a:ext cx="4356000"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a:t>Header</a:t>
            </a:r>
            <a:r>
              <a:rPr kumimoji="1" lang="ja-JP" altLang="en-US" dirty="0"/>
              <a:t>を入力（スライドタイトル）</a:t>
            </a:r>
          </a:p>
        </p:txBody>
      </p:sp>
      <p:sp>
        <p:nvSpPr>
          <p:cNvPr id="2" name="タイトル 1"/>
          <p:cNvSpPr>
            <a:spLocks noGrp="1"/>
          </p:cNvSpPr>
          <p:nvPr>
            <p:ph type="title" hasCustomPrompt="1"/>
          </p:nvPr>
        </p:nvSpPr>
        <p:spPr bwMode="gray">
          <a:xfrm>
            <a:off x="417000" y="136800"/>
            <a:ext cx="9072000" cy="651600"/>
          </a:xfrm>
        </p:spPr>
        <p:txBody>
          <a:body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2130735897"/>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preserve="1">
  <p:cSld name="（基本版） コンテンツ両サイド_レベル_Proposal">
    <p:spTree>
      <p:nvGrpSpPr>
        <p:cNvPr id="1" name=""/>
        <p:cNvGrpSpPr/>
        <p:nvPr/>
      </p:nvGrpSpPr>
      <p:grpSpPr>
        <a:xfrm>
          <a:off x="0" y="0"/>
          <a:ext cx="0" cy="0"/>
          <a:chOff x="0" y="0"/>
          <a:chExt cx="0" cy="0"/>
        </a:xfrm>
      </p:grpSpPr>
      <p:sp>
        <p:nvSpPr>
          <p:cNvPr id="8" name="コンテンツ プレースホルダ 2"/>
          <p:cNvSpPr>
            <a:spLocks noGrp="1"/>
          </p:cNvSpPr>
          <p:nvPr>
            <p:ph idx="1"/>
          </p:nvPr>
        </p:nvSpPr>
        <p:spPr bwMode="gray">
          <a:xfrm>
            <a:off x="417000" y="1476000"/>
            <a:ext cx="4356000" cy="4824000"/>
          </a:xfrm>
          <a:prstGeom prst="rect">
            <a:avLst/>
          </a:prstGeom>
        </p:spPr>
        <p:txBody>
          <a:bodyPr/>
          <a:lstStyle>
            <a:lvl1pPr>
              <a:buNone/>
              <a:defRPr sz="1200" baseline="0">
                <a:latin typeface="Arial" pitchFamily="34" charset="0"/>
                <a:ea typeface="+mn-ea"/>
                <a:cs typeface="Arial" pitchFamily="34" charset="0"/>
              </a:defRPr>
            </a:lvl1pPr>
            <a:lvl2pPr marL="172800" indent="-1728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marR="0" indent="-172800" algn="l" defTabSz="989013" rtl="0" eaLnBrk="1" fontAlgn="auto" latinLnBrk="0" hangingPunct="1">
              <a:lnSpc>
                <a:spcPct val="106000"/>
              </a:lnSpc>
              <a:spcBef>
                <a:spcPts val="240"/>
              </a:spcBef>
              <a:spcAft>
                <a:spcPts val="0"/>
              </a:spcAft>
              <a:buClrTx/>
              <a:buSzTx/>
              <a:buFont typeface="Arial" pitchFamily="34" charset="0"/>
              <a:buChar char="•"/>
              <a:tabLst/>
              <a:defRPr sz="12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9" name="コンテンツ プレースホルダ 2"/>
          <p:cNvSpPr>
            <a:spLocks noGrp="1"/>
          </p:cNvSpPr>
          <p:nvPr>
            <p:ph idx="12"/>
          </p:nvPr>
        </p:nvSpPr>
        <p:spPr bwMode="gray">
          <a:xfrm>
            <a:off x="5132388" y="1476000"/>
            <a:ext cx="4356000" cy="4824000"/>
          </a:xfrm>
          <a:prstGeom prst="rect">
            <a:avLst/>
          </a:prstGeom>
        </p:spPr>
        <p:txBody>
          <a:bodyPr/>
          <a:lstStyle>
            <a:lvl1pPr>
              <a:buNone/>
              <a:defRPr sz="1200" baseline="0">
                <a:latin typeface="Arial" pitchFamily="34" charset="0"/>
                <a:ea typeface="+mn-ea"/>
                <a:cs typeface="Arial" pitchFamily="34" charset="0"/>
              </a:defRPr>
            </a:lvl1pPr>
            <a:lvl2pPr marL="172800" indent="-1728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indent="-172800">
              <a:lnSpc>
                <a:spcPct val="106000"/>
              </a:lnSpc>
              <a:spcBef>
                <a:spcPts val="240"/>
              </a:spcBef>
              <a:buFont typeface="Arial" pitchFamily="34" charset="0"/>
              <a:buChar char="•"/>
              <a:defRPr sz="12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10" name="スライド番号プレースホルダ 9"/>
          <p:cNvSpPr>
            <a:spLocks noGrp="1"/>
          </p:cNvSpPr>
          <p:nvPr>
            <p:ph type="sldNum" sz="quarter" idx="13"/>
          </p:nvPr>
        </p:nvSpPr>
        <p:spPr bwMode="gray"/>
        <p:txBody>
          <a:bodyPr/>
          <a:lstStyle>
            <a:lvl1pPr>
              <a:defRPr>
                <a:solidFill>
                  <a:schemeClr val="tx1"/>
                </a:solidFill>
              </a:defRPr>
            </a:lvl1pPr>
          </a:lstStyle>
          <a:p>
            <a:fld id="{A3EB1B23-9AF8-425B-BAD7-B9FA00F18833}" type="slidenum">
              <a:rPr lang="ja-JP" altLang="en-US" smtClean="0"/>
              <a:pPr/>
              <a:t>‹#›</a:t>
            </a:fld>
            <a:endParaRPr lang="ja-JP" altLang="en-US" dirty="0"/>
          </a:p>
        </p:txBody>
      </p:sp>
      <p:sp>
        <p:nvSpPr>
          <p:cNvPr id="3" name="テキスト プレースホルダー 2"/>
          <p:cNvSpPr>
            <a:spLocks noGrp="1"/>
          </p:cNvSpPr>
          <p:nvPr>
            <p:ph type="body" sz="quarter" idx="15" hasCustomPrompt="1"/>
          </p:nvPr>
        </p:nvSpPr>
        <p:spPr bwMode="gray">
          <a:xfrm>
            <a:off x="417000" y="1016000"/>
            <a:ext cx="4356000"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a:t>Header</a:t>
            </a:r>
            <a:r>
              <a:rPr kumimoji="1" lang="ja-JP" altLang="en-US" dirty="0"/>
              <a:t>を入力（スライドタイトル）</a:t>
            </a:r>
          </a:p>
        </p:txBody>
      </p:sp>
      <p:sp>
        <p:nvSpPr>
          <p:cNvPr id="13" name="テキスト プレースホルダー 2"/>
          <p:cNvSpPr>
            <a:spLocks noGrp="1"/>
          </p:cNvSpPr>
          <p:nvPr>
            <p:ph type="body" sz="quarter" idx="16" hasCustomPrompt="1"/>
          </p:nvPr>
        </p:nvSpPr>
        <p:spPr bwMode="gray">
          <a:xfrm>
            <a:off x="5132388" y="1016000"/>
            <a:ext cx="4356000"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a:t>Header</a:t>
            </a:r>
            <a:r>
              <a:rPr kumimoji="1" lang="ja-JP" altLang="en-US" dirty="0"/>
              <a:t>を入力（スライドタイトル）</a:t>
            </a:r>
          </a:p>
        </p:txBody>
      </p:sp>
      <p:sp>
        <p:nvSpPr>
          <p:cNvPr id="2" name="タイトル 1"/>
          <p:cNvSpPr>
            <a:spLocks noGrp="1"/>
          </p:cNvSpPr>
          <p:nvPr>
            <p:ph type="title" hasCustomPrompt="1"/>
          </p:nvPr>
        </p:nvSpPr>
        <p:spPr bwMode="gray">
          <a:xfrm>
            <a:off x="417000" y="136800"/>
            <a:ext cx="9072000" cy="651600"/>
          </a:xfrm>
        </p:spPr>
        <p:txBody>
          <a:body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986324197"/>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preserve="1">
  <p:cSld name="（基本版） コンテンツ全面_レベル_Proposal">
    <p:spTree>
      <p:nvGrpSpPr>
        <p:cNvPr id="1" name=""/>
        <p:cNvGrpSpPr/>
        <p:nvPr/>
      </p:nvGrpSpPr>
      <p:grpSpPr>
        <a:xfrm>
          <a:off x="0" y="0"/>
          <a:ext cx="0" cy="0"/>
          <a:chOff x="0" y="0"/>
          <a:chExt cx="0" cy="0"/>
        </a:xfrm>
      </p:grpSpPr>
      <p:sp>
        <p:nvSpPr>
          <p:cNvPr id="6" name="コンテンツ プレースホルダ 2"/>
          <p:cNvSpPr>
            <a:spLocks noGrp="1"/>
          </p:cNvSpPr>
          <p:nvPr>
            <p:ph idx="1"/>
          </p:nvPr>
        </p:nvSpPr>
        <p:spPr bwMode="gray">
          <a:xfrm>
            <a:off x="416999" y="1476000"/>
            <a:ext cx="9072000" cy="4824000"/>
          </a:xfrm>
          <a:prstGeom prst="rect">
            <a:avLst/>
          </a:prstGeom>
        </p:spPr>
        <p:txBody>
          <a:bodyPr/>
          <a:lstStyle>
            <a:lvl1pPr>
              <a:buFont typeface="Arial" pitchFamily="34" charset="0"/>
              <a:buNone/>
              <a:defRPr sz="1200" baseline="0">
                <a:latin typeface="Arial" pitchFamily="34" charset="0"/>
                <a:ea typeface="+mn-ea"/>
                <a:cs typeface="Arial" pitchFamily="34" charset="0"/>
              </a:defRPr>
            </a:lvl1pPr>
            <a:lvl2pPr marL="172800" indent="-1728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indent="-172800">
              <a:lnSpc>
                <a:spcPct val="106000"/>
              </a:lnSpc>
              <a:spcBef>
                <a:spcPts val="240"/>
              </a:spcBef>
              <a:buFont typeface="Arial" pitchFamily="34" charset="0"/>
              <a:buChar char="•"/>
              <a:defRPr sz="12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9" name="スライド番号プレースホルダ 8"/>
          <p:cNvSpPr>
            <a:spLocks noGrp="1"/>
          </p:cNvSpPr>
          <p:nvPr>
            <p:ph type="sldNum" sz="quarter" idx="10"/>
          </p:nvPr>
        </p:nvSpPr>
        <p:spPr bwMode="gray"/>
        <p:txBody>
          <a:bodyPr/>
          <a:lstStyle>
            <a:lvl1pPr>
              <a:defRPr>
                <a:solidFill>
                  <a:schemeClr val="tx1"/>
                </a:solidFill>
              </a:defRPr>
            </a:lvl1pPr>
          </a:lstStyle>
          <a:p>
            <a:fld id="{543A0986-838B-4D2A-A95C-8CB1738263FE}" type="slidenum">
              <a:rPr lang="ja-JP" altLang="en-US" smtClean="0"/>
              <a:pPr/>
              <a:t>‹#›</a:t>
            </a:fld>
            <a:endParaRPr lang="ja-JP" altLang="en-US" dirty="0"/>
          </a:p>
        </p:txBody>
      </p:sp>
      <p:sp>
        <p:nvSpPr>
          <p:cNvPr id="8" name="テキスト プレースホルダー 2"/>
          <p:cNvSpPr>
            <a:spLocks noGrp="1"/>
          </p:cNvSpPr>
          <p:nvPr>
            <p:ph type="body" sz="quarter" idx="15" hasCustomPrompt="1"/>
          </p:nvPr>
        </p:nvSpPr>
        <p:spPr bwMode="gray">
          <a:xfrm>
            <a:off x="417000" y="1016000"/>
            <a:ext cx="4356000"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a:t>Header</a:t>
            </a:r>
            <a:r>
              <a:rPr kumimoji="1" lang="ja-JP" altLang="en-US" dirty="0"/>
              <a:t>を入力（スライドタイトル）</a:t>
            </a:r>
          </a:p>
        </p:txBody>
      </p:sp>
      <p:sp>
        <p:nvSpPr>
          <p:cNvPr id="3" name="タイトル 2"/>
          <p:cNvSpPr>
            <a:spLocks noGrp="1"/>
          </p:cNvSpPr>
          <p:nvPr>
            <p:ph type="title" hasCustomPrompt="1"/>
          </p:nvPr>
        </p:nvSpPr>
        <p:spPr bwMode="gray">
          <a:xfrm>
            <a:off x="417000" y="136800"/>
            <a:ext cx="9072000" cy="651600"/>
          </a:xfrm>
        </p:spPr>
        <p:txBody>
          <a:body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27949114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補足版） コンテンツ両サイド_レベル_Proposal">
    <p:spTree>
      <p:nvGrpSpPr>
        <p:cNvPr id="1" name=""/>
        <p:cNvGrpSpPr/>
        <p:nvPr/>
      </p:nvGrpSpPr>
      <p:grpSpPr>
        <a:xfrm>
          <a:off x="0" y="0"/>
          <a:ext cx="0" cy="0"/>
          <a:chOff x="0" y="0"/>
          <a:chExt cx="0" cy="0"/>
        </a:xfrm>
      </p:grpSpPr>
      <p:sp>
        <p:nvSpPr>
          <p:cNvPr id="10" name="スライド番号プレースホルダ 9"/>
          <p:cNvSpPr>
            <a:spLocks noGrp="1"/>
          </p:cNvSpPr>
          <p:nvPr>
            <p:ph type="sldNum" sz="quarter" idx="13"/>
          </p:nvPr>
        </p:nvSpPr>
        <p:spPr/>
        <p:txBody>
          <a:bodyPr/>
          <a:lstStyle>
            <a:lvl1pPr>
              <a:defRPr>
                <a:solidFill>
                  <a:schemeClr val="tx2"/>
                </a:solidFill>
              </a:defRPr>
            </a:lvl1pPr>
          </a:lstStyle>
          <a:p>
            <a:fld id="{2917B94E-3120-478C-8085-A9F2B368A1AE}" type="slidenum">
              <a:rPr lang="ja-JP" altLang="en-US" smtClean="0"/>
              <a:pPr/>
              <a:t>‹#›</a:t>
            </a:fld>
            <a:endParaRPr lang="ja-JP" altLang="en-US" dirty="0"/>
          </a:p>
        </p:txBody>
      </p:sp>
      <p:sp>
        <p:nvSpPr>
          <p:cNvPr id="11" name="フッター プレースホルダ 10"/>
          <p:cNvSpPr>
            <a:spLocks noGrp="1"/>
          </p:cNvSpPr>
          <p:nvPr>
            <p:ph type="ftr" sz="quarter" idx="14"/>
          </p:nvPr>
        </p:nvSpPr>
        <p:spPr/>
        <p:txBody>
          <a:bodyPr/>
          <a:lstStyle>
            <a:lvl1pPr>
              <a:defRPr>
                <a:solidFill>
                  <a:schemeClr val="tx2"/>
                </a:solidFill>
              </a:defRPr>
            </a:lvl1pPr>
          </a:lstStyle>
          <a:p>
            <a:endParaRPr lang="en-GB" altLang="en-GB" dirty="0"/>
          </a:p>
        </p:txBody>
      </p:sp>
      <p:sp>
        <p:nvSpPr>
          <p:cNvPr id="12" name="テキスト プレースホルダ 5"/>
          <p:cNvSpPr>
            <a:spLocks noGrp="1"/>
          </p:cNvSpPr>
          <p:nvPr>
            <p:ph type="body" sz="quarter" idx="15" hasCustomPrompt="1"/>
          </p:nvPr>
        </p:nvSpPr>
        <p:spPr bwMode="gray">
          <a:xfrm>
            <a:off x="417000" y="1009580"/>
            <a:ext cx="9072000" cy="439200"/>
          </a:xfrm>
        </p:spPr>
        <p:txBody>
          <a:bodyPr lIns="72000" tIns="0" rIns="72000" bIns="0">
            <a:noAutofit/>
          </a:bodyPr>
          <a:lstStyle>
            <a:lvl1pPr marL="0" indent="0">
              <a:spcBef>
                <a:spcPts val="0"/>
              </a:spcBef>
              <a:defRPr sz="1400" baseline="0">
                <a:latin typeface="Arial" pitchFamily="34" charset="0"/>
                <a:ea typeface="+mn-ea"/>
                <a:cs typeface="Arial" pitchFamily="34" charset="0"/>
              </a:defRPr>
            </a:lvl1pPr>
          </a:lstStyle>
          <a:p>
            <a:pPr lvl="0"/>
            <a:r>
              <a:rPr kumimoji="1" lang="ja-JP" altLang="en-US" dirty="0"/>
              <a:t>本文を入力（キーメッセージを補足する内容＜</a:t>
            </a:r>
            <a:r>
              <a:rPr kumimoji="1" lang="en-US" altLang="ja-JP" dirty="0"/>
              <a:t>2</a:t>
            </a:r>
            <a:r>
              <a:rPr kumimoji="1" lang="ja-JP" altLang="en-US" dirty="0"/>
              <a:t>行以内＞）</a:t>
            </a:r>
            <a:endParaRPr kumimoji="1" lang="en-US" altLang="ja-JP" dirty="0"/>
          </a:p>
          <a:p>
            <a:pPr lvl="0"/>
            <a:endParaRPr kumimoji="1" lang="ja-JP" altLang="en-US" dirty="0"/>
          </a:p>
        </p:txBody>
      </p:sp>
      <p:sp>
        <p:nvSpPr>
          <p:cNvPr id="13" name="コンテンツ プレースホルダ 2"/>
          <p:cNvSpPr>
            <a:spLocks noGrp="1"/>
          </p:cNvSpPr>
          <p:nvPr>
            <p:ph idx="1"/>
          </p:nvPr>
        </p:nvSpPr>
        <p:spPr bwMode="gray">
          <a:xfrm>
            <a:off x="417000" y="1926000"/>
            <a:ext cx="4320000" cy="4370400"/>
          </a:xfrm>
        </p:spPr>
        <p:txBody>
          <a:bodyPr/>
          <a:lstStyle>
            <a:lvl1pPr>
              <a:defRPr baseline="0">
                <a:latin typeface="Arial" pitchFamily="34" charset="0"/>
                <a:ea typeface="+mn-ea"/>
                <a:cs typeface="Arial" pitchFamily="34" charset="0"/>
              </a:defRPr>
            </a:lvl1pPr>
            <a:lvl2pPr>
              <a:lnSpc>
                <a:spcPct val="106000"/>
              </a:lnSpc>
              <a:spcBef>
                <a:spcPts val="1056"/>
              </a:spcBef>
              <a:defRPr baseline="0">
                <a:latin typeface="Arial" pitchFamily="34" charset="0"/>
                <a:ea typeface="+mn-ea"/>
                <a:cs typeface="Arial" pitchFamily="34" charset="0"/>
              </a:defRPr>
            </a:lvl2pPr>
            <a:lvl3pPr>
              <a:lnSpc>
                <a:spcPct val="106000"/>
              </a:lnSpc>
              <a:spcBef>
                <a:spcPts val="480"/>
              </a:spcBef>
              <a:defRPr baseline="0">
                <a:latin typeface="Arial" pitchFamily="34" charset="0"/>
                <a:ea typeface="+mn-ea"/>
                <a:cs typeface="Arial" pitchFamily="34" charset="0"/>
              </a:defRPr>
            </a:lvl3pPr>
            <a:lvl4pPr>
              <a:lnSpc>
                <a:spcPct val="106000"/>
              </a:lnSpc>
              <a:defRPr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14" name="コンテンツ プレースホルダ 2"/>
          <p:cNvSpPr>
            <a:spLocks noGrp="1"/>
          </p:cNvSpPr>
          <p:nvPr>
            <p:ph idx="17"/>
          </p:nvPr>
        </p:nvSpPr>
        <p:spPr bwMode="gray">
          <a:xfrm>
            <a:off x="5132388" y="1926000"/>
            <a:ext cx="4320000" cy="4370400"/>
          </a:xfrm>
        </p:spPr>
        <p:txBody>
          <a:bodyPr/>
          <a:lstStyle>
            <a:lvl1pPr>
              <a:defRPr baseline="0">
                <a:latin typeface="+mn-lt"/>
                <a:ea typeface="+mn-ea"/>
              </a:defRPr>
            </a:lvl1pPr>
            <a:lvl2pPr>
              <a:lnSpc>
                <a:spcPct val="106000"/>
              </a:lnSpc>
              <a:spcBef>
                <a:spcPts val="1056"/>
              </a:spcBef>
              <a:defRPr baseline="0">
                <a:latin typeface="+mn-lt"/>
                <a:ea typeface="+mn-ea"/>
              </a:defRPr>
            </a:lvl2pPr>
            <a:lvl3pPr>
              <a:lnSpc>
                <a:spcPct val="106000"/>
              </a:lnSpc>
              <a:spcBef>
                <a:spcPts val="480"/>
              </a:spcBef>
              <a:defRPr baseline="0">
                <a:latin typeface="+mn-lt"/>
                <a:ea typeface="+mn-ea"/>
              </a:defRPr>
            </a:lvl3pPr>
            <a:lvl4pPr>
              <a:lnSpc>
                <a:spcPct val="106000"/>
              </a:lnSpc>
              <a:defRPr baseline="0">
                <a:latin typeface="+mn-lt"/>
                <a:ea typeface="+mn-ea"/>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15" name="タイトル 1"/>
          <p:cNvSpPr>
            <a:spLocks noGrp="1"/>
          </p:cNvSpPr>
          <p:nvPr>
            <p:ph type="title" hasCustomPrompt="1"/>
          </p:nvPr>
        </p:nvSpPr>
        <p:spPr bwMode="gray">
          <a:xfrm>
            <a:off x="417000" y="136800"/>
            <a:ext cx="9072000" cy="651600"/>
          </a:xfrm>
        </p:spPr>
        <p:txBody>
          <a:bodyPr>
            <a:noAutofit/>
          </a:bodyPr>
          <a:lstStyle>
            <a:lvl1pPr>
              <a:defRPr baseline="0"/>
            </a:lvl1pPr>
          </a:lstStyle>
          <a:p>
            <a:r>
              <a:rPr lang="en-US" altLang="ja-JP" dirty="0"/>
              <a:t/>
            </a:r>
            <a:br>
              <a:rPr lang="en-US" altLang="ja-JP" dirty="0"/>
            </a:br>
            <a:r>
              <a:rPr lang="ja-JP" altLang="en-US" dirty="0"/>
              <a:t>キーメッセージを入力（本スライドで一番伝えたいこと＜名詞止め・体言止め不可＞）</a:t>
            </a:r>
          </a:p>
        </p:txBody>
      </p:sp>
      <p:sp>
        <p:nvSpPr>
          <p:cNvPr id="3" name="テキスト プレースホルダー 2"/>
          <p:cNvSpPr>
            <a:spLocks noGrp="1"/>
          </p:cNvSpPr>
          <p:nvPr>
            <p:ph type="body" sz="quarter" idx="18" hasCustomPrompt="1"/>
          </p:nvPr>
        </p:nvSpPr>
        <p:spPr>
          <a:xfrm>
            <a:off x="417000" y="1484312"/>
            <a:ext cx="4320000" cy="432000"/>
          </a:xfrm>
        </p:spPr>
        <p:txBody>
          <a:bodyPr wrap="none" anchor="ctr">
            <a:noAutofit/>
          </a:bodyPr>
          <a:lstStyle>
            <a:lvl1pPr>
              <a:defRPr sz="1400" b="1">
                <a:solidFill>
                  <a:schemeClr val="accent2"/>
                </a:solidFill>
              </a:defRPr>
            </a:lvl1pPr>
          </a:lstStyle>
          <a:p>
            <a:pPr lvl="0"/>
            <a:r>
              <a:rPr kumimoji="1" lang="en-US" altLang="ja-JP" dirty="0"/>
              <a:t>Header</a:t>
            </a:r>
            <a:r>
              <a:rPr kumimoji="1" lang="ja-JP" altLang="en-US" dirty="0"/>
              <a:t>を入力（スライドタイトル）</a:t>
            </a:r>
          </a:p>
        </p:txBody>
      </p:sp>
      <p:sp>
        <p:nvSpPr>
          <p:cNvPr id="18" name="テキスト プレースホルダー 2"/>
          <p:cNvSpPr>
            <a:spLocks noGrp="1"/>
          </p:cNvSpPr>
          <p:nvPr>
            <p:ph type="body" sz="quarter" idx="19" hasCustomPrompt="1"/>
          </p:nvPr>
        </p:nvSpPr>
        <p:spPr>
          <a:xfrm>
            <a:off x="5132388" y="1484312"/>
            <a:ext cx="4320000" cy="432000"/>
          </a:xfrm>
        </p:spPr>
        <p:txBody>
          <a:bodyPr wrap="none" anchor="ctr">
            <a:noAutofit/>
          </a:bodyPr>
          <a:lstStyle>
            <a:lvl1pPr>
              <a:defRPr sz="1400" b="1">
                <a:solidFill>
                  <a:schemeClr val="accent2"/>
                </a:solidFill>
              </a:defRPr>
            </a:lvl1pPr>
          </a:lstStyle>
          <a:p>
            <a:pPr lvl="0"/>
            <a:r>
              <a:rPr kumimoji="1" lang="en-US" altLang="ja-JP" dirty="0"/>
              <a:t>Header</a:t>
            </a:r>
            <a:r>
              <a:rPr kumimoji="1" lang="ja-JP" altLang="en-US" dirty="0"/>
              <a:t>を入力（スライドタイトル）</a:t>
            </a:r>
          </a:p>
        </p:txBody>
      </p:sp>
    </p:spTree>
    <p:extLst>
      <p:ext uri="{BB962C8B-B14F-4D97-AF65-F5344CB8AC3E}">
        <p14:creationId xmlns:p14="http://schemas.microsoft.com/office/powerpoint/2010/main" val="9717219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補足版） コンテンツ全面_レベル_Proposal">
    <p:spTree>
      <p:nvGrpSpPr>
        <p:cNvPr id="1" name=""/>
        <p:cNvGrpSpPr/>
        <p:nvPr/>
      </p:nvGrpSpPr>
      <p:grpSpPr>
        <a:xfrm>
          <a:off x="0" y="0"/>
          <a:ext cx="0" cy="0"/>
          <a:chOff x="0" y="0"/>
          <a:chExt cx="0" cy="0"/>
        </a:xfrm>
      </p:grpSpPr>
      <p:sp>
        <p:nvSpPr>
          <p:cNvPr id="9" name="スライド番号プレースホルダ 8"/>
          <p:cNvSpPr>
            <a:spLocks noGrp="1"/>
          </p:cNvSpPr>
          <p:nvPr>
            <p:ph type="sldNum" sz="quarter" idx="10"/>
          </p:nvPr>
        </p:nvSpPr>
        <p:spPr/>
        <p:txBody>
          <a:bodyPr/>
          <a:lstStyle>
            <a:lvl1pPr>
              <a:defRPr>
                <a:solidFill>
                  <a:schemeClr val="tx2"/>
                </a:solidFill>
              </a:defRPr>
            </a:lvl1pPr>
          </a:lstStyle>
          <a:p>
            <a:fld id="{4D9FACC8-259C-46ED-9283-8CCF027B3826}" type="slidenum">
              <a:rPr lang="ja-JP" altLang="en-US" smtClean="0"/>
              <a:pPr/>
              <a:t>‹#›</a:t>
            </a:fld>
            <a:endParaRPr lang="ja-JP" altLang="en-US" dirty="0"/>
          </a:p>
        </p:txBody>
      </p:sp>
      <p:sp>
        <p:nvSpPr>
          <p:cNvPr id="10" name="フッター プレースホルダ 9"/>
          <p:cNvSpPr>
            <a:spLocks noGrp="1"/>
          </p:cNvSpPr>
          <p:nvPr>
            <p:ph type="ftr" sz="quarter" idx="11"/>
          </p:nvPr>
        </p:nvSpPr>
        <p:spPr/>
        <p:txBody>
          <a:bodyPr/>
          <a:lstStyle>
            <a:lvl1pPr>
              <a:defRPr>
                <a:solidFill>
                  <a:schemeClr val="tx2"/>
                </a:solidFill>
              </a:defRPr>
            </a:lvl1pPr>
          </a:lstStyle>
          <a:p>
            <a:endParaRPr lang="en-GB" altLang="en-GB" dirty="0"/>
          </a:p>
        </p:txBody>
      </p:sp>
      <p:sp>
        <p:nvSpPr>
          <p:cNvPr id="7" name="タイトル 1"/>
          <p:cNvSpPr>
            <a:spLocks noGrp="1"/>
          </p:cNvSpPr>
          <p:nvPr>
            <p:ph type="title" hasCustomPrompt="1"/>
          </p:nvPr>
        </p:nvSpPr>
        <p:spPr bwMode="gray">
          <a:xfrm>
            <a:off x="417000" y="136800"/>
            <a:ext cx="9072000" cy="651600"/>
          </a:xfrm>
          <a:prstGeom prst="rect">
            <a:avLst/>
          </a:prstGeom>
        </p:spPr>
        <p:txBody>
          <a:bodyPr>
            <a:noAutofit/>
          </a:bodyPr>
          <a:lstStyle>
            <a:lvl1pPr>
              <a:defRPr baseline="0"/>
            </a:lvl1pPr>
          </a:lstStyle>
          <a:p>
            <a:r>
              <a:rPr lang="en-US" altLang="ja-JP" dirty="0"/>
              <a:t/>
            </a:r>
            <a:br>
              <a:rPr lang="en-US" altLang="ja-JP" dirty="0"/>
            </a:br>
            <a:r>
              <a:rPr lang="ja-JP" altLang="en-US" dirty="0"/>
              <a:t>キーメッセージを入力（本スライドで一番伝えたいこと＜名詞止め・体言止め不可＞）</a:t>
            </a:r>
          </a:p>
        </p:txBody>
      </p:sp>
      <p:sp>
        <p:nvSpPr>
          <p:cNvPr id="8" name="テキスト プレースホルダ 5"/>
          <p:cNvSpPr>
            <a:spLocks noGrp="1"/>
          </p:cNvSpPr>
          <p:nvPr>
            <p:ph type="body" sz="quarter" idx="14" hasCustomPrompt="1"/>
          </p:nvPr>
        </p:nvSpPr>
        <p:spPr bwMode="gray">
          <a:xfrm>
            <a:off x="417000" y="1009580"/>
            <a:ext cx="9072000" cy="439200"/>
          </a:xfrm>
        </p:spPr>
        <p:txBody>
          <a:bodyPr lIns="72000" tIns="0" rIns="72000" bIns="0">
            <a:noAutofit/>
          </a:bodyPr>
          <a:lstStyle>
            <a:lvl1pPr marL="0" indent="0">
              <a:spcBef>
                <a:spcPts val="0"/>
              </a:spcBef>
              <a:defRPr sz="1400" baseline="0">
                <a:latin typeface="Arial" pitchFamily="34" charset="0"/>
                <a:ea typeface="+mn-ea"/>
                <a:cs typeface="Arial" pitchFamily="34" charset="0"/>
              </a:defRPr>
            </a:lvl1pPr>
          </a:lstStyle>
          <a:p>
            <a:pPr lvl="0"/>
            <a:r>
              <a:rPr kumimoji="1" lang="ja-JP" altLang="en-US" dirty="0"/>
              <a:t>本文を入力（キーメッセージを補足する内容＜</a:t>
            </a:r>
            <a:r>
              <a:rPr kumimoji="1" lang="en-US" altLang="ja-JP" dirty="0"/>
              <a:t>2</a:t>
            </a:r>
            <a:r>
              <a:rPr kumimoji="1" lang="ja-JP" altLang="en-US" dirty="0"/>
              <a:t>行以内＞）</a:t>
            </a:r>
            <a:endParaRPr kumimoji="1" lang="en-US" altLang="ja-JP" dirty="0"/>
          </a:p>
          <a:p>
            <a:pPr lvl="0"/>
            <a:endParaRPr kumimoji="1" lang="ja-JP" altLang="en-US" dirty="0"/>
          </a:p>
        </p:txBody>
      </p:sp>
      <p:sp>
        <p:nvSpPr>
          <p:cNvPr id="11" name="コンテンツ プレースホルダ 2"/>
          <p:cNvSpPr>
            <a:spLocks noGrp="1"/>
          </p:cNvSpPr>
          <p:nvPr>
            <p:ph idx="1"/>
          </p:nvPr>
        </p:nvSpPr>
        <p:spPr bwMode="gray">
          <a:xfrm>
            <a:off x="417600" y="1926000"/>
            <a:ext cx="9066013" cy="4370400"/>
          </a:xfrm>
        </p:spPr>
        <p:txBody>
          <a:bodyPr/>
          <a:lstStyle>
            <a:lvl1pPr>
              <a:defRPr baseline="0">
                <a:latin typeface="+mn-lt"/>
                <a:ea typeface="+mn-ea"/>
              </a:defRPr>
            </a:lvl1pPr>
            <a:lvl2pPr>
              <a:lnSpc>
                <a:spcPct val="106000"/>
              </a:lnSpc>
              <a:spcBef>
                <a:spcPts val="1056"/>
              </a:spcBef>
              <a:defRPr baseline="0">
                <a:latin typeface="+mn-lt"/>
                <a:ea typeface="+mn-ea"/>
              </a:defRPr>
            </a:lvl2pPr>
            <a:lvl3pPr>
              <a:lnSpc>
                <a:spcPct val="106000"/>
              </a:lnSpc>
              <a:spcBef>
                <a:spcPts val="480"/>
              </a:spcBef>
              <a:defRPr baseline="0">
                <a:latin typeface="+mn-lt"/>
                <a:ea typeface="+mn-ea"/>
              </a:defRPr>
            </a:lvl3pPr>
            <a:lvl4pPr>
              <a:lnSpc>
                <a:spcPct val="106000"/>
              </a:lnSpc>
              <a:spcBef>
                <a:spcPts val="240"/>
              </a:spcBef>
              <a:defRPr baseline="0">
                <a:latin typeface="+mn-lt"/>
                <a:ea typeface="+mn-ea"/>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3" name="テキスト プレースホルダー 2"/>
          <p:cNvSpPr>
            <a:spLocks noGrp="1"/>
          </p:cNvSpPr>
          <p:nvPr>
            <p:ph type="body" sz="quarter" idx="15" hasCustomPrompt="1"/>
          </p:nvPr>
        </p:nvSpPr>
        <p:spPr>
          <a:xfrm>
            <a:off x="417600" y="1484313"/>
            <a:ext cx="4320000" cy="432000"/>
          </a:xfrm>
        </p:spPr>
        <p:txBody>
          <a:bodyPr wrap="none" anchor="ctr">
            <a:noAutofit/>
          </a:bodyPr>
          <a:lstStyle>
            <a:lvl1pPr>
              <a:defRPr sz="1400" b="1">
                <a:solidFill>
                  <a:schemeClr val="accent2"/>
                </a:solidFill>
              </a:defRPr>
            </a:lvl1pPr>
          </a:lstStyle>
          <a:p>
            <a:pPr lvl="0"/>
            <a:r>
              <a:rPr kumimoji="1" lang="en-US" altLang="ja-JP" dirty="0"/>
              <a:t>Header</a:t>
            </a:r>
            <a:r>
              <a:rPr kumimoji="1" lang="ja-JP" altLang="en-US" dirty="0"/>
              <a:t>を入力（スライドタイトル）</a:t>
            </a:r>
          </a:p>
        </p:txBody>
      </p:sp>
    </p:spTree>
    <p:extLst>
      <p:ext uri="{BB962C8B-B14F-4D97-AF65-F5344CB8AC3E}">
        <p14:creationId xmlns:p14="http://schemas.microsoft.com/office/powerpoint/2010/main" val="40087703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基本版） タイトル_ ロゴ入り_Proposal">
    <p:spTree>
      <p:nvGrpSpPr>
        <p:cNvPr id="1" name=""/>
        <p:cNvGrpSpPr/>
        <p:nvPr/>
      </p:nvGrpSpPr>
      <p:grpSpPr>
        <a:xfrm>
          <a:off x="0" y="0"/>
          <a:ext cx="0" cy="0"/>
          <a:chOff x="0" y="0"/>
          <a:chExt cx="0" cy="0"/>
        </a:xfrm>
      </p:grpSpPr>
      <p:sp>
        <p:nvSpPr>
          <p:cNvPr id="12" name="Text Box 9"/>
          <p:cNvSpPr txBox="1">
            <a:spLocks noChangeArrowheads="1"/>
          </p:cNvSpPr>
          <p:nvPr userDrawn="1"/>
        </p:nvSpPr>
        <p:spPr bwMode="gray">
          <a:xfrm>
            <a:off x="966523" y="4756197"/>
            <a:ext cx="2093522" cy="236988"/>
          </a:xfrm>
          <a:prstGeom prst="rect">
            <a:avLst/>
          </a:prstGeom>
          <a:noFill/>
          <a:ln w="12700" cap="rnd" algn="ctr">
            <a:noFill/>
            <a:miter lim="800000"/>
            <a:headEnd/>
            <a:tailEnd/>
          </a:ln>
          <a:effectLst/>
        </p:spPr>
        <p:txBody>
          <a:bodyPr wrap="none" lIns="0" tIns="0" rIns="0" bIns="0">
            <a:spAutoFit/>
          </a:bodyPr>
          <a:lstStyle/>
          <a:p>
            <a:pPr>
              <a:lnSpc>
                <a:spcPct val="110000"/>
              </a:lnSpc>
            </a:pPr>
            <a:r>
              <a:rPr lang="ja-JP" altLang="en-US" sz="1400" dirty="0">
                <a:solidFill>
                  <a:srgbClr val="000000"/>
                </a:solidFill>
              </a:rPr>
              <a:t>有限責任監査法人 トーマツ</a:t>
            </a:r>
            <a:endParaRPr lang="en-US" altLang="ja-JP" sz="1400" dirty="0">
              <a:solidFill>
                <a:srgbClr val="000000"/>
              </a:solidFill>
            </a:endParaRPr>
          </a:p>
        </p:txBody>
      </p:sp>
      <p:sp>
        <p:nvSpPr>
          <p:cNvPr id="3700739" name="Rectangle 3"/>
          <p:cNvSpPr>
            <a:spLocks noGrp="1" noChangeArrowheads="1"/>
          </p:cNvSpPr>
          <p:nvPr>
            <p:ph type="ctrTitle" sz="quarter" hasCustomPrompt="1"/>
          </p:nvPr>
        </p:nvSpPr>
        <p:spPr bwMode="gray">
          <a:xfrm>
            <a:off x="966530" y="2581321"/>
            <a:ext cx="4680000" cy="564257"/>
          </a:xfrm>
          <a:prstGeom prst="rect">
            <a:avLst/>
          </a:prstGeom>
        </p:spPr>
        <p:txBody>
          <a:bodyPr wrap="none" anchor="b" anchorCtr="0"/>
          <a:lstStyle>
            <a:lvl1pPr>
              <a:lnSpc>
                <a:spcPct val="100000"/>
              </a:lnSpc>
              <a:spcBef>
                <a:spcPts val="0"/>
              </a:spcBef>
              <a:buClr>
                <a:schemeClr val="tx2"/>
              </a:buClr>
              <a:buSzPct val="85000"/>
              <a:buFont typeface="Wingdings" pitchFamily="2" charset="2"/>
              <a:buNone/>
              <a:defRPr sz="2400" baseline="0">
                <a:solidFill>
                  <a:schemeClr val="accent1"/>
                </a:solidFill>
                <a:latin typeface="+mn-lt"/>
                <a:ea typeface="+mn-ea"/>
                <a:cs typeface="Arial" pitchFamily="34" charset="0"/>
              </a:defRPr>
            </a:lvl1pPr>
          </a:lstStyle>
          <a:p>
            <a:r>
              <a:rPr kumimoji="1" lang="ja-JP" altLang="en-US" dirty="0"/>
              <a:t>表紙タイトル</a:t>
            </a:r>
            <a:endParaRPr lang="en-US" altLang="ja-JP" dirty="0"/>
          </a:p>
        </p:txBody>
      </p:sp>
      <p:sp>
        <p:nvSpPr>
          <p:cNvPr id="14" name="テキスト プレースホルダ 13"/>
          <p:cNvSpPr>
            <a:spLocks noGrp="1"/>
          </p:cNvSpPr>
          <p:nvPr>
            <p:ph type="body" sz="quarter" idx="10" hasCustomPrompt="1"/>
          </p:nvPr>
        </p:nvSpPr>
        <p:spPr bwMode="gray">
          <a:xfrm>
            <a:off x="966788" y="3402000"/>
            <a:ext cx="4680000" cy="439200"/>
          </a:xfrm>
        </p:spPr>
        <p:txBody>
          <a:bodyPr wrap="none" lIns="0" tIns="0" rIns="0" bIns="0">
            <a:noAutofit/>
          </a:bodyPr>
          <a:lstStyle>
            <a:lvl1pPr marL="0" indent="0">
              <a:lnSpc>
                <a:spcPct val="100000"/>
              </a:lnSpc>
              <a:spcBef>
                <a:spcPts val="0"/>
              </a:spcBef>
              <a:defRPr sz="1800" b="1">
                <a:solidFill>
                  <a:schemeClr val="accent2"/>
                </a:solidFill>
              </a:defRPr>
            </a:lvl1pPr>
          </a:lstStyle>
          <a:p>
            <a:pPr lvl="0"/>
            <a:r>
              <a:rPr kumimoji="1" lang="ja-JP" altLang="en-US" dirty="0"/>
              <a:t>表紙サブタイトル</a:t>
            </a:r>
          </a:p>
        </p:txBody>
      </p:sp>
      <p:pic>
        <p:nvPicPr>
          <p:cNvPr id="2" name="図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9600" y="352800"/>
            <a:ext cx="2091417" cy="662400"/>
          </a:xfrm>
          <a:prstGeom prst="rect">
            <a:avLst/>
          </a:prstGeom>
        </p:spPr>
      </p:pic>
      <p:pic>
        <p:nvPicPr>
          <p:cNvPr id="3" name="図 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96000" y="5950800"/>
            <a:ext cx="1556411" cy="388800"/>
          </a:xfrm>
          <a:prstGeom prst="rect">
            <a:avLst/>
          </a:prstGeom>
        </p:spPr>
      </p:pic>
    </p:spTree>
    <p:extLst>
      <p:ext uri="{BB962C8B-B14F-4D97-AF65-F5344CB8AC3E}">
        <p14:creationId xmlns:p14="http://schemas.microsoft.com/office/powerpoint/2010/main" val="16996510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基本版） タイトル ロゴ無_Proposal">
    <p:spTree>
      <p:nvGrpSpPr>
        <p:cNvPr id="1" name=""/>
        <p:cNvGrpSpPr/>
        <p:nvPr/>
      </p:nvGrpSpPr>
      <p:grpSpPr>
        <a:xfrm>
          <a:off x="0" y="0"/>
          <a:ext cx="0" cy="0"/>
          <a:chOff x="0" y="0"/>
          <a:chExt cx="0" cy="0"/>
        </a:xfrm>
      </p:grpSpPr>
      <p:sp>
        <p:nvSpPr>
          <p:cNvPr id="3700739" name="Rectangle 3"/>
          <p:cNvSpPr>
            <a:spLocks noGrp="1" noChangeArrowheads="1"/>
          </p:cNvSpPr>
          <p:nvPr>
            <p:ph type="ctrTitle" sz="quarter" hasCustomPrompt="1"/>
          </p:nvPr>
        </p:nvSpPr>
        <p:spPr bwMode="gray">
          <a:xfrm>
            <a:off x="966530" y="2581321"/>
            <a:ext cx="4680000" cy="564257"/>
          </a:xfrm>
          <a:prstGeom prst="rect">
            <a:avLst/>
          </a:prstGeom>
        </p:spPr>
        <p:txBody>
          <a:bodyPr wrap="none" anchor="b" anchorCtr="0"/>
          <a:lstStyle>
            <a:lvl1pPr>
              <a:lnSpc>
                <a:spcPct val="100000"/>
              </a:lnSpc>
              <a:spcBef>
                <a:spcPts val="0"/>
              </a:spcBef>
              <a:buClr>
                <a:schemeClr val="tx2"/>
              </a:buClr>
              <a:buSzPct val="85000"/>
              <a:buFont typeface="Wingdings" pitchFamily="2" charset="2"/>
              <a:buNone/>
              <a:defRPr sz="2400" baseline="0">
                <a:solidFill>
                  <a:schemeClr val="accent1"/>
                </a:solidFill>
                <a:latin typeface="+mn-lt"/>
                <a:ea typeface="+mn-ea"/>
                <a:cs typeface="Arial" pitchFamily="34" charset="0"/>
              </a:defRPr>
            </a:lvl1pPr>
          </a:lstStyle>
          <a:p>
            <a:r>
              <a:rPr lang="ja-JP" altLang="en-US" dirty="0"/>
              <a:t>表紙タイトル</a:t>
            </a:r>
            <a:endParaRPr lang="en-US" altLang="ja-JP" dirty="0"/>
          </a:p>
        </p:txBody>
      </p:sp>
      <p:sp>
        <p:nvSpPr>
          <p:cNvPr id="14" name="テキスト プレースホルダ 13"/>
          <p:cNvSpPr>
            <a:spLocks noGrp="1"/>
          </p:cNvSpPr>
          <p:nvPr>
            <p:ph type="body" sz="quarter" idx="10" hasCustomPrompt="1"/>
          </p:nvPr>
        </p:nvSpPr>
        <p:spPr bwMode="gray">
          <a:xfrm>
            <a:off x="966788" y="3402000"/>
            <a:ext cx="4680000" cy="439200"/>
          </a:xfrm>
        </p:spPr>
        <p:txBody>
          <a:bodyPr wrap="none" lIns="0" tIns="0" rIns="0" bIns="0">
            <a:noAutofit/>
          </a:bodyPr>
          <a:lstStyle>
            <a:lvl1pPr marL="0" indent="0">
              <a:lnSpc>
                <a:spcPct val="100000"/>
              </a:lnSpc>
              <a:spcBef>
                <a:spcPts val="0"/>
              </a:spcBef>
              <a:defRPr sz="1800" b="1">
                <a:solidFill>
                  <a:schemeClr val="accent2"/>
                </a:solidFill>
              </a:defRPr>
            </a:lvl1pPr>
          </a:lstStyle>
          <a:p>
            <a:pPr lvl="0"/>
            <a:r>
              <a:rPr kumimoji="1" lang="ja-JP" altLang="en-US" dirty="0"/>
              <a:t>表紙サブタイトル</a:t>
            </a:r>
          </a:p>
        </p:txBody>
      </p:sp>
    </p:spTree>
    <p:extLst>
      <p:ext uri="{BB962C8B-B14F-4D97-AF65-F5344CB8AC3E}">
        <p14:creationId xmlns:p14="http://schemas.microsoft.com/office/powerpoint/2010/main" val="42849820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基本版） 目次_Proposal">
    <p:spTree>
      <p:nvGrpSpPr>
        <p:cNvPr id="1" name=""/>
        <p:cNvGrpSpPr/>
        <p:nvPr/>
      </p:nvGrpSpPr>
      <p:grpSpPr>
        <a:xfrm>
          <a:off x="0" y="0"/>
          <a:ext cx="0" cy="0"/>
          <a:chOff x="0" y="0"/>
          <a:chExt cx="0" cy="0"/>
        </a:xfrm>
      </p:grpSpPr>
      <p:sp>
        <p:nvSpPr>
          <p:cNvPr id="8" name="タイトル 1"/>
          <p:cNvSpPr>
            <a:spLocks noGrp="1"/>
          </p:cNvSpPr>
          <p:nvPr>
            <p:ph type="title" hasCustomPrompt="1"/>
          </p:nvPr>
        </p:nvSpPr>
        <p:spPr bwMode="gray">
          <a:xfrm>
            <a:off x="416496" y="136800"/>
            <a:ext cx="9072000" cy="651600"/>
          </a:xfrm>
          <a:prstGeom prst="rect">
            <a:avLst/>
          </a:prstGeom>
        </p:spPr>
        <p:txBody>
          <a:bodyPr/>
          <a:lstStyle>
            <a:lvl1pPr>
              <a:defRPr baseline="0">
                <a:latin typeface="Arial" pitchFamily="34" charset="0"/>
                <a:cs typeface="Arial" pitchFamily="34" charset="0"/>
              </a:defRPr>
            </a:lvl1pPr>
          </a:lstStyle>
          <a:p>
            <a:r>
              <a:rPr lang="en-US" altLang="ja-JP" dirty="0"/>
              <a:t/>
            </a:r>
            <a:br>
              <a:rPr lang="en-US" altLang="ja-JP" dirty="0"/>
            </a:br>
            <a:r>
              <a:rPr lang="ja-JP" altLang="en-US" dirty="0"/>
              <a:t>マスター タイトルの書式設定</a:t>
            </a:r>
          </a:p>
        </p:txBody>
      </p:sp>
      <p:sp>
        <p:nvSpPr>
          <p:cNvPr id="13" name="コンテンツ プレースホルダ 2"/>
          <p:cNvSpPr>
            <a:spLocks noGrp="1"/>
          </p:cNvSpPr>
          <p:nvPr>
            <p:ph idx="1"/>
          </p:nvPr>
        </p:nvSpPr>
        <p:spPr bwMode="gray">
          <a:xfrm>
            <a:off x="416496" y="1479600"/>
            <a:ext cx="4320000" cy="4816800"/>
          </a:xfrm>
          <a:prstGeom prst="rect">
            <a:avLst/>
          </a:prstGeom>
        </p:spPr>
        <p:txBody>
          <a:bodyPr/>
          <a:lstStyle>
            <a:lvl1pPr marL="0" indent="0">
              <a:buNone/>
              <a:defRPr sz="1200" baseline="0">
                <a:latin typeface="Arial" pitchFamily="34" charset="0"/>
                <a:ea typeface="+mn-ea"/>
                <a:cs typeface="Arial" pitchFamily="34" charset="0"/>
              </a:defRPr>
            </a:lvl1pPr>
            <a:lvl2pPr marL="169200" indent="-1692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marR="0" indent="-172800" algn="l" defTabSz="914400" rtl="0" eaLnBrk="1" fontAlgn="auto" latinLnBrk="0" hangingPunct="1">
              <a:lnSpc>
                <a:spcPct val="106000"/>
              </a:lnSpc>
              <a:spcBef>
                <a:spcPts val="240"/>
              </a:spcBef>
              <a:spcAft>
                <a:spcPts val="0"/>
              </a:spcAft>
              <a:buClrTx/>
              <a:buSzTx/>
              <a:buFont typeface="Arial" pitchFamily="34" charset="0"/>
              <a:buChar char="•"/>
              <a:tabLst/>
              <a:defRPr sz="12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14" name="コンテンツ プレースホルダ 2"/>
          <p:cNvSpPr>
            <a:spLocks noGrp="1"/>
          </p:cNvSpPr>
          <p:nvPr>
            <p:ph idx="10"/>
          </p:nvPr>
        </p:nvSpPr>
        <p:spPr bwMode="gray">
          <a:xfrm>
            <a:off x="5132388" y="1479600"/>
            <a:ext cx="4320000" cy="4816800"/>
          </a:xfrm>
          <a:prstGeom prst="rect">
            <a:avLst/>
          </a:prstGeom>
        </p:spPr>
        <p:txBody>
          <a:bodyPr/>
          <a:lstStyle>
            <a:lvl1pPr marL="0" indent="0">
              <a:buNone/>
              <a:tabLst/>
              <a:defRPr sz="1200" baseline="0">
                <a:latin typeface="Arial" pitchFamily="34" charset="0"/>
                <a:ea typeface="+mn-ea"/>
                <a:cs typeface="Arial" pitchFamily="34" charset="0"/>
              </a:defRPr>
            </a:lvl1pPr>
            <a:lvl2pPr marL="169200" indent="-1692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indent="-172800">
              <a:lnSpc>
                <a:spcPct val="106000"/>
              </a:lnSpc>
              <a:spcBef>
                <a:spcPts val="240"/>
              </a:spcBef>
              <a:buFont typeface="Arial" pitchFamily="34" charset="0"/>
              <a:buChar char="•"/>
              <a:defRPr sz="12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Tree>
    <p:extLst>
      <p:ext uri="{BB962C8B-B14F-4D97-AF65-F5344CB8AC3E}">
        <p14:creationId xmlns:p14="http://schemas.microsoft.com/office/powerpoint/2010/main" val="525626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p:cSld name="（基本版） 白紙_Proposal">
    <p:spTree>
      <p:nvGrpSpPr>
        <p:cNvPr id="1" name=""/>
        <p:cNvGrpSpPr/>
        <p:nvPr/>
      </p:nvGrpSpPr>
      <p:grpSpPr>
        <a:xfrm>
          <a:off x="0" y="0"/>
          <a:ext cx="0" cy="0"/>
          <a:chOff x="0" y="0"/>
          <a:chExt cx="0" cy="0"/>
        </a:xfrm>
      </p:grpSpPr>
      <p:sp>
        <p:nvSpPr>
          <p:cNvPr id="9" name="Text Placeholder 8"/>
          <p:cNvSpPr>
            <a:spLocks noGrp="1"/>
          </p:cNvSpPr>
          <p:nvPr>
            <p:ph type="body" sz="quarter" idx="10"/>
          </p:nvPr>
        </p:nvSpPr>
        <p:spPr bwMode="gray">
          <a:xfrm>
            <a:off x="1900800" y="2368296"/>
            <a:ext cx="6102096" cy="2487168"/>
          </a:xfrm>
          <a:prstGeom prst="rect">
            <a:avLst/>
          </a:prstGeom>
        </p:spPr>
        <p:txBody>
          <a:bodyPr tIns="0" bIns="0"/>
          <a:lstStyle>
            <a:lvl1pPr marL="0" indent="0" eaLnBrk="1" hangingPunct="1">
              <a:spcBef>
                <a:spcPts val="0"/>
              </a:spcBef>
              <a:buClr>
                <a:schemeClr val="tx1"/>
              </a:buClr>
              <a:buSzPct val="80000"/>
              <a:buFont typeface="Wingdings" pitchFamily="2" charset="2"/>
              <a:buNone/>
              <a:defRPr sz="1200" baseline="0">
                <a:latin typeface="+mn-ea"/>
                <a:ea typeface="+mn-ea"/>
              </a:defRPr>
            </a:lvl1pPr>
            <a:lvl5pPr>
              <a:buNone/>
              <a:defRPr/>
            </a:lvl5pPr>
          </a:lstStyle>
          <a:p>
            <a:pPr lvl="0"/>
            <a:r>
              <a:rPr lang="ja-JP" altLang="en-US" dirty="0"/>
              <a:t>マスター テキストの書式設定</a:t>
            </a:r>
          </a:p>
        </p:txBody>
      </p:sp>
      <p:sp>
        <p:nvSpPr>
          <p:cNvPr id="6" name="スライド番号プレースホルダ 5"/>
          <p:cNvSpPr>
            <a:spLocks noGrp="1"/>
          </p:cNvSpPr>
          <p:nvPr>
            <p:ph type="sldNum" sz="quarter" idx="11"/>
          </p:nvPr>
        </p:nvSpPr>
        <p:spPr bwMode="gray"/>
        <p:txBody>
          <a:bodyPr/>
          <a:lstStyle>
            <a:lvl1pPr>
              <a:defRPr>
                <a:solidFill>
                  <a:schemeClr val="tx2"/>
                </a:solidFill>
              </a:defRPr>
            </a:lvl1pPr>
          </a:lstStyle>
          <a:p>
            <a:fld id="{AA5FCFE5-FE56-4EF1-80A8-07776887C2A1}" type="slidenum">
              <a:rPr lang="ja-JP" altLang="en-US" smtClean="0">
                <a:solidFill>
                  <a:srgbClr val="313131"/>
                </a:solidFill>
              </a:rPr>
              <a:pPr/>
              <a:t>‹#›</a:t>
            </a:fld>
            <a:endParaRPr lang="ja-JP" altLang="en-US" dirty="0">
              <a:solidFill>
                <a:srgbClr val="313131"/>
              </a:solidFill>
            </a:endParaRPr>
          </a:p>
        </p:txBody>
      </p:sp>
      <p:sp>
        <p:nvSpPr>
          <p:cNvPr id="7" name="フッター プレースホルダ 6"/>
          <p:cNvSpPr>
            <a:spLocks noGrp="1"/>
          </p:cNvSpPr>
          <p:nvPr>
            <p:ph type="ftr" sz="quarter" idx="12"/>
          </p:nvPr>
        </p:nvSpPr>
        <p:spPr bwMode="gray"/>
        <p:txBody>
          <a:bodyPr/>
          <a:lstStyle>
            <a:lvl1pPr>
              <a:defRPr>
                <a:solidFill>
                  <a:schemeClr val="tx2"/>
                </a:solidFill>
              </a:defRPr>
            </a:lvl1pPr>
          </a:lstStyle>
          <a:p>
            <a:endParaRPr lang="en-GB" altLang="en-GB" dirty="0">
              <a:solidFill>
                <a:srgbClr val="313131"/>
              </a:solidFill>
            </a:endParaRPr>
          </a:p>
        </p:txBody>
      </p:sp>
    </p:spTree>
    <p:extLst>
      <p:ext uri="{BB962C8B-B14F-4D97-AF65-F5344CB8AC3E}">
        <p14:creationId xmlns:p14="http://schemas.microsoft.com/office/powerpoint/2010/main" val="29708573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基本版） 中表紙_Proposal">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bwMode="gray">
          <a:xfrm>
            <a:off x="968400" y="2124000"/>
            <a:ext cx="5176793" cy="667409"/>
          </a:xfrm>
          <a:prstGeom prst="rect">
            <a:avLst/>
          </a:prstGeom>
          <a:noFill/>
        </p:spPr>
        <p:txBody>
          <a:bodyPr wrap="none" lIns="72000" rIns="73152" anchor="ctr" anchorCtr="0">
            <a:noAutofit/>
          </a:bodyPr>
          <a:lstStyle>
            <a:lvl1pPr marL="0" indent="0" algn="l">
              <a:lnSpc>
                <a:spcPct val="100000"/>
              </a:lnSpc>
              <a:spcBef>
                <a:spcPts val="0"/>
              </a:spcBef>
              <a:buNone/>
              <a:defRPr sz="2800" b="1" baseline="0">
                <a:solidFill>
                  <a:schemeClr val="accent1"/>
                </a:solidFill>
                <a:latin typeface="Arial" pitchFamily="34" charset="0"/>
                <a:cs typeface="Arial" pitchFamily="34" charset="0"/>
              </a:defRPr>
            </a:lvl1pPr>
          </a:lstStyle>
          <a:p>
            <a:pPr lvl="0"/>
            <a:r>
              <a:rPr lang="ja-JP" altLang="en-US" dirty="0"/>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2"/>
                </a:solidFill>
              </a:defRPr>
            </a:lvl1pPr>
          </a:lstStyle>
          <a:p>
            <a:fld id="{AA5FCFE5-FE56-4EF1-80A8-07776887C2A1}" type="slidenum">
              <a:rPr lang="ja-JP" altLang="en-US" smtClean="0">
                <a:solidFill>
                  <a:srgbClr val="313131"/>
                </a:solidFill>
              </a:rPr>
              <a:pPr/>
              <a:t>‹#›</a:t>
            </a:fld>
            <a:endParaRPr lang="ja-JP" altLang="en-US" dirty="0">
              <a:solidFill>
                <a:srgbClr val="313131"/>
              </a:solidFill>
            </a:endParaRPr>
          </a:p>
        </p:txBody>
      </p:sp>
      <p:sp>
        <p:nvSpPr>
          <p:cNvPr id="7" name="フッター プレースホルダ 6"/>
          <p:cNvSpPr>
            <a:spLocks noGrp="1"/>
          </p:cNvSpPr>
          <p:nvPr>
            <p:ph type="ftr" sz="quarter" idx="12"/>
          </p:nvPr>
        </p:nvSpPr>
        <p:spPr bwMode="gray"/>
        <p:txBody>
          <a:bodyPr/>
          <a:lstStyle>
            <a:lvl1pPr>
              <a:defRPr>
                <a:solidFill>
                  <a:schemeClr val="tx2"/>
                </a:solidFill>
              </a:defRPr>
            </a:lvl1pPr>
          </a:lstStyle>
          <a:p>
            <a:endParaRPr lang="en-GB" altLang="en-GB" dirty="0">
              <a:solidFill>
                <a:srgbClr val="313131"/>
              </a:solidFill>
            </a:endParaRPr>
          </a:p>
        </p:txBody>
      </p:sp>
    </p:spTree>
    <p:extLst>
      <p:ext uri="{BB962C8B-B14F-4D97-AF65-F5344CB8AC3E}">
        <p14:creationId xmlns:p14="http://schemas.microsoft.com/office/powerpoint/2010/main" val="4221924189"/>
      </p:ext>
    </p:extLst>
  </p:cSld>
  <p:clrMapOvr>
    <a:masterClrMapping/>
  </p:clrMapOvr>
  <p:extLst>
    <p:ext uri="{DCECCB84-F9BA-43D5-87BE-67443E8EF086}">
      <p15:sldGuideLst xmlns:p15="http://schemas.microsoft.com/office/powerpoint/2012/main"/>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基本版） タイトルのみ_Proposal">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bwMode="gray">
          <a:xfrm>
            <a:off x="417000" y="136800"/>
            <a:ext cx="9072000" cy="651600"/>
          </a:xfrm>
        </p:spPr>
        <p:txBody>
          <a:bodyPr/>
          <a:lstStyle/>
          <a:p>
            <a:r>
              <a:rPr kumimoji="1" lang="ja-JP" altLang="en-US" dirty="0"/>
              <a:t>キーメッセージを入力（本スライドで一番伝えたいこと＜名詞止め・体言止め不可＞）</a:t>
            </a:r>
          </a:p>
        </p:txBody>
      </p:sp>
      <p:sp>
        <p:nvSpPr>
          <p:cNvPr id="3" name="フッター プレースホルダ 2"/>
          <p:cNvSpPr>
            <a:spLocks noGrp="1"/>
          </p:cNvSpPr>
          <p:nvPr>
            <p:ph type="ftr" sz="quarter" idx="10"/>
          </p:nvPr>
        </p:nvSpPr>
        <p:spPr bwMode="gray"/>
        <p:txBody>
          <a:bodyPr/>
          <a:lstStyle>
            <a:lvl1pPr>
              <a:defRPr>
                <a:solidFill>
                  <a:schemeClr val="tx2"/>
                </a:solidFill>
              </a:defRPr>
            </a:lvl1pPr>
          </a:lstStyle>
          <a:p>
            <a:endParaRPr lang="en-GB" altLang="en-GB" dirty="0">
              <a:solidFill>
                <a:srgbClr val="313131"/>
              </a:solidFill>
            </a:endParaRPr>
          </a:p>
        </p:txBody>
      </p:sp>
      <p:sp>
        <p:nvSpPr>
          <p:cNvPr id="4" name="スライド番号プレースホルダ 3"/>
          <p:cNvSpPr>
            <a:spLocks noGrp="1"/>
          </p:cNvSpPr>
          <p:nvPr>
            <p:ph type="sldNum" sz="quarter" idx="11"/>
          </p:nvPr>
        </p:nvSpPr>
        <p:spPr bwMode="gray"/>
        <p:txBody>
          <a:bodyPr/>
          <a:lstStyle>
            <a:lvl1pPr>
              <a:defRPr>
                <a:solidFill>
                  <a:schemeClr val="tx2"/>
                </a:solidFill>
              </a:defRPr>
            </a:lvl1pPr>
          </a:lstStyle>
          <a:p>
            <a:fld id="{AA5FCFE5-FE56-4EF1-80A8-07776887C2A1}" type="slidenum">
              <a:rPr lang="ja-JP" altLang="en-US" smtClean="0">
                <a:solidFill>
                  <a:srgbClr val="313131"/>
                </a:solidFill>
              </a:rPr>
              <a:pPr/>
              <a:t>‹#›</a:t>
            </a:fld>
            <a:endParaRPr lang="ja-JP" altLang="en-US" dirty="0">
              <a:solidFill>
                <a:srgbClr val="313131"/>
              </a:solidFill>
            </a:endParaRPr>
          </a:p>
        </p:txBody>
      </p:sp>
      <p:sp>
        <p:nvSpPr>
          <p:cNvPr id="9" name="テキスト プレースホルダー 2"/>
          <p:cNvSpPr>
            <a:spLocks noGrp="1"/>
          </p:cNvSpPr>
          <p:nvPr>
            <p:ph type="body" sz="quarter" idx="15" hasCustomPrompt="1"/>
          </p:nvPr>
        </p:nvSpPr>
        <p:spPr>
          <a:xfrm>
            <a:off x="416496" y="1016000"/>
            <a:ext cx="4320000" cy="432000"/>
          </a:xfrm>
        </p:spPr>
        <p:txBody>
          <a:bodyPr wrap="none" anchor="ctr">
            <a:noAutofit/>
          </a:bodyPr>
          <a:lstStyle>
            <a:lvl1pPr>
              <a:defRPr sz="1400" b="1">
                <a:solidFill>
                  <a:schemeClr val="accent2"/>
                </a:solidFill>
              </a:defRPr>
            </a:lvl1pPr>
          </a:lstStyle>
          <a:p>
            <a:pPr lvl="0"/>
            <a:r>
              <a:rPr kumimoji="1" lang="en-US" altLang="ja-JP" dirty="0"/>
              <a:t>Header</a:t>
            </a:r>
            <a:r>
              <a:rPr kumimoji="1" lang="ja-JP" altLang="en-US" dirty="0"/>
              <a:t>を入力（スライドタイトル）</a:t>
            </a:r>
          </a:p>
        </p:txBody>
      </p:sp>
    </p:spTree>
    <p:extLst>
      <p:ext uri="{BB962C8B-B14F-4D97-AF65-F5344CB8AC3E}">
        <p14:creationId xmlns:p14="http://schemas.microsoft.com/office/powerpoint/2010/main" val="5896886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基本版） タイトル ロゴ無_Proposal">
    <p:spTree>
      <p:nvGrpSpPr>
        <p:cNvPr id="1" name=""/>
        <p:cNvGrpSpPr/>
        <p:nvPr/>
      </p:nvGrpSpPr>
      <p:grpSpPr>
        <a:xfrm>
          <a:off x="0" y="0"/>
          <a:ext cx="0" cy="0"/>
          <a:chOff x="0" y="0"/>
          <a:chExt cx="0" cy="0"/>
        </a:xfrm>
      </p:grpSpPr>
      <p:sp>
        <p:nvSpPr>
          <p:cNvPr id="3700739" name="Rectangle 3"/>
          <p:cNvSpPr>
            <a:spLocks noGrp="1" noChangeArrowheads="1"/>
          </p:cNvSpPr>
          <p:nvPr>
            <p:ph type="ctrTitle" sz="quarter" hasCustomPrompt="1"/>
          </p:nvPr>
        </p:nvSpPr>
        <p:spPr bwMode="gray">
          <a:xfrm>
            <a:off x="966530" y="2581321"/>
            <a:ext cx="4680000" cy="564257"/>
          </a:xfrm>
          <a:prstGeom prst="rect">
            <a:avLst/>
          </a:prstGeom>
        </p:spPr>
        <p:txBody>
          <a:bodyPr wrap="none" anchor="b" anchorCtr="0"/>
          <a:lstStyle>
            <a:lvl1pPr>
              <a:lnSpc>
                <a:spcPct val="100000"/>
              </a:lnSpc>
              <a:spcBef>
                <a:spcPts val="0"/>
              </a:spcBef>
              <a:buClr>
                <a:schemeClr val="tx2"/>
              </a:buClr>
              <a:buSzPct val="85000"/>
              <a:buFont typeface="Wingdings" pitchFamily="2" charset="2"/>
              <a:buNone/>
              <a:defRPr sz="2400" baseline="0">
                <a:solidFill>
                  <a:schemeClr val="accent1"/>
                </a:solidFill>
                <a:latin typeface="+mn-lt"/>
                <a:ea typeface="+mn-ea"/>
                <a:cs typeface="Arial" pitchFamily="34" charset="0"/>
              </a:defRPr>
            </a:lvl1pPr>
          </a:lstStyle>
          <a:p>
            <a:r>
              <a:rPr lang="ja-JP" altLang="en-US" dirty="0"/>
              <a:t>表紙タイトル</a:t>
            </a:r>
            <a:endParaRPr lang="en-US" altLang="ja-JP" dirty="0"/>
          </a:p>
        </p:txBody>
      </p:sp>
      <p:sp>
        <p:nvSpPr>
          <p:cNvPr id="14" name="テキスト プレースホルダ 13"/>
          <p:cNvSpPr>
            <a:spLocks noGrp="1"/>
          </p:cNvSpPr>
          <p:nvPr>
            <p:ph type="body" sz="quarter" idx="10" hasCustomPrompt="1"/>
          </p:nvPr>
        </p:nvSpPr>
        <p:spPr bwMode="gray">
          <a:xfrm>
            <a:off x="966788" y="3402000"/>
            <a:ext cx="4680000" cy="439200"/>
          </a:xfrm>
        </p:spPr>
        <p:txBody>
          <a:bodyPr wrap="none" lIns="0" tIns="0" rIns="0" bIns="0">
            <a:noAutofit/>
          </a:bodyPr>
          <a:lstStyle>
            <a:lvl1pPr marL="0" indent="0">
              <a:lnSpc>
                <a:spcPct val="100000"/>
              </a:lnSpc>
              <a:spcBef>
                <a:spcPts val="0"/>
              </a:spcBef>
              <a:defRPr sz="1800" b="1">
                <a:solidFill>
                  <a:schemeClr val="accent2"/>
                </a:solidFill>
              </a:defRPr>
            </a:lvl1pPr>
          </a:lstStyle>
          <a:p>
            <a:pPr lvl="0"/>
            <a:r>
              <a:rPr kumimoji="1" lang="ja-JP" altLang="en-US" dirty="0"/>
              <a:t>表紙サブタイトル</a:t>
            </a:r>
          </a:p>
        </p:txBody>
      </p:sp>
    </p:spTree>
    <p:extLst>
      <p:ext uri="{BB962C8B-B14F-4D97-AF65-F5344CB8AC3E}">
        <p14:creationId xmlns:p14="http://schemas.microsoft.com/office/powerpoint/2010/main" val="183491768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基本版） コンテンツ左サイド_レベル_Proposal">
    <p:spTree>
      <p:nvGrpSpPr>
        <p:cNvPr id="1" name=""/>
        <p:cNvGrpSpPr/>
        <p:nvPr/>
      </p:nvGrpSpPr>
      <p:grpSpPr>
        <a:xfrm>
          <a:off x="0" y="0"/>
          <a:ext cx="0" cy="0"/>
          <a:chOff x="0" y="0"/>
          <a:chExt cx="0" cy="0"/>
        </a:xfrm>
      </p:grpSpPr>
      <p:sp>
        <p:nvSpPr>
          <p:cNvPr id="5" name="タイトル 1"/>
          <p:cNvSpPr>
            <a:spLocks noGrp="1"/>
          </p:cNvSpPr>
          <p:nvPr>
            <p:ph type="title" hasCustomPrompt="1"/>
          </p:nvPr>
        </p:nvSpPr>
        <p:spPr bwMode="gray">
          <a:xfrm>
            <a:off x="416496" y="136800"/>
            <a:ext cx="9072000" cy="651600"/>
          </a:xfrm>
          <a:prstGeom prst="rect">
            <a:avLst/>
          </a:prstGeom>
        </p:spPr>
        <p:txBody>
          <a:bodyPr/>
          <a:lstStyle>
            <a:lvl1pPr>
              <a:defRPr baseline="0"/>
            </a:lvl1pPr>
          </a:lstStyle>
          <a:p>
            <a:r>
              <a:rPr lang="en-US" altLang="ja-JP" dirty="0"/>
              <a:t/>
            </a:r>
            <a:br>
              <a:rPr lang="en-US" altLang="ja-JP" dirty="0"/>
            </a:br>
            <a:r>
              <a:rPr lang="ja-JP" altLang="en-US" dirty="0"/>
              <a:t>キーメッセージを入力（本スライドで一番伝えたいこと＜名詞止め・体言止め不可＞）</a:t>
            </a:r>
          </a:p>
        </p:txBody>
      </p:sp>
      <p:sp>
        <p:nvSpPr>
          <p:cNvPr id="7" name="コンテンツ プレースホルダ 2"/>
          <p:cNvSpPr>
            <a:spLocks noGrp="1"/>
          </p:cNvSpPr>
          <p:nvPr>
            <p:ph idx="1"/>
          </p:nvPr>
        </p:nvSpPr>
        <p:spPr bwMode="gray">
          <a:xfrm>
            <a:off x="416496" y="1479600"/>
            <a:ext cx="4320000" cy="4816800"/>
          </a:xfrm>
          <a:prstGeom prst="rect">
            <a:avLst/>
          </a:prstGeom>
        </p:spPr>
        <p:txBody>
          <a:bodyPr/>
          <a:lstStyle>
            <a:lvl1pPr>
              <a:buNone/>
              <a:defRPr sz="1200" baseline="0">
                <a:latin typeface="Arial" pitchFamily="34" charset="0"/>
                <a:ea typeface="+mn-ea"/>
                <a:cs typeface="Arial" pitchFamily="34" charset="0"/>
              </a:defRPr>
            </a:lvl1pPr>
            <a:lvl2pPr marL="169200" indent="-1692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marR="0" indent="-172800" algn="l" defTabSz="914400" rtl="0" eaLnBrk="1" fontAlgn="auto" latinLnBrk="0" hangingPunct="1">
              <a:lnSpc>
                <a:spcPct val="106000"/>
              </a:lnSpc>
              <a:spcBef>
                <a:spcPts val="240"/>
              </a:spcBef>
              <a:spcAft>
                <a:spcPts val="0"/>
              </a:spcAft>
              <a:buClrTx/>
              <a:buSzTx/>
              <a:buFont typeface="Arial" pitchFamily="34" charset="0"/>
              <a:buChar char="•"/>
              <a:tabLst/>
              <a:defRPr sz="12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6" name="スライド番号プレースホルダ 5"/>
          <p:cNvSpPr>
            <a:spLocks noGrp="1"/>
          </p:cNvSpPr>
          <p:nvPr>
            <p:ph type="sldNum" sz="quarter" idx="10"/>
          </p:nvPr>
        </p:nvSpPr>
        <p:spPr bwMode="gray"/>
        <p:txBody>
          <a:bodyPr/>
          <a:lstStyle>
            <a:lvl1pPr>
              <a:defRPr>
                <a:solidFill>
                  <a:schemeClr val="tx2"/>
                </a:solidFill>
              </a:defRPr>
            </a:lvl1pPr>
          </a:lstStyle>
          <a:p>
            <a:fld id="{0822A2BF-4EE5-45F6-88E1-9AA10A8C672A}" type="slidenum">
              <a:rPr lang="ja-JP" altLang="en-US" smtClean="0">
                <a:solidFill>
                  <a:srgbClr val="313131"/>
                </a:solidFill>
              </a:rPr>
              <a:pPr/>
              <a:t>‹#›</a:t>
            </a:fld>
            <a:endParaRPr lang="ja-JP" altLang="en-US" dirty="0">
              <a:solidFill>
                <a:srgbClr val="313131"/>
              </a:solidFill>
            </a:endParaRPr>
          </a:p>
        </p:txBody>
      </p:sp>
      <p:sp>
        <p:nvSpPr>
          <p:cNvPr id="8" name="フッター プレースホルダ 7"/>
          <p:cNvSpPr>
            <a:spLocks noGrp="1"/>
          </p:cNvSpPr>
          <p:nvPr>
            <p:ph type="ftr" sz="quarter" idx="11"/>
          </p:nvPr>
        </p:nvSpPr>
        <p:spPr bwMode="gray"/>
        <p:txBody>
          <a:bodyPr/>
          <a:lstStyle>
            <a:lvl1pPr>
              <a:defRPr>
                <a:solidFill>
                  <a:schemeClr val="tx2"/>
                </a:solidFill>
              </a:defRPr>
            </a:lvl1pPr>
          </a:lstStyle>
          <a:p>
            <a:endParaRPr lang="en-GB" altLang="en-GB" dirty="0">
              <a:solidFill>
                <a:srgbClr val="313131"/>
              </a:solidFill>
            </a:endParaRPr>
          </a:p>
        </p:txBody>
      </p:sp>
      <p:sp>
        <p:nvSpPr>
          <p:cNvPr id="3" name="テキスト プレースホルダー 2"/>
          <p:cNvSpPr>
            <a:spLocks noGrp="1"/>
          </p:cNvSpPr>
          <p:nvPr>
            <p:ph type="body" sz="quarter" idx="12" hasCustomPrompt="1"/>
          </p:nvPr>
        </p:nvSpPr>
        <p:spPr>
          <a:xfrm>
            <a:off x="416496" y="1016000"/>
            <a:ext cx="4320000" cy="432000"/>
          </a:xfrm>
        </p:spPr>
        <p:txBody>
          <a:bodyPr wrap="none" anchor="ctr">
            <a:noAutofit/>
          </a:bodyPr>
          <a:lstStyle>
            <a:lvl1pPr>
              <a:defRPr sz="1400" b="1">
                <a:solidFill>
                  <a:schemeClr val="accent2"/>
                </a:solidFill>
              </a:defRPr>
            </a:lvl1pPr>
          </a:lstStyle>
          <a:p>
            <a:pPr lvl="0"/>
            <a:r>
              <a:rPr kumimoji="1" lang="en-US" altLang="ja-JP" dirty="0"/>
              <a:t>Header</a:t>
            </a:r>
            <a:r>
              <a:rPr kumimoji="1" lang="ja-JP" altLang="en-US" dirty="0"/>
              <a:t>を入力（スライドタイトル）</a:t>
            </a:r>
          </a:p>
        </p:txBody>
      </p:sp>
    </p:spTree>
    <p:extLst>
      <p:ext uri="{BB962C8B-B14F-4D97-AF65-F5344CB8AC3E}">
        <p14:creationId xmlns:p14="http://schemas.microsoft.com/office/powerpoint/2010/main" val="424654379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基本版） コンテンツ両サイド_レベル_Proposal">
    <p:spTree>
      <p:nvGrpSpPr>
        <p:cNvPr id="1" name=""/>
        <p:cNvGrpSpPr/>
        <p:nvPr/>
      </p:nvGrpSpPr>
      <p:grpSpPr>
        <a:xfrm>
          <a:off x="0" y="0"/>
          <a:ext cx="0" cy="0"/>
          <a:chOff x="0" y="0"/>
          <a:chExt cx="0" cy="0"/>
        </a:xfrm>
      </p:grpSpPr>
      <p:sp>
        <p:nvSpPr>
          <p:cNvPr id="7" name="タイトル 1"/>
          <p:cNvSpPr>
            <a:spLocks noGrp="1"/>
          </p:cNvSpPr>
          <p:nvPr>
            <p:ph type="title" hasCustomPrompt="1"/>
          </p:nvPr>
        </p:nvSpPr>
        <p:spPr bwMode="gray">
          <a:xfrm>
            <a:off x="416496" y="136800"/>
            <a:ext cx="9072000" cy="651600"/>
          </a:xfrm>
          <a:prstGeom prst="rect">
            <a:avLst/>
          </a:prstGeom>
        </p:spPr>
        <p:txBody>
          <a:bodyPr/>
          <a:lstStyle>
            <a:lvl1pPr>
              <a:defRPr baseline="0"/>
            </a:lvl1pPr>
          </a:lstStyle>
          <a:p>
            <a:r>
              <a:rPr lang="en-US" altLang="ja-JP" dirty="0"/>
              <a:t/>
            </a:r>
            <a:br>
              <a:rPr lang="en-US" altLang="ja-JP" dirty="0"/>
            </a:br>
            <a:r>
              <a:rPr lang="ja-JP" altLang="en-US" dirty="0"/>
              <a:t>キーメッセージを入力（本スライドで一番伝えたいこと＜名詞止め・体言止め不可＞）</a:t>
            </a:r>
          </a:p>
        </p:txBody>
      </p:sp>
      <p:sp>
        <p:nvSpPr>
          <p:cNvPr id="8" name="コンテンツ プレースホルダ 2"/>
          <p:cNvSpPr>
            <a:spLocks noGrp="1"/>
          </p:cNvSpPr>
          <p:nvPr>
            <p:ph idx="1"/>
          </p:nvPr>
        </p:nvSpPr>
        <p:spPr bwMode="gray">
          <a:xfrm>
            <a:off x="416496" y="1479600"/>
            <a:ext cx="4320000" cy="4816800"/>
          </a:xfrm>
          <a:prstGeom prst="rect">
            <a:avLst/>
          </a:prstGeom>
        </p:spPr>
        <p:txBody>
          <a:bodyPr/>
          <a:lstStyle>
            <a:lvl1pPr>
              <a:buNone/>
              <a:defRPr sz="1200" baseline="0">
                <a:latin typeface="Arial" pitchFamily="34" charset="0"/>
                <a:ea typeface="+mn-ea"/>
                <a:cs typeface="Arial" pitchFamily="34" charset="0"/>
              </a:defRPr>
            </a:lvl1pPr>
            <a:lvl2pPr marL="169200" indent="-1692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marR="0" indent="-172800" algn="l" defTabSz="914400" rtl="0" eaLnBrk="1" fontAlgn="auto" latinLnBrk="0" hangingPunct="1">
              <a:lnSpc>
                <a:spcPct val="106000"/>
              </a:lnSpc>
              <a:spcBef>
                <a:spcPts val="240"/>
              </a:spcBef>
              <a:spcAft>
                <a:spcPts val="0"/>
              </a:spcAft>
              <a:buClrTx/>
              <a:buSzTx/>
              <a:buFont typeface="Arial" pitchFamily="34" charset="0"/>
              <a:buChar char="•"/>
              <a:tabLst/>
              <a:defRPr sz="12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9" name="コンテンツ プレースホルダ 2"/>
          <p:cNvSpPr>
            <a:spLocks noGrp="1"/>
          </p:cNvSpPr>
          <p:nvPr>
            <p:ph idx="12"/>
          </p:nvPr>
        </p:nvSpPr>
        <p:spPr bwMode="gray">
          <a:xfrm>
            <a:off x="5132388" y="1479600"/>
            <a:ext cx="4320000" cy="4816800"/>
          </a:xfrm>
          <a:prstGeom prst="rect">
            <a:avLst/>
          </a:prstGeom>
        </p:spPr>
        <p:txBody>
          <a:bodyPr/>
          <a:lstStyle>
            <a:lvl1pPr>
              <a:buNone/>
              <a:defRPr sz="1200" baseline="0">
                <a:latin typeface="Arial" pitchFamily="34" charset="0"/>
                <a:ea typeface="+mn-ea"/>
                <a:cs typeface="Arial" pitchFamily="34" charset="0"/>
              </a:defRPr>
            </a:lvl1pPr>
            <a:lvl2pPr marL="169200" indent="-1692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indent="-172800">
              <a:lnSpc>
                <a:spcPct val="106000"/>
              </a:lnSpc>
              <a:spcBef>
                <a:spcPts val="240"/>
              </a:spcBef>
              <a:buFont typeface="Arial" pitchFamily="34" charset="0"/>
              <a:buChar char="•"/>
              <a:defRPr sz="12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10" name="スライド番号プレースホルダ 9"/>
          <p:cNvSpPr>
            <a:spLocks noGrp="1"/>
          </p:cNvSpPr>
          <p:nvPr>
            <p:ph type="sldNum" sz="quarter" idx="13"/>
          </p:nvPr>
        </p:nvSpPr>
        <p:spPr bwMode="gray"/>
        <p:txBody>
          <a:bodyPr/>
          <a:lstStyle>
            <a:lvl1pPr>
              <a:defRPr>
                <a:solidFill>
                  <a:schemeClr val="tx2"/>
                </a:solidFill>
              </a:defRPr>
            </a:lvl1pPr>
          </a:lstStyle>
          <a:p>
            <a:fld id="{A3EB1B23-9AF8-425B-BAD7-B9FA00F18833}" type="slidenum">
              <a:rPr lang="ja-JP" altLang="en-US" smtClean="0">
                <a:solidFill>
                  <a:srgbClr val="313131"/>
                </a:solidFill>
              </a:rPr>
              <a:pPr/>
              <a:t>‹#›</a:t>
            </a:fld>
            <a:endParaRPr lang="ja-JP" altLang="en-US" dirty="0">
              <a:solidFill>
                <a:srgbClr val="313131"/>
              </a:solidFill>
            </a:endParaRPr>
          </a:p>
        </p:txBody>
      </p:sp>
      <p:sp>
        <p:nvSpPr>
          <p:cNvPr id="11" name="フッター プレースホルダ 10"/>
          <p:cNvSpPr>
            <a:spLocks noGrp="1"/>
          </p:cNvSpPr>
          <p:nvPr>
            <p:ph type="ftr" sz="quarter" idx="14"/>
          </p:nvPr>
        </p:nvSpPr>
        <p:spPr bwMode="gray"/>
        <p:txBody>
          <a:bodyPr/>
          <a:lstStyle>
            <a:lvl1pPr>
              <a:defRPr>
                <a:solidFill>
                  <a:schemeClr val="tx2"/>
                </a:solidFill>
              </a:defRPr>
            </a:lvl1pPr>
          </a:lstStyle>
          <a:p>
            <a:endParaRPr lang="en-GB" altLang="en-GB" dirty="0">
              <a:solidFill>
                <a:srgbClr val="313131"/>
              </a:solidFill>
            </a:endParaRPr>
          </a:p>
        </p:txBody>
      </p:sp>
      <p:sp>
        <p:nvSpPr>
          <p:cNvPr id="3" name="テキスト プレースホルダー 2"/>
          <p:cNvSpPr>
            <a:spLocks noGrp="1"/>
          </p:cNvSpPr>
          <p:nvPr>
            <p:ph type="body" sz="quarter" idx="15" hasCustomPrompt="1"/>
          </p:nvPr>
        </p:nvSpPr>
        <p:spPr>
          <a:xfrm>
            <a:off x="416496" y="1016000"/>
            <a:ext cx="4320000" cy="432000"/>
          </a:xfrm>
        </p:spPr>
        <p:txBody>
          <a:bodyPr wrap="none" anchor="ctr">
            <a:noAutofit/>
          </a:bodyPr>
          <a:lstStyle>
            <a:lvl1pPr>
              <a:defRPr sz="1400" b="1">
                <a:solidFill>
                  <a:schemeClr val="accent2"/>
                </a:solidFill>
              </a:defRPr>
            </a:lvl1pPr>
          </a:lstStyle>
          <a:p>
            <a:pPr lvl="0"/>
            <a:r>
              <a:rPr kumimoji="1" lang="en-US" altLang="ja-JP" dirty="0"/>
              <a:t>Header</a:t>
            </a:r>
            <a:r>
              <a:rPr kumimoji="1" lang="ja-JP" altLang="en-US" dirty="0"/>
              <a:t>を入力（スライドタイトル）</a:t>
            </a:r>
          </a:p>
        </p:txBody>
      </p:sp>
      <p:sp>
        <p:nvSpPr>
          <p:cNvPr id="13" name="テキスト プレースホルダー 2"/>
          <p:cNvSpPr>
            <a:spLocks noGrp="1"/>
          </p:cNvSpPr>
          <p:nvPr>
            <p:ph type="body" sz="quarter" idx="16" hasCustomPrompt="1"/>
          </p:nvPr>
        </p:nvSpPr>
        <p:spPr>
          <a:xfrm>
            <a:off x="5132388" y="1016000"/>
            <a:ext cx="4320000" cy="432000"/>
          </a:xfrm>
        </p:spPr>
        <p:txBody>
          <a:bodyPr wrap="none" anchor="ctr">
            <a:noAutofit/>
          </a:bodyPr>
          <a:lstStyle>
            <a:lvl1pPr>
              <a:defRPr sz="1400" b="1">
                <a:solidFill>
                  <a:schemeClr val="accent2"/>
                </a:solidFill>
              </a:defRPr>
            </a:lvl1pPr>
          </a:lstStyle>
          <a:p>
            <a:pPr lvl="0"/>
            <a:r>
              <a:rPr kumimoji="1" lang="en-US" altLang="ja-JP" dirty="0"/>
              <a:t>Header</a:t>
            </a:r>
            <a:r>
              <a:rPr kumimoji="1" lang="ja-JP" altLang="en-US" dirty="0"/>
              <a:t>を入力（スライドタイトル）</a:t>
            </a:r>
          </a:p>
        </p:txBody>
      </p:sp>
    </p:spTree>
    <p:extLst>
      <p:ext uri="{BB962C8B-B14F-4D97-AF65-F5344CB8AC3E}">
        <p14:creationId xmlns:p14="http://schemas.microsoft.com/office/powerpoint/2010/main" val="78895302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基本版） コンテンツ全面_レベル_Proposal">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bwMode="gray">
          <a:xfrm>
            <a:off x="417000" y="136800"/>
            <a:ext cx="9072000" cy="651600"/>
          </a:xfrm>
          <a:prstGeom prst="rect">
            <a:avLst/>
          </a:prstGeom>
        </p:spPr>
        <p:txBody>
          <a:bodyPr/>
          <a:lstStyle>
            <a:lvl1pPr>
              <a:defRPr baseline="0">
                <a:latin typeface="Arial" pitchFamily="34" charset="0"/>
                <a:ea typeface="+mn-ea"/>
                <a:cs typeface="Arial" pitchFamily="34" charset="0"/>
              </a:defRPr>
            </a:lvl1pPr>
          </a:lstStyle>
          <a:p>
            <a:r>
              <a:rPr lang="ja-JP" altLang="en-US" dirty="0"/>
              <a:t>キーメッセージを入力（本スライドで一番伝えたいこと＜名詞止め・体言止め不可＞）</a:t>
            </a:r>
          </a:p>
        </p:txBody>
      </p:sp>
      <p:sp>
        <p:nvSpPr>
          <p:cNvPr id="6" name="コンテンツ プレースホルダ 2"/>
          <p:cNvSpPr>
            <a:spLocks noGrp="1"/>
          </p:cNvSpPr>
          <p:nvPr>
            <p:ph idx="1"/>
          </p:nvPr>
        </p:nvSpPr>
        <p:spPr bwMode="gray">
          <a:xfrm>
            <a:off x="417000" y="1479600"/>
            <a:ext cx="9066013" cy="4816800"/>
          </a:xfrm>
          <a:prstGeom prst="rect">
            <a:avLst/>
          </a:prstGeom>
        </p:spPr>
        <p:txBody>
          <a:bodyPr/>
          <a:lstStyle>
            <a:lvl1pPr>
              <a:buFont typeface="Arial" pitchFamily="34" charset="0"/>
              <a:buNone/>
              <a:defRPr sz="1200" baseline="0">
                <a:latin typeface="Arial" pitchFamily="34" charset="0"/>
                <a:ea typeface="+mn-ea"/>
                <a:cs typeface="Arial" pitchFamily="34" charset="0"/>
              </a:defRPr>
            </a:lvl1pPr>
            <a:lvl2pPr marL="169200" indent="-1692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indent="-172800">
              <a:lnSpc>
                <a:spcPct val="106000"/>
              </a:lnSpc>
              <a:spcBef>
                <a:spcPts val="240"/>
              </a:spcBef>
              <a:buFont typeface="Arial" pitchFamily="34" charset="0"/>
              <a:buChar char="•"/>
              <a:defRPr sz="12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9" name="スライド番号プレースホルダ 8"/>
          <p:cNvSpPr>
            <a:spLocks noGrp="1"/>
          </p:cNvSpPr>
          <p:nvPr>
            <p:ph type="sldNum" sz="quarter" idx="10"/>
          </p:nvPr>
        </p:nvSpPr>
        <p:spPr bwMode="gray"/>
        <p:txBody>
          <a:bodyPr/>
          <a:lstStyle>
            <a:lvl1pPr>
              <a:defRPr>
                <a:solidFill>
                  <a:schemeClr val="tx2"/>
                </a:solidFill>
              </a:defRPr>
            </a:lvl1pPr>
          </a:lstStyle>
          <a:p>
            <a:fld id="{543A0986-838B-4D2A-A95C-8CB1738263FE}" type="slidenum">
              <a:rPr lang="ja-JP" altLang="en-US" smtClean="0">
                <a:solidFill>
                  <a:srgbClr val="313131"/>
                </a:solidFill>
              </a:rPr>
              <a:pPr/>
              <a:t>‹#›</a:t>
            </a:fld>
            <a:endParaRPr lang="ja-JP" altLang="en-US" dirty="0">
              <a:solidFill>
                <a:srgbClr val="313131"/>
              </a:solidFill>
            </a:endParaRPr>
          </a:p>
        </p:txBody>
      </p:sp>
      <p:sp>
        <p:nvSpPr>
          <p:cNvPr id="10" name="フッター プレースホルダ 9"/>
          <p:cNvSpPr>
            <a:spLocks noGrp="1"/>
          </p:cNvSpPr>
          <p:nvPr>
            <p:ph type="ftr" sz="quarter" idx="11"/>
          </p:nvPr>
        </p:nvSpPr>
        <p:spPr bwMode="gray"/>
        <p:txBody>
          <a:bodyPr/>
          <a:lstStyle>
            <a:lvl1pPr>
              <a:defRPr>
                <a:solidFill>
                  <a:schemeClr val="tx2"/>
                </a:solidFill>
              </a:defRPr>
            </a:lvl1pPr>
          </a:lstStyle>
          <a:p>
            <a:endParaRPr lang="en-GB" altLang="en-GB" dirty="0">
              <a:solidFill>
                <a:srgbClr val="313131"/>
              </a:solidFill>
            </a:endParaRPr>
          </a:p>
        </p:txBody>
      </p:sp>
      <p:sp>
        <p:nvSpPr>
          <p:cNvPr id="8" name="テキスト プレースホルダー 2"/>
          <p:cNvSpPr>
            <a:spLocks noGrp="1"/>
          </p:cNvSpPr>
          <p:nvPr>
            <p:ph type="body" sz="quarter" idx="15" hasCustomPrompt="1"/>
          </p:nvPr>
        </p:nvSpPr>
        <p:spPr>
          <a:xfrm>
            <a:off x="416496" y="1016000"/>
            <a:ext cx="4320000" cy="432000"/>
          </a:xfrm>
        </p:spPr>
        <p:txBody>
          <a:bodyPr wrap="none" anchor="ctr">
            <a:noAutofit/>
          </a:bodyPr>
          <a:lstStyle>
            <a:lvl1pPr>
              <a:defRPr sz="1400" b="1">
                <a:solidFill>
                  <a:schemeClr val="accent2"/>
                </a:solidFill>
              </a:defRPr>
            </a:lvl1pPr>
          </a:lstStyle>
          <a:p>
            <a:pPr lvl="0"/>
            <a:r>
              <a:rPr kumimoji="1" lang="en-US" altLang="ja-JP" dirty="0"/>
              <a:t>Header</a:t>
            </a:r>
            <a:r>
              <a:rPr kumimoji="1" lang="ja-JP" altLang="en-US" dirty="0"/>
              <a:t>を入力（スライドタイトル）</a:t>
            </a:r>
          </a:p>
        </p:txBody>
      </p:sp>
    </p:spTree>
    <p:extLst>
      <p:ext uri="{BB962C8B-B14F-4D97-AF65-F5344CB8AC3E}">
        <p14:creationId xmlns:p14="http://schemas.microsoft.com/office/powerpoint/2010/main" val="34231233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基本版） タイトル_ ロゴ入り_Proposal">
    <p:spTree>
      <p:nvGrpSpPr>
        <p:cNvPr id="1" name=""/>
        <p:cNvGrpSpPr/>
        <p:nvPr/>
      </p:nvGrpSpPr>
      <p:grpSpPr>
        <a:xfrm>
          <a:off x="0" y="0"/>
          <a:ext cx="0" cy="0"/>
          <a:chOff x="0" y="0"/>
          <a:chExt cx="0" cy="0"/>
        </a:xfrm>
      </p:grpSpPr>
      <p:sp>
        <p:nvSpPr>
          <p:cNvPr id="12" name="Text Box 9"/>
          <p:cNvSpPr txBox="1">
            <a:spLocks noChangeArrowheads="1"/>
          </p:cNvSpPr>
          <p:nvPr userDrawn="1"/>
        </p:nvSpPr>
        <p:spPr bwMode="gray">
          <a:xfrm>
            <a:off x="966523" y="4756197"/>
            <a:ext cx="2093522" cy="236988"/>
          </a:xfrm>
          <a:prstGeom prst="rect">
            <a:avLst/>
          </a:prstGeom>
          <a:noFill/>
          <a:ln w="12700" cap="rnd" algn="ctr">
            <a:noFill/>
            <a:miter lim="800000"/>
            <a:headEnd/>
            <a:tailEnd/>
          </a:ln>
          <a:effectLst/>
        </p:spPr>
        <p:txBody>
          <a:bodyPr wrap="none" lIns="0" tIns="0" rIns="0" bIns="0">
            <a:spAutoFit/>
          </a:bodyPr>
          <a:lstStyle/>
          <a:p>
            <a:pPr>
              <a:lnSpc>
                <a:spcPct val="110000"/>
              </a:lnSpc>
            </a:pPr>
            <a:r>
              <a:rPr lang="ja-JP" altLang="en-US" sz="1400" dirty="0">
                <a:solidFill>
                  <a:srgbClr val="000000"/>
                </a:solidFill>
              </a:rPr>
              <a:t>有限責任監査法人 トーマツ</a:t>
            </a:r>
            <a:endParaRPr lang="en-US" altLang="ja-JP" sz="1400" dirty="0">
              <a:solidFill>
                <a:srgbClr val="000000"/>
              </a:solidFill>
            </a:endParaRPr>
          </a:p>
        </p:txBody>
      </p:sp>
      <p:sp>
        <p:nvSpPr>
          <p:cNvPr id="3700739" name="Rectangle 3"/>
          <p:cNvSpPr>
            <a:spLocks noGrp="1" noChangeArrowheads="1"/>
          </p:cNvSpPr>
          <p:nvPr>
            <p:ph type="ctrTitle" sz="quarter" hasCustomPrompt="1"/>
          </p:nvPr>
        </p:nvSpPr>
        <p:spPr bwMode="gray">
          <a:xfrm>
            <a:off x="966530" y="2581321"/>
            <a:ext cx="4680000" cy="564257"/>
          </a:xfrm>
          <a:prstGeom prst="rect">
            <a:avLst/>
          </a:prstGeom>
        </p:spPr>
        <p:txBody>
          <a:bodyPr wrap="none" anchor="b" anchorCtr="0"/>
          <a:lstStyle>
            <a:lvl1pPr>
              <a:lnSpc>
                <a:spcPct val="100000"/>
              </a:lnSpc>
              <a:spcBef>
                <a:spcPts val="0"/>
              </a:spcBef>
              <a:buClr>
                <a:schemeClr val="tx2"/>
              </a:buClr>
              <a:buSzPct val="85000"/>
              <a:buFont typeface="Wingdings" pitchFamily="2" charset="2"/>
              <a:buNone/>
              <a:defRPr sz="2400" baseline="0">
                <a:solidFill>
                  <a:schemeClr val="accent1"/>
                </a:solidFill>
                <a:latin typeface="+mn-lt"/>
                <a:ea typeface="+mn-ea"/>
                <a:cs typeface="Arial" pitchFamily="34" charset="0"/>
              </a:defRPr>
            </a:lvl1pPr>
          </a:lstStyle>
          <a:p>
            <a:r>
              <a:rPr kumimoji="1" lang="ja-JP" altLang="en-US" dirty="0"/>
              <a:t>表紙タイトル</a:t>
            </a:r>
            <a:endParaRPr lang="en-US" altLang="ja-JP" dirty="0"/>
          </a:p>
        </p:txBody>
      </p:sp>
      <p:sp>
        <p:nvSpPr>
          <p:cNvPr id="14" name="テキスト プレースホルダ 13"/>
          <p:cNvSpPr>
            <a:spLocks noGrp="1"/>
          </p:cNvSpPr>
          <p:nvPr>
            <p:ph type="body" sz="quarter" idx="10" hasCustomPrompt="1"/>
          </p:nvPr>
        </p:nvSpPr>
        <p:spPr bwMode="gray">
          <a:xfrm>
            <a:off x="966788" y="3402000"/>
            <a:ext cx="4680000" cy="439200"/>
          </a:xfrm>
        </p:spPr>
        <p:txBody>
          <a:bodyPr wrap="none" lIns="0" tIns="0" rIns="0" bIns="0">
            <a:noAutofit/>
          </a:bodyPr>
          <a:lstStyle>
            <a:lvl1pPr marL="0" indent="0">
              <a:lnSpc>
                <a:spcPct val="100000"/>
              </a:lnSpc>
              <a:spcBef>
                <a:spcPts val="0"/>
              </a:spcBef>
              <a:defRPr sz="1800" b="1">
                <a:solidFill>
                  <a:schemeClr val="accent2"/>
                </a:solidFill>
              </a:defRPr>
            </a:lvl1pPr>
          </a:lstStyle>
          <a:p>
            <a:pPr lvl="0"/>
            <a:r>
              <a:rPr kumimoji="1" lang="ja-JP" altLang="en-US" dirty="0"/>
              <a:t>表紙サブタイトル</a:t>
            </a:r>
          </a:p>
        </p:txBody>
      </p:sp>
      <p:pic>
        <p:nvPicPr>
          <p:cNvPr id="2" name="図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9600" y="352800"/>
            <a:ext cx="2091417" cy="662400"/>
          </a:xfrm>
          <a:prstGeom prst="rect">
            <a:avLst/>
          </a:prstGeom>
        </p:spPr>
      </p:pic>
      <p:pic>
        <p:nvPicPr>
          <p:cNvPr id="3" name="図 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96000" y="5950800"/>
            <a:ext cx="1556411" cy="388800"/>
          </a:xfrm>
          <a:prstGeom prst="rect">
            <a:avLst/>
          </a:prstGeom>
        </p:spPr>
      </p:pic>
    </p:spTree>
    <p:extLst>
      <p:ext uri="{BB962C8B-B14F-4D97-AF65-F5344CB8AC3E}">
        <p14:creationId xmlns:p14="http://schemas.microsoft.com/office/powerpoint/2010/main" val="47211489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基本版） タイトル ロゴ無_Proposal">
    <p:spTree>
      <p:nvGrpSpPr>
        <p:cNvPr id="1" name=""/>
        <p:cNvGrpSpPr/>
        <p:nvPr/>
      </p:nvGrpSpPr>
      <p:grpSpPr>
        <a:xfrm>
          <a:off x="0" y="0"/>
          <a:ext cx="0" cy="0"/>
          <a:chOff x="0" y="0"/>
          <a:chExt cx="0" cy="0"/>
        </a:xfrm>
      </p:grpSpPr>
      <p:sp>
        <p:nvSpPr>
          <p:cNvPr id="3700739" name="Rectangle 3"/>
          <p:cNvSpPr>
            <a:spLocks noGrp="1" noChangeArrowheads="1"/>
          </p:cNvSpPr>
          <p:nvPr>
            <p:ph type="ctrTitle" sz="quarter" hasCustomPrompt="1"/>
          </p:nvPr>
        </p:nvSpPr>
        <p:spPr bwMode="gray">
          <a:xfrm>
            <a:off x="966530" y="2581321"/>
            <a:ext cx="4680000" cy="564257"/>
          </a:xfrm>
          <a:prstGeom prst="rect">
            <a:avLst/>
          </a:prstGeom>
        </p:spPr>
        <p:txBody>
          <a:bodyPr wrap="none" anchor="b" anchorCtr="0"/>
          <a:lstStyle>
            <a:lvl1pPr>
              <a:lnSpc>
                <a:spcPct val="100000"/>
              </a:lnSpc>
              <a:spcBef>
                <a:spcPts val="0"/>
              </a:spcBef>
              <a:buClr>
                <a:schemeClr val="tx2"/>
              </a:buClr>
              <a:buSzPct val="85000"/>
              <a:buFont typeface="Wingdings" pitchFamily="2" charset="2"/>
              <a:buNone/>
              <a:defRPr sz="2400" baseline="0">
                <a:solidFill>
                  <a:schemeClr val="accent1"/>
                </a:solidFill>
                <a:latin typeface="+mn-lt"/>
                <a:ea typeface="+mn-ea"/>
                <a:cs typeface="Arial" pitchFamily="34" charset="0"/>
              </a:defRPr>
            </a:lvl1pPr>
          </a:lstStyle>
          <a:p>
            <a:r>
              <a:rPr lang="ja-JP" altLang="en-US" dirty="0"/>
              <a:t>表紙タイトル</a:t>
            </a:r>
            <a:endParaRPr lang="en-US" altLang="ja-JP" dirty="0"/>
          </a:p>
        </p:txBody>
      </p:sp>
      <p:sp>
        <p:nvSpPr>
          <p:cNvPr id="14" name="テキスト プレースホルダ 13"/>
          <p:cNvSpPr>
            <a:spLocks noGrp="1"/>
          </p:cNvSpPr>
          <p:nvPr>
            <p:ph type="body" sz="quarter" idx="10" hasCustomPrompt="1"/>
          </p:nvPr>
        </p:nvSpPr>
        <p:spPr bwMode="gray">
          <a:xfrm>
            <a:off x="966788" y="3402000"/>
            <a:ext cx="4680000" cy="439200"/>
          </a:xfrm>
        </p:spPr>
        <p:txBody>
          <a:bodyPr wrap="none" lIns="0" tIns="0" rIns="0" bIns="0">
            <a:noAutofit/>
          </a:bodyPr>
          <a:lstStyle>
            <a:lvl1pPr marL="0" indent="0">
              <a:lnSpc>
                <a:spcPct val="100000"/>
              </a:lnSpc>
              <a:spcBef>
                <a:spcPts val="0"/>
              </a:spcBef>
              <a:defRPr sz="1800" b="1">
                <a:solidFill>
                  <a:schemeClr val="accent2"/>
                </a:solidFill>
              </a:defRPr>
            </a:lvl1pPr>
          </a:lstStyle>
          <a:p>
            <a:pPr lvl="0"/>
            <a:r>
              <a:rPr kumimoji="1" lang="ja-JP" altLang="en-US" dirty="0"/>
              <a:t>表紙サブタイトル</a:t>
            </a:r>
          </a:p>
        </p:txBody>
      </p:sp>
      <p:sp>
        <p:nvSpPr>
          <p:cNvPr id="5" name="スライド番号プレースホルダ 9"/>
          <p:cNvSpPr>
            <a:spLocks noGrp="1"/>
          </p:cNvSpPr>
          <p:nvPr>
            <p:ph type="sldNum" sz="quarter" idx="4"/>
          </p:nvPr>
        </p:nvSpPr>
        <p:spPr>
          <a:xfrm>
            <a:off x="410400" y="6588000"/>
            <a:ext cx="180000" cy="169200"/>
          </a:xfrm>
          <a:prstGeom prst="rect">
            <a:avLst/>
          </a:prstGeom>
        </p:spPr>
        <p:txBody>
          <a:bodyPr vert="horz" wrap="none" lIns="0" tIns="0" rIns="0" bIns="0" rtlCol="0" anchor="b" anchorCtr="0"/>
          <a:lstStyle>
            <a:lvl1pPr algn="r">
              <a:defRPr sz="1100">
                <a:solidFill>
                  <a:schemeClr val="tx2"/>
                </a:solidFill>
                <a:latin typeface="Arial" pitchFamily="34" charset="0"/>
                <a:cs typeface="Arial" pitchFamily="34" charset="0"/>
              </a:defRPr>
            </a:lvl1pPr>
          </a:lstStyle>
          <a:p>
            <a:pPr fontAlgn="auto">
              <a:spcBef>
                <a:spcPts val="0"/>
              </a:spcBef>
              <a:spcAft>
                <a:spcPts val="0"/>
              </a:spcAft>
            </a:pPr>
            <a:fld id="{AA5FCFE5-FE56-4EF1-80A8-07776887C2A1}" type="slidenum">
              <a:rPr kumimoji="1" lang="ja-JP" altLang="en-US" smtClean="0">
                <a:solidFill>
                  <a:srgbClr val="313131"/>
                </a:solidFill>
              </a:rPr>
              <a:pPr fontAlgn="auto">
                <a:spcBef>
                  <a:spcPts val="0"/>
                </a:spcBef>
                <a:spcAft>
                  <a:spcPts val="0"/>
                </a:spcAft>
              </a:pPr>
              <a:t>‹#›</a:t>
            </a:fld>
            <a:endParaRPr kumimoji="1" lang="ja-JP" altLang="en-US" dirty="0">
              <a:solidFill>
                <a:srgbClr val="313131"/>
              </a:solidFill>
            </a:endParaRPr>
          </a:p>
        </p:txBody>
      </p:sp>
    </p:spTree>
    <p:extLst>
      <p:ext uri="{BB962C8B-B14F-4D97-AF65-F5344CB8AC3E}">
        <p14:creationId xmlns:p14="http://schemas.microsoft.com/office/powerpoint/2010/main" val="321875889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基本版） 目次_Proposal">
    <p:spTree>
      <p:nvGrpSpPr>
        <p:cNvPr id="1" name=""/>
        <p:cNvGrpSpPr/>
        <p:nvPr/>
      </p:nvGrpSpPr>
      <p:grpSpPr>
        <a:xfrm>
          <a:off x="0" y="0"/>
          <a:ext cx="0" cy="0"/>
          <a:chOff x="0" y="0"/>
          <a:chExt cx="0" cy="0"/>
        </a:xfrm>
      </p:grpSpPr>
      <p:sp>
        <p:nvSpPr>
          <p:cNvPr id="8" name="タイトル 1"/>
          <p:cNvSpPr>
            <a:spLocks noGrp="1"/>
          </p:cNvSpPr>
          <p:nvPr>
            <p:ph type="title" hasCustomPrompt="1"/>
          </p:nvPr>
        </p:nvSpPr>
        <p:spPr bwMode="gray">
          <a:xfrm>
            <a:off x="416496" y="136800"/>
            <a:ext cx="9072000" cy="651600"/>
          </a:xfrm>
          <a:prstGeom prst="rect">
            <a:avLst/>
          </a:prstGeom>
        </p:spPr>
        <p:txBody>
          <a:bodyPr/>
          <a:lstStyle>
            <a:lvl1pPr>
              <a:defRPr baseline="0">
                <a:latin typeface="Arial" pitchFamily="34" charset="0"/>
                <a:cs typeface="Arial" pitchFamily="34" charset="0"/>
              </a:defRPr>
            </a:lvl1pPr>
          </a:lstStyle>
          <a:p>
            <a:r>
              <a:rPr lang="en-US" altLang="ja-JP" dirty="0"/>
              <a:t/>
            </a:r>
            <a:br>
              <a:rPr lang="en-US" altLang="ja-JP" dirty="0"/>
            </a:br>
            <a:r>
              <a:rPr lang="ja-JP" altLang="en-US" dirty="0"/>
              <a:t>マスター タイトルの書式設定</a:t>
            </a:r>
          </a:p>
        </p:txBody>
      </p:sp>
      <p:sp>
        <p:nvSpPr>
          <p:cNvPr id="13" name="コンテンツ プレースホルダ 2"/>
          <p:cNvSpPr>
            <a:spLocks noGrp="1"/>
          </p:cNvSpPr>
          <p:nvPr>
            <p:ph idx="1"/>
          </p:nvPr>
        </p:nvSpPr>
        <p:spPr bwMode="gray">
          <a:xfrm>
            <a:off x="416496" y="1479600"/>
            <a:ext cx="4320000" cy="4816800"/>
          </a:xfrm>
          <a:prstGeom prst="rect">
            <a:avLst/>
          </a:prstGeom>
        </p:spPr>
        <p:txBody>
          <a:bodyPr/>
          <a:lstStyle>
            <a:lvl1pPr marL="0" indent="0">
              <a:buNone/>
              <a:defRPr sz="1200" baseline="0">
                <a:latin typeface="Arial" pitchFamily="34" charset="0"/>
                <a:ea typeface="+mn-ea"/>
                <a:cs typeface="Arial" pitchFamily="34" charset="0"/>
              </a:defRPr>
            </a:lvl1pPr>
            <a:lvl2pPr marL="169200" indent="-1692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marR="0" indent="-172800" algn="l" defTabSz="914400" rtl="0" eaLnBrk="1" fontAlgn="auto" latinLnBrk="0" hangingPunct="1">
              <a:lnSpc>
                <a:spcPct val="106000"/>
              </a:lnSpc>
              <a:spcBef>
                <a:spcPts val="240"/>
              </a:spcBef>
              <a:spcAft>
                <a:spcPts val="0"/>
              </a:spcAft>
              <a:buClrTx/>
              <a:buSzTx/>
              <a:buFont typeface="Arial" pitchFamily="34" charset="0"/>
              <a:buChar char="•"/>
              <a:tabLst/>
              <a:defRPr sz="12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14" name="コンテンツ プレースホルダ 2"/>
          <p:cNvSpPr>
            <a:spLocks noGrp="1"/>
          </p:cNvSpPr>
          <p:nvPr>
            <p:ph idx="10"/>
          </p:nvPr>
        </p:nvSpPr>
        <p:spPr bwMode="gray">
          <a:xfrm>
            <a:off x="5132388" y="1479600"/>
            <a:ext cx="4320000" cy="4816800"/>
          </a:xfrm>
          <a:prstGeom prst="rect">
            <a:avLst/>
          </a:prstGeom>
        </p:spPr>
        <p:txBody>
          <a:bodyPr/>
          <a:lstStyle>
            <a:lvl1pPr marL="0" indent="0">
              <a:buNone/>
              <a:tabLst/>
              <a:defRPr sz="1200" baseline="0">
                <a:latin typeface="Arial" pitchFamily="34" charset="0"/>
                <a:ea typeface="+mn-ea"/>
                <a:cs typeface="Arial" pitchFamily="34" charset="0"/>
              </a:defRPr>
            </a:lvl1pPr>
            <a:lvl2pPr marL="169200" indent="-1692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indent="-172800">
              <a:lnSpc>
                <a:spcPct val="106000"/>
              </a:lnSpc>
              <a:spcBef>
                <a:spcPts val="240"/>
              </a:spcBef>
              <a:buFont typeface="Arial" pitchFamily="34" charset="0"/>
              <a:buChar char="•"/>
              <a:defRPr sz="12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6" name="スライド番号プレースホルダ 9"/>
          <p:cNvSpPr>
            <a:spLocks noGrp="1"/>
          </p:cNvSpPr>
          <p:nvPr>
            <p:ph type="sldNum" sz="quarter" idx="4"/>
          </p:nvPr>
        </p:nvSpPr>
        <p:spPr>
          <a:xfrm>
            <a:off x="410400" y="6588000"/>
            <a:ext cx="180000" cy="169200"/>
          </a:xfrm>
          <a:prstGeom prst="rect">
            <a:avLst/>
          </a:prstGeom>
        </p:spPr>
        <p:txBody>
          <a:bodyPr vert="horz" wrap="none" lIns="0" tIns="0" rIns="0" bIns="0" rtlCol="0" anchor="b" anchorCtr="0"/>
          <a:lstStyle>
            <a:lvl1pPr algn="r">
              <a:defRPr sz="1100">
                <a:solidFill>
                  <a:schemeClr val="tx2"/>
                </a:solidFill>
                <a:latin typeface="Arial" pitchFamily="34" charset="0"/>
                <a:cs typeface="Arial" pitchFamily="34" charset="0"/>
              </a:defRPr>
            </a:lvl1pPr>
          </a:lstStyle>
          <a:p>
            <a:pPr fontAlgn="auto">
              <a:spcBef>
                <a:spcPts val="0"/>
              </a:spcBef>
              <a:spcAft>
                <a:spcPts val="0"/>
              </a:spcAft>
            </a:pPr>
            <a:fld id="{AA5FCFE5-FE56-4EF1-80A8-07776887C2A1}" type="slidenum">
              <a:rPr kumimoji="1" lang="ja-JP" altLang="en-US" smtClean="0">
                <a:solidFill>
                  <a:srgbClr val="313131"/>
                </a:solidFill>
              </a:rPr>
              <a:pPr fontAlgn="auto">
                <a:spcBef>
                  <a:spcPts val="0"/>
                </a:spcBef>
                <a:spcAft>
                  <a:spcPts val="0"/>
                </a:spcAft>
              </a:pPr>
              <a:t>‹#›</a:t>
            </a:fld>
            <a:endParaRPr kumimoji="1" lang="ja-JP" altLang="en-US" dirty="0">
              <a:solidFill>
                <a:srgbClr val="313131"/>
              </a:solidFill>
            </a:endParaRPr>
          </a:p>
        </p:txBody>
      </p:sp>
    </p:spTree>
    <p:extLst>
      <p:ext uri="{BB962C8B-B14F-4D97-AF65-F5344CB8AC3E}">
        <p14:creationId xmlns:p14="http://schemas.microsoft.com/office/powerpoint/2010/main" val="134805676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p:cSld name="（基本版） 白紙_Proposal">
    <p:spTree>
      <p:nvGrpSpPr>
        <p:cNvPr id="1" name=""/>
        <p:cNvGrpSpPr/>
        <p:nvPr/>
      </p:nvGrpSpPr>
      <p:grpSpPr>
        <a:xfrm>
          <a:off x="0" y="0"/>
          <a:ext cx="0" cy="0"/>
          <a:chOff x="0" y="0"/>
          <a:chExt cx="0" cy="0"/>
        </a:xfrm>
      </p:grpSpPr>
      <p:sp>
        <p:nvSpPr>
          <p:cNvPr id="9" name="Text Placeholder 8"/>
          <p:cNvSpPr>
            <a:spLocks noGrp="1"/>
          </p:cNvSpPr>
          <p:nvPr>
            <p:ph type="body" sz="quarter" idx="10"/>
          </p:nvPr>
        </p:nvSpPr>
        <p:spPr bwMode="gray">
          <a:xfrm>
            <a:off x="1900800" y="2368296"/>
            <a:ext cx="6102096" cy="2487168"/>
          </a:xfrm>
          <a:prstGeom prst="rect">
            <a:avLst/>
          </a:prstGeom>
        </p:spPr>
        <p:txBody>
          <a:bodyPr tIns="0" bIns="0"/>
          <a:lstStyle>
            <a:lvl1pPr marL="0" indent="0" eaLnBrk="1" hangingPunct="1">
              <a:spcBef>
                <a:spcPts val="0"/>
              </a:spcBef>
              <a:buClr>
                <a:schemeClr val="tx1"/>
              </a:buClr>
              <a:buSzPct val="80000"/>
              <a:buFont typeface="Wingdings" pitchFamily="2" charset="2"/>
              <a:buNone/>
              <a:defRPr sz="1200" baseline="0">
                <a:latin typeface="+mn-ea"/>
                <a:ea typeface="+mn-ea"/>
              </a:defRPr>
            </a:lvl1pPr>
            <a:lvl5pPr>
              <a:buNone/>
              <a:defRPr/>
            </a:lvl5pPr>
          </a:lstStyle>
          <a:p>
            <a:pPr lvl="0"/>
            <a:r>
              <a:rPr lang="ja-JP" altLang="en-US" dirty="0"/>
              <a:t>マスター テキストの書式設定</a:t>
            </a:r>
          </a:p>
        </p:txBody>
      </p:sp>
      <p:sp>
        <p:nvSpPr>
          <p:cNvPr id="6" name="スライド番号プレースホルダ 5"/>
          <p:cNvSpPr>
            <a:spLocks noGrp="1"/>
          </p:cNvSpPr>
          <p:nvPr>
            <p:ph type="sldNum" sz="quarter" idx="11"/>
          </p:nvPr>
        </p:nvSpPr>
        <p:spPr bwMode="gray"/>
        <p:txBody>
          <a:bodyPr/>
          <a:lstStyle>
            <a:lvl1pPr>
              <a:defRPr>
                <a:solidFill>
                  <a:schemeClr val="tx2"/>
                </a:solidFill>
              </a:defRPr>
            </a:lvl1pPr>
          </a:lstStyle>
          <a:p>
            <a:fld id="{AA5FCFE5-FE56-4EF1-80A8-07776887C2A1}" type="slidenum">
              <a:rPr lang="ja-JP" altLang="en-US" smtClean="0">
                <a:solidFill>
                  <a:srgbClr val="313131"/>
                </a:solidFill>
              </a:rPr>
              <a:pPr/>
              <a:t>‹#›</a:t>
            </a:fld>
            <a:endParaRPr lang="ja-JP" altLang="en-US" dirty="0">
              <a:solidFill>
                <a:srgbClr val="313131"/>
              </a:solidFill>
            </a:endParaRPr>
          </a:p>
        </p:txBody>
      </p:sp>
      <p:sp>
        <p:nvSpPr>
          <p:cNvPr id="7" name="フッター プレースホルダ 6"/>
          <p:cNvSpPr>
            <a:spLocks noGrp="1"/>
          </p:cNvSpPr>
          <p:nvPr>
            <p:ph type="ftr" sz="quarter" idx="12"/>
          </p:nvPr>
        </p:nvSpPr>
        <p:spPr bwMode="gray"/>
        <p:txBody>
          <a:bodyPr/>
          <a:lstStyle>
            <a:lvl1pPr>
              <a:defRPr>
                <a:solidFill>
                  <a:schemeClr val="tx2"/>
                </a:solidFill>
              </a:defRPr>
            </a:lvl1pPr>
          </a:lstStyle>
          <a:p>
            <a:endParaRPr lang="en-GB" altLang="en-GB" dirty="0">
              <a:solidFill>
                <a:srgbClr val="313131"/>
              </a:solidFill>
            </a:endParaRPr>
          </a:p>
        </p:txBody>
      </p:sp>
    </p:spTree>
    <p:extLst>
      <p:ext uri="{BB962C8B-B14F-4D97-AF65-F5344CB8AC3E}">
        <p14:creationId xmlns:p14="http://schemas.microsoft.com/office/powerpoint/2010/main" val="345490310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基本版） 中表紙_Proposal">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bwMode="gray">
          <a:xfrm>
            <a:off x="968400" y="2124000"/>
            <a:ext cx="5176793" cy="667409"/>
          </a:xfrm>
          <a:prstGeom prst="rect">
            <a:avLst/>
          </a:prstGeom>
          <a:noFill/>
        </p:spPr>
        <p:txBody>
          <a:bodyPr wrap="none" lIns="72000" rIns="73152" anchor="ctr" anchorCtr="0">
            <a:noAutofit/>
          </a:bodyPr>
          <a:lstStyle>
            <a:lvl1pPr marL="0" indent="0" algn="l">
              <a:lnSpc>
                <a:spcPct val="100000"/>
              </a:lnSpc>
              <a:spcBef>
                <a:spcPts val="0"/>
              </a:spcBef>
              <a:buNone/>
              <a:defRPr sz="2800" b="1" baseline="0">
                <a:solidFill>
                  <a:schemeClr val="accent1"/>
                </a:solidFill>
                <a:latin typeface="Arial" pitchFamily="34" charset="0"/>
                <a:cs typeface="Arial" pitchFamily="34" charset="0"/>
              </a:defRPr>
            </a:lvl1pPr>
          </a:lstStyle>
          <a:p>
            <a:pPr lvl="0"/>
            <a:r>
              <a:rPr lang="ja-JP" altLang="en-US" dirty="0"/>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2"/>
                </a:solidFill>
              </a:defRPr>
            </a:lvl1pPr>
          </a:lstStyle>
          <a:p>
            <a:fld id="{AA5FCFE5-FE56-4EF1-80A8-07776887C2A1}" type="slidenum">
              <a:rPr lang="ja-JP" altLang="en-US" smtClean="0">
                <a:solidFill>
                  <a:srgbClr val="313131"/>
                </a:solidFill>
              </a:rPr>
              <a:pPr/>
              <a:t>‹#›</a:t>
            </a:fld>
            <a:endParaRPr lang="ja-JP" altLang="en-US" dirty="0">
              <a:solidFill>
                <a:srgbClr val="313131"/>
              </a:solidFill>
            </a:endParaRPr>
          </a:p>
        </p:txBody>
      </p:sp>
      <p:sp>
        <p:nvSpPr>
          <p:cNvPr id="7" name="フッター プレースホルダ 6"/>
          <p:cNvSpPr>
            <a:spLocks noGrp="1"/>
          </p:cNvSpPr>
          <p:nvPr>
            <p:ph type="ftr" sz="quarter" idx="12"/>
          </p:nvPr>
        </p:nvSpPr>
        <p:spPr bwMode="gray"/>
        <p:txBody>
          <a:bodyPr/>
          <a:lstStyle>
            <a:lvl1pPr>
              <a:defRPr>
                <a:solidFill>
                  <a:schemeClr val="tx2"/>
                </a:solidFill>
              </a:defRPr>
            </a:lvl1pPr>
          </a:lstStyle>
          <a:p>
            <a:endParaRPr lang="en-GB" altLang="en-GB" dirty="0">
              <a:solidFill>
                <a:srgbClr val="313131"/>
              </a:solidFill>
            </a:endParaRPr>
          </a:p>
        </p:txBody>
      </p:sp>
    </p:spTree>
    <p:extLst>
      <p:ext uri="{BB962C8B-B14F-4D97-AF65-F5344CB8AC3E}">
        <p14:creationId xmlns:p14="http://schemas.microsoft.com/office/powerpoint/2010/main" val="3597578411"/>
      </p:ext>
    </p:extLst>
  </p:cSld>
  <p:clrMapOvr>
    <a:masterClrMapping/>
  </p:clrMapOvr>
  <p:extLst>
    <p:ext uri="{DCECCB84-F9BA-43D5-87BE-67443E8EF086}">
      <p15:sldGuideLst xmlns:p15="http://schemas.microsoft.com/office/powerpoint/2012/main"/>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基本版） タイトルのみ_Proposal">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bwMode="gray">
          <a:xfrm>
            <a:off x="417000" y="136800"/>
            <a:ext cx="9072000" cy="651600"/>
          </a:xfrm>
        </p:spPr>
        <p:txBody>
          <a:bodyPr/>
          <a:lstStyle/>
          <a:p>
            <a:r>
              <a:rPr kumimoji="1" lang="ja-JP" altLang="en-US" dirty="0"/>
              <a:t>キーメッセージを入力（本スライドで一番伝えたいこと＜名詞止め・体言止め不可＞）</a:t>
            </a:r>
          </a:p>
        </p:txBody>
      </p:sp>
      <p:sp>
        <p:nvSpPr>
          <p:cNvPr id="3" name="フッター プレースホルダ 2"/>
          <p:cNvSpPr>
            <a:spLocks noGrp="1"/>
          </p:cNvSpPr>
          <p:nvPr>
            <p:ph type="ftr" sz="quarter" idx="10"/>
          </p:nvPr>
        </p:nvSpPr>
        <p:spPr bwMode="gray"/>
        <p:txBody>
          <a:bodyPr/>
          <a:lstStyle>
            <a:lvl1pPr>
              <a:defRPr>
                <a:solidFill>
                  <a:schemeClr val="tx2"/>
                </a:solidFill>
              </a:defRPr>
            </a:lvl1pPr>
          </a:lstStyle>
          <a:p>
            <a:endParaRPr lang="en-GB" altLang="en-GB" dirty="0">
              <a:solidFill>
                <a:srgbClr val="313131"/>
              </a:solidFill>
            </a:endParaRPr>
          </a:p>
        </p:txBody>
      </p:sp>
      <p:sp>
        <p:nvSpPr>
          <p:cNvPr id="4" name="スライド番号プレースホルダ 3"/>
          <p:cNvSpPr>
            <a:spLocks noGrp="1"/>
          </p:cNvSpPr>
          <p:nvPr>
            <p:ph type="sldNum" sz="quarter" idx="11"/>
          </p:nvPr>
        </p:nvSpPr>
        <p:spPr bwMode="gray"/>
        <p:txBody>
          <a:bodyPr/>
          <a:lstStyle>
            <a:lvl1pPr>
              <a:defRPr>
                <a:solidFill>
                  <a:schemeClr val="tx2"/>
                </a:solidFill>
              </a:defRPr>
            </a:lvl1pPr>
          </a:lstStyle>
          <a:p>
            <a:fld id="{AA5FCFE5-FE56-4EF1-80A8-07776887C2A1}" type="slidenum">
              <a:rPr lang="ja-JP" altLang="en-US" smtClean="0">
                <a:solidFill>
                  <a:srgbClr val="313131"/>
                </a:solidFill>
              </a:rPr>
              <a:pPr/>
              <a:t>‹#›</a:t>
            </a:fld>
            <a:endParaRPr lang="ja-JP" altLang="en-US" dirty="0">
              <a:solidFill>
                <a:srgbClr val="313131"/>
              </a:solidFill>
            </a:endParaRPr>
          </a:p>
        </p:txBody>
      </p:sp>
      <p:sp>
        <p:nvSpPr>
          <p:cNvPr id="9" name="テキスト プレースホルダー 2"/>
          <p:cNvSpPr>
            <a:spLocks noGrp="1"/>
          </p:cNvSpPr>
          <p:nvPr>
            <p:ph type="body" sz="quarter" idx="15" hasCustomPrompt="1"/>
          </p:nvPr>
        </p:nvSpPr>
        <p:spPr>
          <a:xfrm>
            <a:off x="416496" y="1016000"/>
            <a:ext cx="4320000" cy="432000"/>
          </a:xfrm>
        </p:spPr>
        <p:txBody>
          <a:bodyPr wrap="none" anchor="ctr">
            <a:noAutofit/>
          </a:bodyPr>
          <a:lstStyle>
            <a:lvl1pPr>
              <a:defRPr sz="1400" b="1">
                <a:solidFill>
                  <a:schemeClr val="accent2"/>
                </a:solidFill>
              </a:defRPr>
            </a:lvl1pPr>
          </a:lstStyle>
          <a:p>
            <a:pPr lvl="0"/>
            <a:r>
              <a:rPr kumimoji="1" lang="en-US" altLang="ja-JP" dirty="0"/>
              <a:t>Header</a:t>
            </a:r>
            <a:r>
              <a:rPr kumimoji="1" lang="ja-JP" altLang="en-US" dirty="0"/>
              <a:t>を入力（スライドタイトル）</a:t>
            </a:r>
          </a:p>
        </p:txBody>
      </p:sp>
    </p:spTree>
    <p:extLst>
      <p:ext uri="{BB962C8B-B14F-4D97-AF65-F5344CB8AC3E}">
        <p14:creationId xmlns:p14="http://schemas.microsoft.com/office/powerpoint/2010/main" val="12221065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基本版） コンテンツ左サイド_レベル_Proposal">
    <p:spTree>
      <p:nvGrpSpPr>
        <p:cNvPr id="1" name=""/>
        <p:cNvGrpSpPr/>
        <p:nvPr/>
      </p:nvGrpSpPr>
      <p:grpSpPr>
        <a:xfrm>
          <a:off x="0" y="0"/>
          <a:ext cx="0" cy="0"/>
          <a:chOff x="0" y="0"/>
          <a:chExt cx="0" cy="0"/>
        </a:xfrm>
      </p:grpSpPr>
      <p:sp>
        <p:nvSpPr>
          <p:cNvPr id="5" name="タイトル 1"/>
          <p:cNvSpPr>
            <a:spLocks noGrp="1"/>
          </p:cNvSpPr>
          <p:nvPr>
            <p:ph type="title" hasCustomPrompt="1"/>
          </p:nvPr>
        </p:nvSpPr>
        <p:spPr bwMode="gray">
          <a:xfrm>
            <a:off x="416496" y="136800"/>
            <a:ext cx="9072000" cy="651600"/>
          </a:xfrm>
          <a:prstGeom prst="rect">
            <a:avLst/>
          </a:prstGeom>
        </p:spPr>
        <p:txBody>
          <a:bodyPr/>
          <a:lstStyle>
            <a:lvl1pPr>
              <a:defRPr baseline="0"/>
            </a:lvl1pPr>
          </a:lstStyle>
          <a:p>
            <a:r>
              <a:rPr lang="en-US" altLang="ja-JP" dirty="0"/>
              <a:t/>
            </a:r>
            <a:br>
              <a:rPr lang="en-US" altLang="ja-JP" dirty="0"/>
            </a:br>
            <a:r>
              <a:rPr lang="ja-JP" altLang="en-US" dirty="0"/>
              <a:t>キーメッセージを入力（本スライドで一番伝えたいこと＜名詞止め・体言止め不可＞）</a:t>
            </a:r>
          </a:p>
        </p:txBody>
      </p:sp>
      <p:sp>
        <p:nvSpPr>
          <p:cNvPr id="7" name="コンテンツ プレースホルダ 2"/>
          <p:cNvSpPr>
            <a:spLocks noGrp="1"/>
          </p:cNvSpPr>
          <p:nvPr>
            <p:ph idx="1"/>
          </p:nvPr>
        </p:nvSpPr>
        <p:spPr bwMode="gray">
          <a:xfrm>
            <a:off x="416496" y="1479600"/>
            <a:ext cx="4320000" cy="4816800"/>
          </a:xfrm>
          <a:prstGeom prst="rect">
            <a:avLst/>
          </a:prstGeom>
        </p:spPr>
        <p:txBody>
          <a:bodyPr/>
          <a:lstStyle>
            <a:lvl1pPr>
              <a:buNone/>
              <a:defRPr sz="1200" baseline="0">
                <a:latin typeface="Arial" pitchFamily="34" charset="0"/>
                <a:ea typeface="+mn-ea"/>
                <a:cs typeface="Arial" pitchFamily="34" charset="0"/>
              </a:defRPr>
            </a:lvl1pPr>
            <a:lvl2pPr marL="169200" indent="-1692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marR="0" indent="-172800" algn="l" defTabSz="914400" rtl="0" eaLnBrk="1" fontAlgn="auto" latinLnBrk="0" hangingPunct="1">
              <a:lnSpc>
                <a:spcPct val="106000"/>
              </a:lnSpc>
              <a:spcBef>
                <a:spcPts val="240"/>
              </a:spcBef>
              <a:spcAft>
                <a:spcPts val="0"/>
              </a:spcAft>
              <a:buClrTx/>
              <a:buSzTx/>
              <a:buFont typeface="Arial" pitchFamily="34" charset="0"/>
              <a:buChar char="•"/>
              <a:tabLst/>
              <a:defRPr sz="12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6" name="スライド番号プレースホルダ 5"/>
          <p:cNvSpPr>
            <a:spLocks noGrp="1"/>
          </p:cNvSpPr>
          <p:nvPr>
            <p:ph type="sldNum" sz="quarter" idx="10"/>
          </p:nvPr>
        </p:nvSpPr>
        <p:spPr bwMode="gray"/>
        <p:txBody>
          <a:bodyPr/>
          <a:lstStyle>
            <a:lvl1pPr>
              <a:defRPr>
                <a:solidFill>
                  <a:schemeClr val="tx2"/>
                </a:solidFill>
              </a:defRPr>
            </a:lvl1pPr>
          </a:lstStyle>
          <a:p>
            <a:fld id="{0822A2BF-4EE5-45F6-88E1-9AA10A8C672A}" type="slidenum">
              <a:rPr lang="ja-JP" altLang="en-US" smtClean="0">
                <a:solidFill>
                  <a:srgbClr val="313131"/>
                </a:solidFill>
              </a:rPr>
              <a:pPr/>
              <a:t>‹#›</a:t>
            </a:fld>
            <a:endParaRPr lang="ja-JP" altLang="en-US" dirty="0">
              <a:solidFill>
                <a:srgbClr val="313131"/>
              </a:solidFill>
            </a:endParaRPr>
          </a:p>
        </p:txBody>
      </p:sp>
      <p:sp>
        <p:nvSpPr>
          <p:cNvPr id="8" name="フッター プレースホルダ 7"/>
          <p:cNvSpPr>
            <a:spLocks noGrp="1"/>
          </p:cNvSpPr>
          <p:nvPr>
            <p:ph type="ftr" sz="quarter" idx="11"/>
          </p:nvPr>
        </p:nvSpPr>
        <p:spPr bwMode="gray"/>
        <p:txBody>
          <a:bodyPr/>
          <a:lstStyle>
            <a:lvl1pPr>
              <a:defRPr>
                <a:solidFill>
                  <a:schemeClr val="tx2"/>
                </a:solidFill>
              </a:defRPr>
            </a:lvl1pPr>
          </a:lstStyle>
          <a:p>
            <a:endParaRPr lang="en-GB" altLang="en-GB" dirty="0">
              <a:solidFill>
                <a:srgbClr val="313131"/>
              </a:solidFill>
            </a:endParaRPr>
          </a:p>
        </p:txBody>
      </p:sp>
      <p:sp>
        <p:nvSpPr>
          <p:cNvPr id="3" name="テキスト プレースホルダー 2"/>
          <p:cNvSpPr>
            <a:spLocks noGrp="1"/>
          </p:cNvSpPr>
          <p:nvPr>
            <p:ph type="body" sz="quarter" idx="12" hasCustomPrompt="1"/>
          </p:nvPr>
        </p:nvSpPr>
        <p:spPr>
          <a:xfrm>
            <a:off x="416496" y="1016000"/>
            <a:ext cx="4320000" cy="432000"/>
          </a:xfrm>
        </p:spPr>
        <p:txBody>
          <a:bodyPr wrap="none" anchor="ctr">
            <a:noAutofit/>
          </a:bodyPr>
          <a:lstStyle>
            <a:lvl1pPr>
              <a:defRPr sz="1400" b="1">
                <a:solidFill>
                  <a:schemeClr val="accent2"/>
                </a:solidFill>
              </a:defRPr>
            </a:lvl1pPr>
          </a:lstStyle>
          <a:p>
            <a:pPr lvl="0"/>
            <a:r>
              <a:rPr kumimoji="1" lang="en-US" altLang="ja-JP" dirty="0"/>
              <a:t>Header</a:t>
            </a:r>
            <a:r>
              <a:rPr kumimoji="1" lang="ja-JP" altLang="en-US" dirty="0"/>
              <a:t>を入力（スライドタイトル）</a:t>
            </a:r>
          </a:p>
        </p:txBody>
      </p:sp>
    </p:spTree>
    <p:extLst>
      <p:ext uri="{BB962C8B-B14F-4D97-AF65-F5344CB8AC3E}">
        <p14:creationId xmlns:p14="http://schemas.microsoft.com/office/powerpoint/2010/main" val="8500653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基本版） 目次_Proposal">
    <p:spTree>
      <p:nvGrpSpPr>
        <p:cNvPr id="1" name=""/>
        <p:cNvGrpSpPr/>
        <p:nvPr/>
      </p:nvGrpSpPr>
      <p:grpSpPr>
        <a:xfrm>
          <a:off x="0" y="0"/>
          <a:ext cx="0" cy="0"/>
          <a:chOff x="0" y="0"/>
          <a:chExt cx="0" cy="0"/>
        </a:xfrm>
      </p:grpSpPr>
      <p:sp>
        <p:nvSpPr>
          <p:cNvPr id="8" name="タイトル 1"/>
          <p:cNvSpPr>
            <a:spLocks noGrp="1"/>
          </p:cNvSpPr>
          <p:nvPr>
            <p:ph type="title" hasCustomPrompt="1"/>
          </p:nvPr>
        </p:nvSpPr>
        <p:spPr bwMode="gray">
          <a:xfrm>
            <a:off x="416496" y="136800"/>
            <a:ext cx="9072000" cy="651600"/>
          </a:xfrm>
          <a:prstGeom prst="rect">
            <a:avLst/>
          </a:prstGeom>
        </p:spPr>
        <p:txBody>
          <a:bodyPr/>
          <a:lstStyle>
            <a:lvl1pPr>
              <a:defRPr baseline="0">
                <a:latin typeface="Arial" pitchFamily="34" charset="0"/>
                <a:cs typeface="Arial" pitchFamily="34" charset="0"/>
              </a:defRPr>
            </a:lvl1pPr>
          </a:lstStyle>
          <a:p>
            <a:r>
              <a:rPr lang="en-US" altLang="ja-JP" dirty="0"/>
              <a:t/>
            </a:r>
            <a:br>
              <a:rPr lang="en-US" altLang="ja-JP" dirty="0"/>
            </a:br>
            <a:r>
              <a:rPr lang="ja-JP" altLang="en-US" dirty="0"/>
              <a:t>マスター タイトルの書式設定</a:t>
            </a:r>
          </a:p>
        </p:txBody>
      </p:sp>
      <p:sp>
        <p:nvSpPr>
          <p:cNvPr id="13" name="コンテンツ プレースホルダ 2"/>
          <p:cNvSpPr>
            <a:spLocks noGrp="1"/>
          </p:cNvSpPr>
          <p:nvPr>
            <p:ph idx="1"/>
          </p:nvPr>
        </p:nvSpPr>
        <p:spPr bwMode="gray">
          <a:xfrm>
            <a:off x="416496" y="1479600"/>
            <a:ext cx="4320000" cy="4816800"/>
          </a:xfrm>
          <a:prstGeom prst="rect">
            <a:avLst/>
          </a:prstGeom>
        </p:spPr>
        <p:txBody>
          <a:bodyPr/>
          <a:lstStyle>
            <a:lvl1pPr marL="0" indent="0">
              <a:buNone/>
              <a:defRPr sz="1200" baseline="0">
                <a:latin typeface="Arial" pitchFamily="34" charset="0"/>
                <a:ea typeface="+mn-ea"/>
                <a:cs typeface="Arial" pitchFamily="34" charset="0"/>
              </a:defRPr>
            </a:lvl1pPr>
            <a:lvl2pPr marL="169200" indent="-1692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marR="0" indent="-172800" algn="l" defTabSz="914400" rtl="0" eaLnBrk="1" fontAlgn="auto" latinLnBrk="0" hangingPunct="1">
              <a:lnSpc>
                <a:spcPct val="106000"/>
              </a:lnSpc>
              <a:spcBef>
                <a:spcPts val="240"/>
              </a:spcBef>
              <a:spcAft>
                <a:spcPts val="0"/>
              </a:spcAft>
              <a:buClrTx/>
              <a:buSzTx/>
              <a:buFont typeface="Arial" pitchFamily="34" charset="0"/>
              <a:buChar char="•"/>
              <a:tabLst/>
              <a:defRPr sz="12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14" name="コンテンツ プレースホルダ 2"/>
          <p:cNvSpPr>
            <a:spLocks noGrp="1"/>
          </p:cNvSpPr>
          <p:nvPr>
            <p:ph idx="10"/>
          </p:nvPr>
        </p:nvSpPr>
        <p:spPr bwMode="gray">
          <a:xfrm>
            <a:off x="5132388" y="1479600"/>
            <a:ext cx="4320000" cy="4816800"/>
          </a:xfrm>
          <a:prstGeom prst="rect">
            <a:avLst/>
          </a:prstGeom>
        </p:spPr>
        <p:txBody>
          <a:bodyPr/>
          <a:lstStyle>
            <a:lvl1pPr marL="0" indent="0">
              <a:buNone/>
              <a:tabLst/>
              <a:defRPr sz="1200" baseline="0">
                <a:latin typeface="Arial" pitchFamily="34" charset="0"/>
                <a:ea typeface="+mn-ea"/>
                <a:cs typeface="Arial" pitchFamily="34" charset="0"/>
              </a:defRPr>
            </a:lvl1pPr>
            <a:lvl2pPr marL="169200" indent="-1692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indent="-172800">
              <a:lnSpc>
                <a:spcPct val="106000"/>
              </a:lnSpc>
              <a:spcBef>
                <a:spcPts val="240"/>
              </a:spcBef>
              <a:buFont typeface="Arial" pitchFamily="34" charset="0"/>
              <a:buChar char="•"/>
              <a:defRPr sz="12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6" name="スライド番号プレースホルダ 9"/>
          <p:cNvSpPr>
            <a:spLocks noGrp="1"/>
          </p:cNvSpPr>
          <p:nvPr>
            <p:ph type="sldNum" sz="quarter" idx="4"/>
          </p:nvPr>
        </p:nvSpPr>
        <p:spPr>
          <a:xfrm>
            <a:off x="410400" y="6588000"/>
            <a:ext cx="180000" cy="169200"/>
          </a:xfrm>
          <a:prstGeom prst="rect">
            <a:avLst/>
          </a:prstGeom>
        </p:spPr>
        <p:txBody>
          <a:bodyPr vert="horz" wrap="none" lIns="0" tIns="0" rIns="0" bIns="0" rtlCol="0" anchor="b" anchorCtr="0"/>
          <a:lstStyle>
            <a:lvl1pPr algn="r">
              <a:defRPr sz="1100">
                <a:solidFill>
                  <a:schemeClr val="tx2"/>
                </a:solidFill>
                <a:latin typeface="Arial" pitchFamily="34" charset="0"/>
                <a:cs typeface="Arial" pitchFamily="34" charset="0"/>
              </a:defRPr>
            </a:lvl1pPr>
          </a:lstStyle>
          <a:p>
            <a:pPr fontAlgn="auto">
              <a:spcBef>
                <a:spcPts val="0"/>
              </a:spcBef>
              <a:spcAft>
                <a:spcPts val="0"/>
              </a:spcAft>
            </a:pPr>
            <a:fld id="{AA5FCFE5-FE56-4EF1-80A8-07776887C2A1}" type="slidenum">
              <a:rPr kumimoji="1" lang="ja-JP" altLang="en-US" smtClean="0">
                <a:solidFill>
                  <a:srgbClr val="313131"/>
                </a:solidFill>
              </a:rPr>
              <a:pPr fontAlgn="auto">
                <a:spcBef>
                  <a:spcPts val="0"/>
                </a:spcBef>
                <a:spcAft>
                  <a:spcPts val="0"/>
                </a:spcAft>
              </a:pPr>
              <a:t>‹#›</a:t>
            </a:fld>
            <a:endParaRPr kumimoji="1" lang="ja-JP" altLang="en-US" dirty="0">
              <a:solidFill>
                <a:srgbClr val="313131"/>
              </a:solidFill>
            </a:endParaRPr>
          </a:p>
        </p:txBody>
      </p:sp>
    </p:spTree>
    <p:extLst>
      <p:ext uri="{BB962C8B-B14F-4D97-AF65-F5344CB8AC3E}">
        <p14:creationId xmlns:p14="http://schemas.microsoft.com/office/powerpoint/2010/main" val="94891632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基本版） コンテンツ両サイド_レベル_Proposal">
    <p:spTree>
      <p:nvGrpSpPr>
        <p:cNvPr id="1" name=""/>
        <p:cNvGrpSpPr/>
        <p:nvPr/>
      </p:nvGrpSpPr>
      <p:grpSpPr>
        <a:xfrm>
          <a:off x="0" y="0"/>
          <a:ext cx="0" cy="0"/>
          <a:chOff x="0" y="0"/>
          <a:chExt cx="0" cy="0"/>
        </a:xfrm>
      </p:grpSpPr>
      <p:sp>
        <p:nvSpPr>
          <p:cNvPr id="7" name="タイトル 1"/>
          <p:cNvSpPr>
            <a:spLocks noGrp="1"/>
          </p:cNvSpPr>
          <p:nvPr>
            <p:ph type="title" hasCustomPrompt="1"/>
          </p:nvPr>
        </p:nvSpPr>
        <p:spPr bwMode="gray">
          <a:xfrm>
            <a:off x="416496" y="136800"/>
            <a:ext cx="9072000" cy="651600"/>
          </a:xfrm>
          <a:prstGeom prst="rect">
            <a:avLst/>
          </a:prstGeom>
        </p:spPr>
        <p:txBody>
          <a:bodyPr/>
          <a:lstStyle>
            <a:lvl1pPr>
              <a:defRPr baseline="0"/>
            </a:lvl1pPr>
          </a:lstStyle>
          <a:p>
            <a:r>
              <a:rPr lang="en-US" altLang="ja-JP" dirty="0"/>
              <a:t/>
            </a:r>
            <a:br>
              <a:rPr lang="en-US" altLang="ja-JP" dirty="0"/>
            </a:br>
            <a:r>
              <a:rPr lang="ja-JP" altLang="en-US" dirty="0"/>
              <a:t>キーメッセージを入力（本スライドで一番伝えたいこと＜名詞止め・体言止め不可＞）</a:t>
            </a:r>
          </a:p>
        </p:txBody>
      </p:sp>
      <p:sp>
        <p:nvSpPr>
          <p:cNvPr id="8" name="コンテンツ プレースホルダ 2"/>
          <p:cNvSpPr>
            <a:spLocks noGrp="1"/>
          </p:cNvSpPr>
          <p:nvPr>
            <p:ph idx="1"/>
          </p:nvPr>
        </p:nvSpPr>
        <p:spPr bwMode="gray">
          <a:xfrm>
            <a:off x="416496" y="1479600"/>
            <a:ext cx="4320000" cy="4816800"/>
          </a:xfrm>
          <a:prstGeom prst="rect">
            <a:avLst/>
          </a:prstGeom>
        </p:spPr>
        <p:txBody>
          <a:bodyPr/>
          <a:lstStyle>
            <a:lvl1pPr>
              <a:buNone/>
              <a:defRPr sz="1200" baseline="0">
                <a:latin typeface="Arial" pitchFamily="34" charset="0"/>
                <a:ea typeface="+mn-ea"/>
                <a:cs typeface="Arial" pitchFamily="34" charset="0"/>
              </a:defRPr>
            </a:lvl1pPr>
            <a:lvl2pPr marL="169200" indent="-1692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marR="0" indent="-172800" algn="l" defTabSz="914400" rtl="0" eaLnBrk="1" fontAlgn="auto" latinLnBrk="0" hangingPunct="1">
              <a:lnSpc>
                <a:spcPct val="106000"/>
              </a:lnSpc>
              <a:spcBef>
                <a:spcPts val="240"/>
              </a:spcBef>
              <a:spcAft>
                <a:spcPts val="0"/>
              </a:spcAft>
              <a:buClrTx/>
              <a:buSzTx/>
              <a:buFont typeface="Arial" pitchFamily="34" charset="0"/>
              <a:buChar char="•"/>
              <a:tabLst/>
              <a:defRPr sz="12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9" name="コンテンツ プレースホルダ 2"/>
          <p:cNvSpPr>
            <a:spLocks noGrp="1"/>
          </p:cNvSpPr>
          <p:nvPr>
            <p:ph idx="12"/>
          </p:nvPr>
        </p:nvSpPr>
        <p:spPr bwMode="gray">
          <a:xfrm>
            <a:off x="5132388" y="1479600"/>
            <a:ext cx="4320000" cy="4816800"/>
          </a:xfrm>
          <a:prstGeom prst="rect">
            <a:avLst/>
          </a:prstGeom>
        </p:spPr>
        <p:txBody>
          <a:bodyPr/>
          <a:lstStyle>
            <a:lvl1pPr>
              <a:buNone/>
              <a:defRPr sz="1200" baseline="0">
                <a:latin typeface="Arial" pitchFamily="34" charset="0"/>
                <a:ea typeface="+mn-ea"/>
                <a:cs typeface="Arial" pitchFamily="34" charset="0"/>
              </a:defRPr>
            </a:lvl1pPr>
            <a:lvl2pPr marL="169200" indent="-1692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indent="-172800">
              <a:lnSpc>
                <a:spcPct val="106000"/>
              </a:lnSpc>
              <a:spcBef>
                <a:spcPts val="240"/>
              </a:spcBef>
              <a:buFont typeface="Arial" pitchFamily="34" charset="0"/>
              <a:buChar char="•"/>
              <a:defRPr sz="12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10" name="スライド番号プレースホルダ 9"/>
          <p:cNvSpPr>
            <a:spLocks noGrp="1"/>
          </p:cNvSpPr>
          <p:nvPr>
            <p:ph type="sldNum" sz="quarter" idx="13"/>
          </p:nvPr>
        </p:nvSpPr>
        <p:spPr bwMode="gray"/>
        <p:txBody>
          <a:bodyPr/>
          <a:lstStyle>
            <a:lvl1pPr>
              <a:defRPr>
                <a:solidFill>
                  <a:schemeClr val="tx2"/>
                </a:solidFill>
              </a:defRPr>
            </a:lvl1pPr>
          </a:lstStyle>
          <a:p>
            <a:fld id="{A3EB1B23-9AF8-425B-BAD7-B9FA00F18833}" type="slidenum">
              <a:rPr lang="ja-JP" altLang="en-US" smtClean="0">
                <a:solidFill>
                  <a:srgbClr val="313131"/>
                </a:solidFill>
              </a:rPr>
              <a:pPr/>
              <a:t>‹#›</a:t>
            </a:fld>
            <a:endParaRPr lang="ja-JP" altLang="en-US" dirty="0">
              <a:solidFill>
                <a:srgbClr val="313131"/>
              </a:solidFill>
            </a:endParaRPr>
          </a:p>
        </p:txBody>
      </p:sp>
      <p:sp>
        <p:nvSpPr>
          <p:cNvPr id="11" name="フッター プレースホルダ 10"/>
          <p:cNvSpPr>
            <a:spLocks noGrp="1"/>
          </p:cNvSpPr>
          <p:nvPr>
            <p:ph type="ftr" sz="quarter" idx="14"/>
          </p:nvPr>
        </p:nvSpPr>
        <p:spPr bwMode="gray"/>
        <p:txBody>
          <a:bodyPr/>
          <a:lstStyle>
            <a:lvl1pPr>
              <a:defRPr>
                <a:solidFill>
                  <a:schemeClr val="tx2"/>
                </a:solidFill>
              </a:defRPr>
            </a:lvl1pPr>
          </a:lstStyle>
          <a:p>
            <a:endParaRPr lang="en-GB" altLang="en-GB" dirty="0">
              <a:solidFill>
                <a:srgbClr val="313131"/>
              </a:solidFill>
            </a:endParaRPr>
          </a:p>
        </p:txBody>
      </p:sp>
      <p:sp>
        <p:nvSpPr>
          <p:cNvPr id="3" name="テキスト プレースホルダー 2"/>
          <p:cNvSpPr>
            <a:spLocks noGrp="1"/>
          </p:cNvSpPr>
          <p:nvPr>
            <p:ph type="body" sz="quarter" idx="15" hasCustomPrompt="1"/>
          </p:nvPr>
        </p:nvSpPr>
        <p:spPr>
          <a:xfrm>
            <a:off x="416496" y="1016000"/>
            <a:ext cx="4320000" cy="432000"/>
          </a:xfrm>
        </p:spPr>
        <p:txBody>
          <a:bodyPr wrap="none" anchor="ctr">
            <a:noAutofit/>
          </a:bodyPr>
          <a:lstStyle>
            <a:lvl1pPr>
              <a:defRPr sz="1400" b="1">
                <a:solidFill>
                  <a:schemeClr val="accent2"/>
                </a:solidFill>
              </a:defRPr>
            </a:lvl1pPr>
          </a:lstStyle>
          <a:p>
            <a:pPr lvl="0"/>
            <a:r>
              <a:rPr kumimoji="1" lang="en-US" altLang="ja-JP" dirty="0"/>
              <a:t>Header</a:t>
            </a:r>
            <a:r>
              <a:rPr kumimoji="1" lang="ja-JP" altLang="en-US" dirty="0"/>
              <a:t>を入力（スライドタイトル）</a:t>
            </a:r>
          </a:p>
        </p:txBody>
      </p:sp>
      <p:sp>
        <p:nvSpPr>
          <p:cNvPr id="13" name="テキスト プレースホルダー 2"/>
          <p:cNvSpPr>
            <a:spLocks noGrp="1"/>
          </p:cNvSpPr>
          <p:nvPr>
            <p:ph type="body" sz="quarter" idx="16" hasCustomPrompt="1"/>
          </p:nvPr>
        </p:nvSpPr>
        <p:spPr>
          <a:xfrm>
            <a:off x="5132388" y="1016000"/>
            <a:ext cx="4320000" cy="432000"/>
          </a:xfrm>
        </p:spPr>
        <p:txBody>
          <a:bodyPr wrap="none" anchor="ctr">
            <a:noAutofit/>
          </a:bodyPr>
          <a:lstStyle>
            <a:lvl1pPr>
              <a:defRPr sz="1400" b="1">
                <a:solidFill>
                  <a:schemeClr val="accent2"/>
                </a:solidFill>
              </a:defRPr>
            </a:lvl1pPr>
          </a:lstStyle>
          <a:p>
            <a:pPr lvl="0"/>
            <a:r>
              <a:rPr kumimoji="1" lang="en-US" altLang="ja-JP" dirty="0"/>
              <a:t>Header</a:t>
            </a:r>
            <a:r>
              <a:rPr kumimoji="1" lang="ja-JP" altLang="en-US" dirty="0"/>
              <a:t>を入力（スライドタイトル）</a:t>
            </a:r>
          </a:p>
        </p:txBody>
      </p:sp>
    </p:spTree>
    <p:extLst>
      <p:ext uri="{BB962C8B-B14F-4D97-AF65-F5344CB8AC3E}">
        <p14:creationId xmlns:p14="http://schemas.microsoft.com/office/powerpoint/2010/main" val="43621057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基本版） コンテンツ全面_レベル_Proposal">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bwMode="gray">
          <a:xfrm>
            <a:off x="417000" y="136800"/>
            <a:ext cx="9072000" cy="651600"/>
          </a:xfrm>
          <a:prstGeom prst="rect">
            <a:avLst/>
          </a:prstGeom>
        </p:spPr>
        <p:txBody>
          <a:bodyPr/>
          <a:lstStyle>
            <a:lvl1pPr>
              <a:defRPr baseline="0">
                <a:latin typeface="Arial" pitchFamily="34" charset="0"/>
                <a:ea typeface="+mn-ea"/>
                <a:cs typeface="Arial" pitchFamily="34" charset="0"/>
              </a:defRPr>
            </a:lvl1pPr>
          </a:lstStyle>
          <a:p>
            <a:r>
              <a:rPr lang="ja-JP" altLang="en-US" dirty="0"/>
              <a:t>キーメッセージを入力（本スライドで一番伝えたいこと＜名詞止め・体言止め不可＞）</a:t>
            </a:r>
          </a:p>
        </p:txBody>
      </p:sp>
      <p:sp>
        <p:nvSpPr>
          <p:cNvPr id="6" name="コンテンツ プレースホルダ 2"/>
          <p:cNvSpPr>
            <a:spLocks noGrp="1"/>
          </p:cNvSpPr>
          <p:nvPr>
            <p:ph idx="1"/>
          </p:nvPr>
        </p:nvSpPr>
        <p:spPr bwMode="gray">
          <a:xfrm>
            <a:off x="417000" y="1479600"/>
            <a:ext cx="9066013" cy="4816800"/>
          </a:xfrm>
          <a:prstGeom prst="rect">
            <a:avLst/>
          </a:prstGeom>
        </p:spPr>
        <p:txBody>
          <a:bodyPr/>
          <a:lstStyle>
            <a:lvl1pPr>
              <a:buFont typeface="Arial" pitchFamily="34" charset="0"/>
              <a:buNone/>
              <a:defRPr sz="1200" baseline="0">
                <a:latin typeface="Arial" pitchFamily="34" charset="0"/>
                <a:ea typeface="+mn-ea"/>
                <a:cs typeface="Arial" pitchFamily="34" charset="0"/>
              </a:defRPr>
            </a:lvl1pPr>
            <a:lvl2pPr marL="169200" indent="-1692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indent="-172800">
              <a:lnSpc>
                <a:spcPct val="106000"/>
              </a:lnSpc>
              <a:spcBef>
                <a:spcPts val="240"/>
              </a:spcBef>
              <a:buFont typeface="Arial" pitchFamily="34" charset="0"/>
              <a:buChar char="•"/>
              <a:defRPr sz="12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9" name="スライド番号プレースホルダ 8"/>
          <p:cNvSpPr>
            <a:spLocks noGrp="1"/>
          </p:cNvSpPr>
          <p:nvPr>
            <p:ph type="sldNum" sz="quarter" idx="10"/>
          </p:nvPr>
        </p:nvSpPr>
        <p:spPr bwMode="gray"/>
        <p:txBody>
          <a:bodyPr/>
          <a:lstStyle>
            <a:lvl1pPr>
              <a:defRPr>
                <a:solidFill>
                  <a:schemeClr val="tx2"/>
                </a:solidFill>
              </a:defRPr>
            </a:lvl1pPr>
          </a:lstStyle>
          <a:p>
            <a:fld id="{543A0986-838B-4D2A-A95C-8CB1738263FE}" type="slidenum">
              <a:rPr lang="ja-JP" altLang="en-US" smtClean="0">
                <a:solidFill>
                  <a:srgbClr val="313131"/>
                </a:solidFill>
              </a:rPr>
              <a:pPr/>
              <a:t>‹#›</a:t>
            </a:fld>
            <a:endParaRPr lang="ja-JP" altLang="en-US" dirty="0">
              <a:solidFill>
                <a:srgbClr val="313131"/>
              </a:solidFill>
            </a:endParaRPr>
          </a:p>
        </p:txBody>
      </p:sp>
      <p:sp>
        <p:nvSpPr>
          <p:cNvPr id="10" name="フッター プレースホルダ 9"/>
          <p:cNvSpPr>
            <a:spLocks noGrp="1"/>
          </p:cNvSpPr>
          <p:nvPr>
            <p:ph type="ftr" sz="quarter" idx="11"/>
          </p:nvPr>
        </p:nvSpPr>
        <p:spPr bwMode="gray"/>
        <p:txBody>
          <a:bodyPr/>
          <a:lstStyle>
            <a:lvl1pPr>
              <a:defRPr>
                <a:solidFill>
                  <a:schemeClr val="tx2"/>
                </a:solidFill>
              </a:defRPr>
            </a:lvl1pPr>
          </a:lstStyle>
          <a:p>
            <a:endParaRPr lang="en-GB" altLang="en-GB" dirty="0">
              <a:solidFill>
                <a:srgbClr val="313131"/>
              </a:solidFill>
            </a:endParaRPr>
          </a:p>
        </p:txBody>
      </p:sp>
      <p:sp>
        <p:nvSpPr>
          <p:cNvPr id="8" name="テキスト プレースホルダー 2"/>
          <p:cNvSpPr>
            <a:spLocks noGrp="1"/>
          </p:cNvSpPr>
          <p:nvPr>
            <p:ph type="body" sz="quarter" idx="15" hasCustomPrompt="1"/>
          </p:nvPr>
        </p:nvSpPr>
        <p:spPr>
          <a:xfrm>
            <a:off x="416496" y="1016000"/>
            <a:ext cx="4320000" cy="432000"/>
          </a:xfrm>
        </p:spPr>
        <p:txBody>
          <a:bodyPr wrap="none" anchor="ctr">
            <a:noAutofit/>
          </a:bodyPr>
          <a:lstStyle>
            <a:lvl1pPr>
              <a:defRPr sz="1400" b="1">
                <a:solidFill>
                  <a:schemeClr val="accent2"/>
                </a:solidFill>
              </a:defRPr>
            </a:lvl1pPr>
          </a:lstStyle>
          <a:p>
            <a:pPr lvl="0"/>
            <a:r>
              <a:rPr kumimoji="1" lang="en-US" altLang="ja-JP" dirty="0"/>
              <a:t>Header</a:t>
            </a:r>
            <a:r>
              <a:rPr kumimoji="1" lang="ja-JP" altLang="en-US" dirty="0"/>
              <a:t>を入力（スライドタイトル）</a:t>
            </a:r>
          </a:p>
        </p:txBody>
      </p:sp>
    </p:spTree>
    <p:extLst>
      <p:ext uri="{BB962C8B-B14F-4D97-AF65-F5344CB8AC3E}">
        <p14:creationId xmlns:p14="http://schemas.microsoft.com/office/powerpoint/2010/main" val="186355749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基本版） タイトル_ ロゴ入り_Proposal">
    <p:spTree>
      <p:nvGrpSpPr>
        <p:cNvPr id="1" name=""/>
        <p:cNvGrpSpPr/>
        <p:nvPr/>
      </p:nvGrpSpPr>
      <p:grpSpPr>
        <a:xfrm>
          <a:off x="0" y="0"/>
          <a:ext cx="0" cy="0"/>
          <a:chOff x="0" y="0"/>
          <a:chExt cx="0" cy="0"/>
        </a:xfrm>
      </p:grpSpPr>
      <p:sp>
        <p:nvSpPr>
          <p:cNvPr id="12" name="Text Box 9"/>
          <p:cNvSpPr txBox="1">
            <a:spLocks noChangeArrowheads="1"/>
          </p:cNvSpPr>
          <p:nvPr userDrawn="1"/>
        </p:nvSpPr>
        <p:spPr bwMode="gray">
          <a:xfrm>
            <a:off x="966523" y="4756197"/>
            <a:ext cx="2093522" cy="236988"/>
          </a:xfrm>
          <a:prstGeom prst="rect">
            <a:avLst/>
          </a:prstGeom>
          <a:noFill/>
          <a:ln w="12700" cap="rnd" algn="ctr">
            <a:noFill/>
            <a:miter lim="800000"/>
            <a:headEnd/>
            <a:tailEnd/>
          </a:ln>
          <a:effectLst/>
        </p:spPr>
        <p:txBody>
          <a:bodyPr wrap="none" lIns="0" tIns="0" rIns="0" bIns="0">
            <a:spAutoFit/>
          </a:bodyPr>
          <a:lstStyle/>
          <a:p>
            <a:pPr>
              <a:lnSpc>
                <a:spcPct val="110000"/>
              </a:lnSpc>
            </a:pPr>
            <a:r>
              <a:rPr lang="ja-JP" altLang="en-US" sz="1400" dirty="0">
                <a:solidFill>
                  <a:srgbClr val="000000"/>
                </a:solidFill>
              </a:rPr>
              <a:t>有限責任監査法人 トーマツ</a:t>
            </a:r>
            <a:endParaRPr lang="en-US" altLang="ja-JP" sz="1400" dirty="0">
              <a:solidFill>
                <a:srgbClr val="000000"/>
              </a:solidFill>
            </a:endParaRPr>
          </a:p>
        </p:txBody>
      </p:sp>
      <p:sp>
        <p:nvSpPr>
          <p:cNvPr id="3700739" name="Rectangle 3"/>
          <p:cNvSpPr>
            <a:spLocks noGrp="1" noChangeArrowheads="1"/>
          </p:cNvSpPr>
          <p:nvPr>
            <p:ph type="ctrTitle" sz="quarter" hasCustomPrompt="1"/>
          </p:nvPr>
        </p:nvSpPr>
        <p:spPr bwMode="gray">
          <a:xfrm>
            <a:off x="966530" y="2581321"/>
            <a:ext cx="4680000" cy="564257"/>
          </a:xfrm>
          <a:prstGeom prst="rect">
            <a:avLst/>
          </a:prstGeom>
        </p:spPr>
        <p:txBody>
          <a:bodyPr wrap="none" anchor="b" anchorCtr="0"/>
          <a:lstStyle>
            <a:lvl1pPr>
              <a:lnSpc>
                <a:spcPct val="100000"/>
              </a:lnSpc>
              <a:spcBef>
                <a:spcPts val="0"/>
              </a:spcBef>
              <a:buClr>
                <a:schemeClr val="tx2"/>
              </a:buClr>
              <a:buSzPct val="85000"/>
              <a:buFont typeface="Wingdings" pitchFamily="2" charset="2"/>
              <a:buNone/>
              <a:defRPr sz="2400" baseline="0">
                <a:solidFill>
                  <a:schemeClr val="accent1"/>
                </a:solidFill>
                <a:latin typeface="+mn-lt"/>
                <a:ea typeface="+mn-ea"/>
                <a:cs typeface="Arial" pitchFamily="34" charset="0"/>
              </a:defRPr>
            </a:lvl1pPr>
          </a:lstStyle>
          <a:p>
            <a:r>
              <a:rPr kumimoji="1" lang="ja-JP" altLang="en-US" dirty="0"/>
              <a:t>表紙タイトル</a:t>
            </a:r>
            <a:endParaRPr lang="en-US" altLang="ja-JP" dirty="0"/>
          </a:p>
        </p:txBody>
      </p:sp>
      <p:sp>
        <p:nvSpPr>
          <p:cNvPr id="14" name="テキスト プレースホルダ 13"/>
          <p:cNvSpPr>
            <a:spLocks noGrp="1"/>
          </p:cNvSpPr>
          <p:nvPr>
            <p:ph type="body" sz="quarter" idx="10" hasCustomPrompt="1"/>
          </p:nvPr>
        </p:nvSpPr>
        <p:spPr bwMode="gray">
          <a:xfrm>
            <a:off x="966788" y="3402000"/>
            <a:ext cx="4680000" cy="439200"/>
          </a:xfrm>
        </p:spPr>
        <p:txBody>
          <a:bodyPr wrap="none" lIns="0" tIns="0" rIns="0" bIns="0">
            <a:noAutofit/>
          </a:bodyPr>
          <a:lstStyle>
            <a:lvl1pPr marL="0" indent="0">
              <a:lnSpc>
                <a:spcPct val="100000"/>
              </a:lnSpc>
              <a:spcBef>
                <a:spcPts val="0"/>
              </a:spcBef>
              <a:defRPr sz="1800" b="1">
                <a:solidFill>
                  <a:schemeClr val="accent2"/>
                </a:solidFill>
              </a:defRPr>
            </a:lvl1pPr>
          </a:lstStyle>
          <a:p>
            <a:pPr lvl="0"/>
            <a:r>
              <a:rPr kumimoji="1" lang="ja-JP" altLang="en-US" dirty="0"/>
              <a:t>表紙サブタイトル</a:t>
            </a:r>
          </a:p>
        </p:txBody>
      </p:sp>
      <p:pic>
        <p:nvPicPr>
          <p:cNvPr id="2" name="図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9600" y="352800"/>
            <a:ext cx="2091417" cy="662400"/>
          </a:xfrm>
          <a:prstGeom prst="rect">
            <a:avLst/>
          </a:prstGeom>
        </p:spPr>
      </p:pic>
      <p:pic>
        <p:nvPicPr>
          <p:cNvPr id="3" name="図 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96000" y="5950800"/>
            <a:ext cx="1556411" cy="388800"/>
          </a:xfrm>
          <a:prstGeom prst="rect">
            <a:avLst/>
          </a:prstGeom>
        </p:spPr>
      </p:pic>
    </p:spTree>
    <p:extLst>
      <p:ext uri="{BB962C8B-B14F-4D97-AF65-F5344CB8AC3E}">
        <p14:creationId xmlns:p14="http://schemas.microsoft.com/office/powerpoint/2010/main" val="193467987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基本版） タイトル ロゴ無_Proposal">
    <p:spTree>
      <p:nvGrpSpPr>
        <p:cNvPr id="1" name=""/>
        <p:cNvGrpSpPr/>
        <p:nvPr/>
      </p:nvGrpSpPr>
      <p:grpSpPr>
        <a:xfrm>
          <a:off x="0" y="0"/>
          <a:ext cx="0" cy="0"/>
          <a:chOff x="0" y="0"/>
          <a:chExt cx="0" cy="0"/>
        </a:xfrm>
      </p:grpSpPr>
      <p:sp>
        <p:nvSpPr>
          <p:cNvPr id="3700739" name="Rectangle 3"/>
          <p:cNvSpPr>
            <a:spLocks noGrp="1" noChangeArrowheads="1"/>
          </p:cNvSpPr>
          <p:nvPr>
            <p:ph type="ctrTitle" sz="quarter" hasCustomPrompt="1"/>
          </p:nvPr>
        </p:nvSpPr>
        <p:spPr bwMode="gray">
          <a:xfrm>
            <a:off x="966530" y="2581321"/>
            <a:ext cx="4680000" cy="564257"/>
          </a:xfrm>
          <a:prstGeom prst="rect">
            <a:avLst/>
          </a:prstGeom>
        </p:spPr>
        <p:txBody>
          <a:bodyPr wrap="none" anchor="b" anchorCtr="0"/>
          <a:lstStyle>
            <a:lvl1pPr>
              <a:lnSpc>
                <a:spcPct val="100000"/>
              </a:lnSpc>
              <a:spcBef>
                <a:spcPts val="0"/>
              </a:spcBef>
              <a:buClr>
                <a:schemeClr val="tx2"/>
              </a:buClr>
              <a:buSzPct val="85000"/>
              <a:buFont typeface="Wingdings" pitchFamily="2" charset="2"/>
              <a:buNone/>
              <a:defRPr sz="2400" baseline="0">
                <a:solidFill>
                  <a:schemeClr val="accent1"/>
                </a:solidFill>
                <a:latin typeface="+mn-lt"/>
                <a:ea typeface="+mn-ea"/>
                <a:cs typeface="Arial" pitchFamily="34" charset="0"/>
              </a:defRPr>
            </a:lvl1pPr>
          </a:lstStyle>
          <a:p>
            <a:r>
              <a:rPr lang="ja-JP" altLang="en-US" dirty="0"/>
              <a:t>表紙タイトル</a:t>
            </a:r>
            <a:endParaRPr lang="en-US" altLang="ja-JP" dirty="0"/>
          </a:p>
        </p:txBody>
      </p:sp>
      <p:sp>
        <p:nvSpPr>
          <p:cNvPr id="14" name="テキスト プレースホルダ 13"/>
          <p:cNvSpPr>
            <a:spLocks noGrp="1"/>
          </p:cNvSpPr>
          <p:nvPr>
            <p:ph type="body" sz="quarter" idx="10" hasCustomPrompt="1"/>
          </p:nvPr>
        </p:nvSpPr>
        <p:spPr bwMode="gray">
          <a:xfrm>
            <a:off x="966788" y="3402000"/>
            <a:ext cx="4680000" cy="439200"/>
          </a:xfrm>
        </p:spPr>
        <p:txBody>
          <a:bodyPr wrap="none" lIns="0" tIns="0" rIns="0" bIns="0">
            <a:noAutofit/>
          </a:bodyPr>
          <a:lstStyle>
            <a:lvl1pPr marL="0" indent="0">
              <a:lnSpc>
                <a:spcPct val="100000"/>
              </a:lnSpc>
              <a:spcBef>
                <a:spcPts val="0"/>
              </a:spcBef>
              <a:defRPr sz="1800" b="1">
                <a:solidFill>
                  <a:schemeClr val="accent2"/>
                </a:solidFill>
              </a:defRPr>
            </a:lvl1pPr>
          </a:lstStyle>
          <a:p>
            <a:pPr lvl="0"/>
            <a:r>
              <a:rPr kumimoji="1" lang="ja-JP" altLang="en-US" dirty="0"/>
              <a:t>表紙サブタイトル</a:t>
            </a:r>
          </a:p>
        </p:txBody>
      </p:sp>
      <p:sp>
        <p:nvSpPr>
          <p:cNvPr id="5" name="スライド番号プレースホルダ 9"/>
          <p:cNvSpPr>
            <a:spLocks noGrp="1"/>
          </p:cNvSpPr>
          <p:nvPr>
            <p:ph type="sldNum" sz="quarter" idx="4"/>
          </p:nvPr>
        </p:nvSpPr>
        <p:spPr>
          <a:xfrm>
            <a:off x="410400" y="6588000"/>
            <a:ext cx="180000" cy="169200"/>
          </a:xfrm>
          <a:prstGeom prst="rect">
            <a:avLst/>
          </a:prstGeom>
        </p:spPr>
        <p:txBody>
          <a:bodyPr vert="horz" wrap="none" lIns="0" tIns="0" rIns="0" bIns="0" rtlCol="0" anchor="b" anchorCtr="0"/>
          <a:lstStyle>
            <a:lvl1pPr algn="r">
              <a:defRPr sz="1100">
                <a:solidFill>
                  <a:schemeClr val="tx2"/>
                </a:solidFill>
                <a:latin typeface="Arial" pitchFamily="34" charset="0"/>
                <a:cs typeface="Arial" pitchFamily="34" charset="0"/>
              </a:defRPr>
            </a:lvl1pPr>
          </a:lstStyle>
          <a:p>
            <a:pPr fontAlgn="auto">
              <a:spcBef>
                <a:spcPts val="0"/>
              </a:spcBef>
              <a:spcAft>
                <a:spcPts val="0"/>
              </a:spcAft>
            </a:pPr>
            <a:fld id="{AA5FCFE5-FE56-4EF1-80A8-07776887C2A1}" type="slidenum">
              <a:rPr kumimoji="1" lang="ja-JP" altLang="en-US" smtClean="0">
                <a:solidFill>
                  <a:srgbClr val="313131"/>
                </a:solidFill>
              </a:rPr>
              <a:pPr fontAlgn="auto">
                <a:spcBef>
                  <a:spcPts val="0"/>
                </a:spcBef>
                <a:spcAft>
                  <a:spcPts val="0"/>
                </a:spcAft>
              </a:pPr>
              <a:t>‹#›</a:t>
            </a:fld>
            <a:endParaRPr kumimoji="1" lang="ja-JP" altLang="en-US" dirty="0">
              <a:solidFill>
                <a:srgbClr val="313131"/>
              </a:solidFill>
            </a:endParaRPr>
          </a:p>
        </p:txBody>
      </p:sp>
    </p:spTree>
    <p:extLst>
      <p:ext uri="{BB962C8B-B14F-4D97-AF65-F5344CB8AC3E}">
        <p14:creationId xmlns:p14="http://schemas.microsoft.com/office/powerpoint/2010/main" val="270976145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基本版） 目次_Proposal">
    <p:spTree>
      <p:nvGrpSpPr>
        <p:cNvPr id="1" name=""/>
        <p:cNvGrpSpPr/>
        <p:nvPr/>
      </p:nvGrpSpPr>
      <p:grpSpPr>
        <a:xfrm>
          <a:off x="0" y="0"/>
          <a:ext cx="0" cy="0"/>
          <a:chOff x="0" y="0"/>
          <a:chExt cx="0" cy="0"/>
        </a:xfrm>
      </p:grpSpPr>
      <p:sp>
        <p:nvSpPr>
          <p:cNvPr id="8" name="タイトル 1"/>
          <p:cNvSpPr>
            <a:spLocks noGrp="1"/>
          </p:cNvSpPr>
          <p:nvPr>
            <p:ph type="title" hasCustomPrompt="1"/>
          </p:nvPr>
        </p:nvSpPr>
        <p:spPr bwMode="gray">
          <a:xfrm>
            <a:off x="416496" y="136800"/>
            <a:ext cx="9072000" cy="651600"/>
          </a:xfrm>
          <a:prstGeom prst="rect">
            <a:avLst/>
          </a:prstGeom>
        </p:spPr>
        <p:txBody>
          <a:bodyPr/>
          <a:lstStyle>
            <a:lvl1pPr>
              <a:defRPr baseline="0">
                <a:latin typeface="Arial" pitchFamily="34" charset="0"/>
                <a:cs typeface="Arial" pitchFamily="34" charset="0"/>
              </a:defRPr>
            </a:lvl1pPr>
          </a:lstStyle>
          <a:p>
            <a:r>
              <a:rPr lang="en-US" altLang="ja-JP" dirty="0"/>
              <a:t/>
            </a:r>
            <a:br>
              <a:rPr lang="en-US" altLang="ja-JP" dirty="0"/>
            </a:br>
            <a:r>
              <a:rPr lang="ja-JP" altLang="en-US" dirty="0"/>
              <a:t>マスター タイトルの書式設定</a:t>
            </a:r>
          </a:p>
        </p:txBody>
      </p:sp>
      <p:sp>
        <p:nvSpPr>
          <p:cNvPr id="13" name="コンテンツ プレースホルダ 2"/>
          <p:cNvSpPr>
            <a:spLocks noGrp="1"/>
          </p:cNvSpPr>
          <p:nvPr>
            <p:ph idx="1"/>
          </p:nvPr>
        </p:nvSpPr>
        <p:spPr bwMode="gray">
          <a:xfrm>
            <a:off x="416496" y="1479600"/>
            <a:ext cx="4320000" cy="4816800"/>
          </a:xfrm>
          <a:prstGeom prst="rect">
            <a:avLst/>
          </a:prstGeom>
        </p:spPr>
        <p:txBody>
          <a:bodyPr/>
          <a:lstStyle>
            <a:lvl1pPr marL="0" indent="0">
              <a:buNone/>
              <a:defRPr sz="1200" baseline="0">
                <a:latin typeface="Arial" pitchFamily="34" charset="0"/>
                <a:ea typeface="+mn-ea"/>
                <a:cs typeface="Arial" pitchFamily="34" charset="0"/>
              </a:defRPr>
            </a:lvl1pPr>
            <a:lvl2pPr marL="169200" indent="-1692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marR="0" indent="-172800" algn="l" defTabSz="914400" rtl="0" eaLnBrk="1" fontAlgn="auto" latinLnBrk="0" hangingPunct="1">
              <a:lnSpc>
                <a:spcPct val="106000"/>
              </a:lnSpc>
              <a:spcBef>
                <a:spcPts val="240"/>
              </a:spcBef>
              <a:spcAft>
                <a:spcPts val="0"/>
              </a:spcAft>
              <a:buClrTx/>
              <a:buSzTx/>
              <a:buFont typeface="Arial" pitchFamily="34" charset="0"/>
              <a:buChar char="•"/>
              <a:tabLst/>
              <a:defRPr sz="12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14" name="コンテンツ プレースホルダ 2"/>
          <p:cNvSpPr>
            <a:spLocks noGrp="1"/>
          </p:cNvSpPr>
          <p:nvPr>
            <p:ph idx="10"/>
          </p:nvPr>
        </p:nvSpPr>
        <p:spPr bwMode="gray">
          <a:xfrm>
            <a:off x="5132388" y="1479600"/>
            <a:ext cx="4320000" cy="4816800"/>
          </a:xfrm>
          <a:prstGeom prst="rect">
            <a:avLst/>
          </a:prstGeom>
        </p:spPr>
        <p:txBody>
          <a:bodyPr/>
          <a:lstStyle>
            <a:lvl1pPr marL="0" indent="0">
              <a:buNone/>
              <a:tabLst/>
              <a:defRPr sz="1200" baseline="0">
                <a:latin typeface="Arial" pitchFamily="34" charset="0"/>
                <a:ea typeface="+mn-ea"/>
                <a:cs typeface="Arial" pitchFamily="34" charset="0"/>
              </a:defRPr>
            </a:lvl1pPr>
            <a:lvl2pPr marL="169200" indent="-1692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indent="-172800">
              <a:lnSpc>
                <a:spcPct val="106000"/>
              </a:lnSpc>
              <a:spcBef>
                <a:spcPts val="240"/>
              </a:spcBef>
              <a:buFont typeface="Arial" pitchFamily="34" charset="0"/>
              <a:buChar char="•"/>
              <a:defRPr sz="12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Tree>
    <p:extLst>
      <p:ext uri="{BB962C8B-B14F-4D97-AF65-F5344CB8AC3E}">
        <p14:creationId xmlns:p14="http://schemas.microsoft.com/office/powerpoint/2010/main" val="385770944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p:cSld name="（基本版） 白紙_Proposal">
    <p:spTree>
      <p:nvGrpSpPr>
        <p:cNvPr id="1" name=""/>
        <p:cNvGrpSpPr/>
        <p:nvPr/>
      </p:nvGrpSpPr>
      <p:grpSpPr>
        <a:xfrm>
          <a:off x="0" y="0"/>
          <a:ext cx="0" cy="0"/>
          <a:chOff x="0" y="0"/>
          <a:chExt cx="0" cy="0"/>
        </a:xfrm>
      </p:grpSpPr>
      <p:sp>
        <p:nvSpPr>
          <p:cNvPr id="9" name="Text Placeholder 8"/>
          <p:cNvSpPr>
            <a:spLocks noGrp="1"/>
          </p:cNvSpPr>
          <p:nvPr>
            <p:ph type="body" sz="quarter" idx="10"/>
          </p:nvPr>
        </p:nvSpPr>
        <p:spPr bwMode="gray">
          <a:xfrm>
            <a:off x="1900800" y="2368296"/>
            <a:ext cx="6102096" cy="2487168"/>
          </a:xfrm>
          <a:prstGeom prst="rect">
            <a:avLst/>
          </a:prstGeom>
        </p:spPr>
        <p:txBody>
          <a:bodyPr tIns="0" bIns="0"/>
          <a:lstStyle>
            <a:lvl1pPr marL="0" indent="0" eaLnBrk="1" hangingPunct="1">
              <a:spcBef>
                <a:spcPts val="0"/>
              </a:spcBef>
              <a:buClr>
                <a:schemeClr val="tx1"/>
              </a:buClr>
              <a:buSzPct val="80000"/>
              <a:buFont typeface="Wingdings" pitchFamily="2" charset="2"/>
              <a:buNone/>
              <a:defRPr sz="1200" baseline="0">
                <a:latin typeface="+mn-ea"/>
                <a:ea typeface="+mn-ea"/>
              </a:defRPr>
            </a:lvl1pPr>
            <a:lvl5pPr>
              <a:buNone/>
              <a:defRPr/>
            </a:lvl5pPr>
          </a:lstStyle>
          <a:p>
            <a:pPr lvl="0"/>
            <a:r>
              <a:rPr lang="ja-JP" altLang="en-US" dirty="0"/>
              <a:t>マスター テキストの書式設定</a:t>
            </a:r>
          </a:p>
        </p:txBody>
      </p:sp>
      <p:sp>
        <p:nvSpPr>
          <p:cNvPr id="6" name="スライド番号プレースホルダ 5"/>
          <p:cNvSpPr>
            <a:spLocks noGrp="1"/>
          </p:cNvSpPr>
          <p:nvPr>
            <p:ph type="sldNum" sz="quarter" idx="11"/>
          </p:nvPr>
        </p:nvSpPr>
        <p:spPr bwMode="gray"/>
        <p:txBody>
          <a:bodyPr/>
          <a:lstStyle>
            <a:lvl1pPr>
              <a:defRPr>
                <a:solidFill>
                  <a:schemeClr val="tx2"/>
                </a:solidFill>
              </a:defRPr>
            </a:lvl1pPr>
          </a:lstStyle>
          <a:p>
            <a:fld id="{AA5FCFE5-FE56-4EF1-80A8-07776887C2A1}" type="slidenum">
              <a:rPr lang="ja-JP" altLang="en-US" smtClean="0">
                <a:solidFill>
                  <a:srgbClr val="313131"/>
                </a:solidFill>
              </a:rPr>
              <a:pPr/>
              <a:t>‹#›</a:t>
            </a:fld>
            <a:endParaRPr lang="ja-JP" altLang="en-US" dirty="0">
              <a:solidFill>
                <a:srgbClr val="313131"/>
              </a:solidFill>
            </a:endParaRPr>
          </a:p>
        </p:txBody>
      </p:sp>
      <p:sp>
        <p:nvSpPr>
          <p:cNvPr id="7" name="フッター プレースホルダ 6"/>
          <p:cNvSpPr>
            <a:spLocks noGrp="1"/>
          </p:cNvSpPr>
          <p:nvPr>
            <p:ph type="ftr" sz="quarter" idx="12"/>
          </p:nvPr>
        </p:nvSpPr>
        <p:spPr bwMode="gray"/>
        <p:txBody>
          <a:bodyPr/>
          <a:lstStyle>
            <a:lvl1pPr>
              <a:defRPr>
                <a:solidFill>
                  <a:schemeClr val="tx2"/>
                </a:solidFill>
              </a:defRPr>
            </a:lvl1pPr>
          </a:lstStyle>
          <a:p>
            <a:endParaRPr lang="en-GB" altLang="en-GB" dirty="0">
              <a:solidFill>
                <a:srgbClr val="313131"/>
              </a:solidFill>
            </a:endParaRPr>
          </a:p>
        </p:txBody>
      </p:sp>
    </p:spTree>
    <p:extLst>
      <p:ext uri="{BB962C8B-B14F-4D97-AF65-F5344CB8AC3E}">
        <p14:creationId xmlns:p14="http://schemas.microsoft.com/office/powerpoint/2010/main" val="426430749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基本版） 中表紙_Proposal">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bwMode="gray">
          <a:xfrm>
            <a:off x="968400" y="2124000"/>
            <a:ext cx="5176793" cy="667409"/>
          </a:xfrm>
          <a:prstGeom prst="rect">
            <a:avLst/>
          </a:prstGeom>
          <a:noFill/>
        </p:spPr>
        <p:txBody>
          <a:bodyPr wrap="none" lIns="72000" rIns="73152" anchor="ctr" anchorCtr="0">
            <a:noAutofit/>
          </a:bodyPr>
          <a:lstStyle>
            <a:lvl1pPr marL="0" indent="0" algn="l">
              <a:lnSpc>
                <a:spcPct val="100000"/>
              </a:lnSpc>
              <a:spcBef>
                <a:spcPts val="0"/>
              </a:spcBef>
              <a:buNone/>
              <a:defRPr sz="2800" b="1" baseline="0">
                <a:solidFill>
                  <a:schemeClr val="accent1"/>
                </a:solidFill>
                <a:latin typeface="Arial" pitchFamily="34" charset="0"/>
                <a:cs typeface="Arial" pitchFamily="34" charset="0"/>
              </a:defRPr>
            </a:lvl1pPr>
          </a:lstStyle>
          <a:p>
            <a:pPr lvl="0"/>
            <a:r>
              <a:rPr lang="ja-JP" altLang="en-US" dirty="0"/>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2"/>
                </a:solidFill>
              </a:defRPr>
            </a:lvl1pPr>
          </a:lstStyle>
          <a:p>
            <a:fld id="{AA5FCFE5-FE56-4EF1-80A8-07776887C2A1}" type="slidenum">
              <a:rPr lang="ja-JP" altLang="en-US" smtClean="0">
                <a:solidFill>
                  <a:srgbClr val="313131"/>
                </a:solidFill>
              </a:rPr>
              <a:pPr/>
              <a:t>‹#›</a:t>
            </a:fld>
            <a:endParaRPr lang="ja-JP" altLang="en-US" dirty="0">
              <a:solidFill>
                <a:srgbClr val="313131"/>
              </a:solidFill>
            </a:endParaRPr>
          </a:p>
        </p:txBody>
      </p:sp>
      <p:sp>
        <p:nvSpPr>
          <p:cNvPr id="7" name="フッター プレースホルダ 6"/>
          <p:cNvSpPr>
            <a:spLocks noGrp="1"/>
          </p:cNvSpPr>
          <p:nvPr>
            <p:ph type="ftr" sz="quarter" idx="12"/>
          </p:nvPr>
        </p:nvSpPr>
        <p:spPr bwMode="gray"/>
        <p:txBody>
          <a:bodyPr/>
          <a:lstStyle>
            <a:lvl1pPr>
              <a:defRPr>
                <a:solidFill>
                  <a:schemeClr val="tx2"/>
                </a:solidFill>
              </a:defRPr>
            </a:lvl1pPr>
          </a:lstStyle>
          <a:p>
            <a:endParaRPr lang="en-GB" altLang="en-GB" dirty="0">
              <a:solidFill>
                <a:srgbClr val="313131"/>
              </a:solidFill>
            </a:endParaRPr>
          </a:p>
        </p:txBody>
      </p:sp>
    </p:spTree>
    <p:extLst>
      <p:ext uri="{BB962C8B-B14F-4D97-AF65-F5344CB8AC3E}">
        <p14:creationId xmlns:p14="http://schemas.microsoft.com/office/powerpoint/2010/main" val="1816634853"/>
      </p:ext>
    </p:extLst>
  </p:cSld>
  <p:clrMapOvr>
    <a:masterClrMapping/>
  </p:clrMapOvr>
  <p:extLst>
    <p:ext uri="{DCECCB84-F9BA-43D5-87BE-67443E8EF086}">
      <p15:sldGuideLst xmlns:p15="http://schemas.microsoft.com/office/powerpoint/2012/main"/>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基本版） タイトルのみ_Proposal">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bwMode="gray">
          <a:xfrm>
            <a:off x="417000" y="136800"/>
            <a:ext cx="9072000" cy="651600"/>
          </a:xfrm>
        </p:spPr>
        <p:txBody>
          <a:bodyPr/>
          <a:lstStyle/>
          <a:p>
            <a:r>
              <a:rPr kumimoji="1" lang="ja-JP" altLang="en-US" dirty="0"/>
              <a:t>キーメッセージを入力（本スライドで一番伝えたいこと＜名詞止め・体言止め不可＞）</a:t>
            </a:r>
          </a:p>
        </p:txBody>
      </p:sp>
      <p:sp>
        <p:nvSpPr>
          <p:cNvPr id="9" name="テキスト プレースホルダー 2"/>
          <p:cNvSpPr>
            <a:spLocks noGrp="1"/>
          </p:cNvSpPr>
          <p:nvPr>
            <p:ph type="body" sz="quarter" idx="15" hasCustomPrompt="1"/>
          </p:nvPr>
        </p:nvSpPr>
        <p:spPr>
          <a:xfrm>
            <a:off x="416496" y="1016000"/>
            <a:ext cx="4320000" cy="432000"/>
          </a:xfrm>
        </p:spPr>
        <p:txBody>
          <a:bodyPr wrap="none" anchor="ctr">
            <a:noAutofit/>
          </a:bodyPr>
          <a:lstStyle>
            <a:lvl1pPr>
              <a:defRPr sz="1400" b="1">
                <a:solidFill>
                  <a:schemeClr val="accent2"/>
                </a:solidFill>
              </a:defRPr>
            </a:lvl1pPr>
          </a:lstStyle>
          <a:p>
            <a:pPr lvl="0"/>
            <a:r>
              <a:rPr kumimoji="1" lang="en-US" altLang="ja-JP" dirty="0"/>
              <a:t>Header</a:t>
            </a:r>
            <a:r>
              <a:rPr kumimoji="1" lang="ja-JP" altLang="en-US" dirty="0"/>
              <a:t>を入力（スライドタイトル）</a:t>
            </a:r>
          </a:p>
        </p:txBody>
      </p:sp>
      <p:sp>
        <p:nvSpPr>
          <p:cNvPr id="7" name="スライド番号プレースホルダ 9"/>
          <p:cNvSpPr>
            <a:spLocks noGrp="1"/>
          </p:cNvSpPr>
          <p:nvPr>
            <p:ph type="sldNum" sz="quarter" idx="4"/>
          </p:nvPr>
        </p:nvSpPr>
        <p:spPr>
          <a:xfrm>
            <a:off x="410400" y="6588000"/>
            <a:ext cx="180000" cy="169200"/>
          </a:xfrm>
          <a:prstGeom prst="rect">
            <a:avLst/>
          </a:prstGeom>
        </p:spPr>
        <p:txBody>
          <a:bodyPr vert="horz" wrap="none" lIns="0" tIns="0" rIns="0" bIns="0" rtlCol="0" anchor="b" anchorCtr="0"/>
          <a:lstStyle>
            <a:lvl1pPr algn="r">
              <a:defRPr sz="1100">
                <a:solidFill>
                  <a:schemeClr val="tx2"/>
                </a:solidFill>
                <a:latin typeface="Arial" pitchFamily="34" charset="0"/>
                <a:cs typeface="Arial" pitchFamily="34" charset="0"/>
              </a:defRPr>
            </a:lvl1pPr>
          </a:lstStyle>
          <a:p>
            <a:pPr fontAlgn="auto">
              <a:spcBef>
                <a:spcPts val="0"/>
              </a:spcBef>
              <a:spcAft>
                <a:spcPts val="0"/>
              </a:spcAft>
            </a:pPr>
            <a:fld id="{AA5FCFE5-FE56-4EF1-80A8-07776887C2A1}" type="slidenum">
              <a:rPr kumimoji="1" lang="ja-JP" altLang="en-US" smtClean="0">
                <a:solidFill>
                  <a:srgbClr val="313131"/>
                </a:solidFill>
              </a:rPr>
              <a:pPr fontAlgn="auto">
                <a:spcBef>
                  <a:spcPts val="0"/>
                </a:spcBef>
                <a:spcAft>
                  <a:spcPts val="0"/>
                </a:spcAft>
              </a:pPr>
              <a:t>‹#›</a:t>
            </a:fld>
            <a:endParaRPr kumimoji="1" lang="ja-JP" altLang="en-US" dirty="0">
              <a:solidFill>
                <a:srgbClr val="313131"/>
              </a:solidFill>
            </a:endParaRPr>
          </a:p>
        </p:txBody>
      </p:sp>
    </p:spTree>
    <p:extLst>
      <p:ext uri="{BB962C8B-B14F-4D97-AF65-F5344CB8AC3E}">
        <p14:creationId xmlns:p14="http://schemas.microsoft.com/office/powerpoint/2010/main" val="402952522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基本版） コンテンツ左サイド_レベル_Proposal">
    <p:spTree>
      <p:nvGrpSpPr>
        <p:cNvPr id="1" name=""/>
        <p:cNvGrpSpPr/>
        <p:nvPr/>
      </p:nvGrpSpPr>
      <p:grpSpPr>
        <a:xfrm>
          <a:off x="0" y="0"/>
          <a:ext cx="0" cy="0"/>
          <a:chOff x="0" y="0"/>
          <a:chExt cx="0" cy="0"/>
        </a:xfrm>
      </p:grpSpPr>
      <p:sp>
        <p:nvSpPr>
          <p:cNvPr id="5" name="タイトル 1"/>
          <p:cNvSpPr>
            <a:spLocks noGrp="1"/>
          </p:cNvSpPr>
          <p:nvPr>
            <p:ph type="title" hasCustomPrompt="1"/>
          </p:nvPr>
        </p:nvSpPr>
        <p:spPr bwMode="gray">
          <a:xfrm>
            <a:off x="416496" y="136800"/>
            <a:ext cx="9072000" cy="651600"/>
          </a:xfrm>
          <a:prstGeom prst="rect">
            <a:avLst/>
          </a:prstGeom>
        </p:spPr>
        <p:txBody>
          <a:bodyPr/>
          <a:lstStyle>
            <a:lvl1pPr>
              <a:defRPr baseline="0"/>
            </a:lvl1pPr>
          </a:lstStyle>
          <a:p>
            <a:r>
              <a:rPr lang="en-US" altLang="ja-JP" dirty="0"/>
              <a:t/>
            </a:r>
            <a:br>
              <a:rPr lang="en-US" altLang="ja-JP" dirty="0"/>
            </a:br>
            <a:r>
              <a:rPr lang="ja-JP" altLang="en-US" dirty="0"/>
              <a:t>キーメッセージを入力（本スライドで一番伝えたいこと＜名詞止め・体言止め不可＞）</a:t>
            </a:r>
          </a:p>
        </p:txBody>
      </p:sp>
      <p:sp>
        <p:nvSpPr>
          <p:cNvPr id="7" name="コンテンツ プレースホルダ 2"/>
          <p:cNvSpPr>
            <a:spLocks noGrp="1"/>
          </p:cNvSpPr>
          <p:nvPr>
            <p:ph idx="1"/>
          </p:nvPr>
        </p:nvSpPr>
        <p:spPr bwMode="gray">
          <a:xfrm>
            <a:off x="416496" y="1479600"/>
            <a:ext cx="4320000" cy="4816800"/>
          </a:xfrm>
          <a:prstGeom prst="rect">
            <a:avLst/>
          </a:prstGeom>
        </p:spPr>
        <p:txBody>
          <a:bodyPr/>
          <a:lstStyle>
            <a:lvl1pPr>
              <a:buNone/>
              <a:defRPr sz="1200" baseline="0">
                <a:latin typeface="Arial" pitchFamily="34" charset="0"/>
                <a:ea typeface="+mn-ea"/>
                <a:cs typeface="Arial" pitchFamily="34" charset="0"/>
              </a:defRPr>
            </a:lvl1pPr>
            <a:lvl2pPr marL="169200" indent="-1692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marR="0" indent="-172800" algn="l" defTabSz="914400" rtl="0" eaLnBrk="1" fontAlgn="auto" latinLnBrk="0" hangingPunct="1">
              <a:lnSpc>
                <a:spcPct val="106000"/>
              </a:lnSpc>
              <a:spcBef>
                <a:spcPts val="240"/>
              </a:spcBef>
              <a:spcAft>
                <a:spcPts val="0"/>
              </a:spcAft>
              <a:buClrTx/>
              <a:buSzTx/>
              <a:buFont typeface="Arial" pitchFamily="34" charset="0"/>
              <a:buChar char="•"/>
              <a:tabLst/>
              <a:defRPr sz="12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6" name="スライド番号プレースホルダ 5"/>
          <p:cNvSpPr>
            <a:spLocks noGrp="1"/>
          </p:cNvSpPr>
          <p:nvPr>
            <p:ph type="sldNum" sz="quarter" idx="10"/>
          </p:nvPr>
        </p:nvSpPr>
        <p:spPr bwMode="gray"/>
        <p:txBody>
          <a:bodyPr/>
          <a:lstStyle>
            <a:lvl1pPr>
              <a:defRPr>
                <a:solidFill>
                  <a:schemeClr val="tx2"/>
                </a:solidFill>
              </a:defRPr>
            </a:lvl1pPr>
          </a:lstStyle>
          <a:p>
            <a:fld id="{0822A2BF-4EE5-45F6-88E1-9AA10A8C672A}" type="slidenum">
              <a:rPr lang="ja-JP" altLang="en-US" smtClean="0">
                <a:solidFill>
                  <a:srgbClr val="313131"/>
                </a:solidFill>
              </a:rPr>
              <a:pPr/>
              <a:t>‹#›</a:t>
            </a:fld>
            <a:endParaRPr lang="ja-JP" altLang="en-US" dirty="0">
              <a:solidFill>
                <a:srgbClr val="313131"/>
              </a:solidFill>
            </a:endParaRPr>
          </a:p>
        </p:txBody>
      </p:sp>
      <p:sp>
        <p:nvSpPr>
          <p:cNvPr id="8" name="フッター プレースホルダ 7"/>
          <p:cNvSpPr>
            <a:spLocks noGrp="1"/>
          </p:cNvSpPr>
          <p:nvPr>
            <p:ph type="ftr" sz="quarter" idx="11"/>
          </p:nvPr>
        </p:nvSpPr>
        <p:spPr bwMode="gray"/>
        <p:txBody>
          <a:bodyPr/>
          <a:lstStyle>
            <a:lvl1pPr>
              <a:defRPr>
                <a:solidFill>
                  <a:schemeClr val="tx2"/>
                </a:solidFill>
              </a:defRPr>
            </a:lvl1pPr>
          </a:lstStyle>
          <a:p>
            <a:endParaRPr lang="en-GB" altLang="en-GB" dirty="0">
              <a:solidFill>
                <a:srgbClr val="313131"/>
              </a:solidFill>
            </a:endParaRPr>
          </a:p>
        </p:txBody>
      </p:sp>
      <p:sp>
        <p:nvSpPr>
          <p:cNvPr id="3" name="テキスト プレースホルダー 2"/>
          <p:cNvSpPr>
            <a:spLocks noGrp="1"/>
          </p:cNvSpPr>
          <p:nvPr>
            <p:ph type="body" sz="quarter" idx="12" hasCustomPrompt="1"/>
          </p:nvPr>
        </p:nvSpPr>
        <p:spPr>
          <a:xfrm>
            <a:off x="416496" y="1016000"/>
            <a:ext cx="4320000" cy="432000"/>
          </a:xfrm>
        </p:spPr>
        <p:txBody>
          <a:bodyPr wrap="none" anchor="ctr">
            <a:noAutofit/>
          </a:bodyPr>
          <a:lstStyle>
            <a:lvl1pPr>
              <a:defRPr sz="1400" b="1">
                <a:solidFill>
                  <a:schemeClr val="accent2"/>
                </a:solidFill>
              </a:defRPr>
            </a:lvl1pPr>
          </a:lstStyle>
          <a:p>
            <a:pPr lvl="0"/>
            <a:r>
              <a:rPr kumimoji="1" lang="en-US" altLang="ja-JP" dirty="0"/>
              <a:t>Header</a:t>
            </a:r>
            <a:r>
              <a:rPr kumimoji="1" lang="ja-JP" altLang="en-US" dirty="0"/>
              <a:t>を入力（スライドタイトル）</a:t>
            </a:r>
          </a:p>
        </p:txBody>
      </p:sp>
    </p:spTree>
    <p:extLst>
      <p:ext uri="{BB962C8B-B14F-4D97-AF65-F5344CB8AC3E}">
        <p14:creationId xmlns:p14="http://schemas.microsoft.com/office/powerpoint/2010/main" val="91072418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基本版） コンテンツ両サイド_レベル_Proposal">
    <p:spTree>
      <p:nvGrpSpPr>
        <p:cNvPr id="1" name=""/>
        <p:cNvGrpSpPr/>
        <p:nvPr/>
      </p:nvGrpSpPr>
      <p:grpSpPr>
        <a:xfrm>
          <a:off x="0" y="0"/>
          <a:ext cx="0" cy="0"/>
          <a:chOff x="0" y="0"/>
          <a:chExt cx="0" cy="0"/>
        </a:xfrm>
      </p:grpSpPr>
      <p:sp>
        <p:nvSpPr>
          <p:cNvPr id="7" name="タイトル 1"/>
          <p:cNvSpPr>
            <a:spLocks noGrp="1"/>
          </p:cNvSpPr>
          <p:nvPr>
            <p:ph type="title" hasCustomPrompt="1"/>
          </p:nvPr>
        </p:nvSpPr>
        <p:spPr bwMode="gray">
          <a:xfrm>
            <a:off x="416496" y="136800"/>
            <a:ext cx="9072000" cy="651600"/>
          </a:xfrm>
          <a:prstGeom prst="rect">
            <a:avLst/>
          </a:prstGeom>
        </p:spPr>
        <p:txBody>
          <a:bodyPr/>
          <a:lstStyle>
            <a:lvl1pPr>
              <a:defRPr baseline="0"/>
            </a:lvl1pPr>
          </a:lstStyle>
          <a:p>
            <a:r>
              <a:rPr lang="en-US" altLang="ja-JP" dirty="0"/>
              <a:t/>
            </a:r>
            <a:br>
              <a:rPr lang="en-US" altLang="ja-JP" dirty="0"/>
            </a:br>
            <a:r>
              <a:rPr lang="ja-JP" altLang="en-US" dirty="0"/>
              <a:t>キーメッセージを入力（本スライドで一番伝えたいこと＜名詞止め・体言止め不可＞）</a:t>
            </a:r>
          </a:p>
        </p:txBody>
      </p:sp>
      <p:sp>
        <p:nvSpPr>
          <p:cNvPr id="8" name="コンテンツ プレースホルダ 2"/>
          <p:cNvSpPr>
            <a:spLocks noGrp="1"/>
          </p:cNvSpPr>
          <p:nvPr>
            <p:ph idx="1"/>
          </p:nvPr>
        </p:nvSpPr>
        <p:spPr bwMode="gray">
          <a:xfrm>
            <a:off x="416496" y="1479600"/>
            <a:ext cx="4320000" cy="4816800"/>
          </a:xfrm>
          <a:prstGeom prst="rect">
            <a:avLst/>
          </a:prstGeom>
        </p:spPr>
        <p:txBody>
          <a:bodyPr/>
          <a:lstStyle>
            <a:lvl1pPr>
              <a:buNone/>
              <a:defRPr sz="1200" baseline="0">
                <a:latin typeface="Arial" pitchFamily="34" charset="0"/>
                <a:ea typeface="+mn-ea"/>
                <a:cs typeface="Arial" pitchFamily="34" charset="0"/>
              </a:defRPr>
            </a:lvl1pPr>
            <a:lvl2pPr marL="169200" indent="-1692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marR="0" indent="-172800" algn="l" defTabSz="914400" rtl="0" eaLnBrk="1" fontAlgn="auto" latinLnBrk="0" hangingPunct="1">
              <a:lnSpc>
                <a:spcPct val="106000"/>
              </a:lnSpc>
              <a:spcBef>
                <a:spcPts val="240"/>
              </a:spcBef>
              <a:spcAft>
                <a:spcPts val="0"/>
              </a:spcAft>
              <a:buClrTx/>
              <a:buSzTx/>
              <a:buFont typeface="Arial" pitchFamily="34" charset="0"/>
              <a:buChar char="•"/>
              <a:tabLst/>
              <a:defRPr sz="12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9" name="コンテンツ プレースホルダ 2"/>
          <p:cNvSpPr>
            <a:spLocks noGrp="1"/>
          </p:cNvSpPr>
          <p:nvPr>
            <p:ph idx="12"/>
          </p:nvPr>
        </p:nvSpPr>
        <p:spPr bwMode="gray">
          <a:xfrm>
            <a:off x="5132388" y="1479600"/>
            <a:ext cx="4320000" cy="4816800"/>
          </a:xfrm>
          <a:prstGeom prst="rect">
            <a:avLst/>
          </a:prstGeom>
        </p:spPr>
        <p:txBody>
          <a:bodyPr/>
          <a:lstStyle>
            <a:lvl1pPr>
              <a:buNone/>
              <a:defRPr sz="1200" baseline="0">
                <a:latin typeface="Arial" pitchFamily="34" charset="0"/>
                <a:ea typeface="+mn-ea"/>
                <a:cs typeface="Arial" pitchFamily="34" charset="0"/>
              </a:defRPr>
            </a:lvl1pPr>
            <a:lvl2pPr marL="169200" indent="-1692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indent="-172800">
              <a:lnSpc>
                <a:spcPct val="106000"/>
              </a:lnSpc>
              <a:spcBef>
                <a:spcPts val="240"/>
              </a:spcBef>
              <a:buFont typeface="Arial" pitchFamily="34" charset="0"/>
              <a:buChar char="•"/>
              <a:defRPr sz="12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10" name="スライド番号プレースホルダ 9"/>
          <p:cNvSpPr>
            <a:spLocks noGrp="1"/>
          </p:cNvSpPr>
          <p:nvPr>
            <p:ph type="sldNum" sz="quarter" idx="13"/>
          </p:nvPr>
        </p:nvSpPr>
        <p:spPr bwMode="gray"/>
        <p:txBody>
          <a:bodyPr/>
          <a:lstStyle>
            <a:lvl1pPr>
              <a:defRPr>
                <a:solidFill>
                  <a:schemeClr val="tx2"/>
                </a:solidFill>
              </a:defRPr>
            </a:lvl1pPr>
          </a:lstStyle>
          <a:p>
            <a:fld id="{A3EB1B23-9AF8-425B-BAD7-B9FA00F18833}" type="slidenum">
              <a:rPr lang="ja-JP" altLang="en-US" smtClean="0">
                <a:solidFill>
                  <a:srgbClr val="313131"/>
                </a:solidFill>
              </a:rPr>
              <a:pPr/>
              <a:t>‹#›</a:t>
            </a:fld>
            <a:endParaRPr lang="ja-JP" altLang="en-US" dirty="0">
              <a:solidFill>
                <a:srgbClr val="313131"/>
              </a:solidFill>
            </a:endParaRPr>
          </a:p>
        </p:txBody>
      </p:sp>
      <p:sp>
        <p:nvSpPr>
          <p:cNvPr id="11" name="フッター プレースホルダ 10"/>
          <p:cNvSpPr>
            <a:spLocks noGrp="1"/>
          </p:cNvSpPr>
          <p:nvPr>
            <p:ph type="ftr" sz="quarter" idx="14"/>
          </p:nvPr>
        </p:nvSpPr>
        <p:spPr bwMode="gray"/>
        <p:txBody>
          <a:bodyPr/>
          <a:lstStyle>
            <a:lvl1pPr>
              <a:defRPr>
                <a:solidFill>
                  <a:schemeClr val="tx2"/>
                </a:solidFill>
              </a:defRPr>
            </a:lvl1pPr>
          </a:lstStyle>
          <a:p>
            <a:endParaRPr lang="en-GB" altLang="en-GB" dirty="0">
              <a:solidFill>
                <a:srgbClr val="313131"/>
              </a:solidFill>
            </a:endParaRPr>
          </a:p>
        </p:txBody>
      </p:sp>
      <p:sp>
        <p:nvSpPr>
          <p:cNvPr id="3" name="テキスト プレースホルダー 2"/>
          <p:cNvSpPr>
            <a:spLocks noGrp="1"/>
          </p:cNvSpPr>
          <p:nvPr>
            <p:ph type="body" sz="quarter" idx="15" hasCustomPrompt="1"/>
          </p:nvPr>
        </p:nvSpPr>
        <p:spPr>
          <a:xfrm>
            <a:off x="416496" y="1016000"/>
            <a:ext cx="4320000" cy="432000"/>
          </a:xfrm>
        </p:spPr>
        <p:txBody>
          <a:bodyPr wrap="none" anchor="ctr">
            <a:noAutofit/>
          </a:bodyPr>
          <a:lstStyle>
            <a:lvl1pPr>
              <a:defRPr sz="1400" b="1">
                <a:solidFill>
                  <a:schemeClr val="accent2"/>
                </a:solidFill>
              </a:defRPr>
            </a:lvl1pPr>
          </a:lstStyle>
          <a:p>
            <a:pPr lvl="0"/>
            <a:r>
              <a:rPr kumimoji="1" lang="en-US" altLang="ja-JP" dirty="0"/>
              <a:t>Header</a:t>
            </a:r>
            <a:r>
              <a:rPr kumimoji="1" lang="ja-JP" altLang="en-US" dirty="0"/>
              <a:t>を入力（スライドタイトル）</a:t>
            </a:r>
          </a:p>
        </p:txBody>
      </p:sp>
      <p:sp>
        <p:nvSpPr>
          <p:cNvPr id="13" name="テキスト プレースホルダー 2"/>
          <p:cNvSpPr>
            <a:spLocks noGrp="1"/>
          </p:cNvSpPr>
          <p:nvPr>
            <p:ph type="body" sz="quarter" idx="16" hasCustomPrompt="1"/>
          </p:nvPr>
        </p:nvSpPr>
        <p:spPr>
          <a:xfrm>
            <a:off x="5132388" y="1016000"/>
            <a:ext cx="4320000" cy="432000"/>
          </a:xfrm>
        </p:spPr>
        <p:txBody>
          <a:bodyPr wrap="none" anchor="ctr">
            <a:noAutofit/>
          </a:bodyPr>
          <a:lstStyle>
            <a:lvl1pPr>
              <a:defRPr sz="1400" b="1">
                <a:solidFill>
                  <a:schemeClr val="accent2"/>
                </a:solidFill>
              </a:defRPr>
            </a:lvl1pPr>
          </a:lstStyle>
          <a:p>
            <a:pPr lvl="0"/>
            <a:r>
              <a:rPr kumimoji="1" lang="en-US" altLang="ja-JP" dirty="0"/>
              <a:t>Header</a:t>
            </a:r>
            <a:r>
              <a:rPr kumimoji="1" lang="ja-JP" altLang="en-US" dirty="0"/>
              <a:t>を入力（スライドタイトル）</a:t>
            </a:r>
          </a:p>
        </p:txBody>
      </p:sp>
    </p:spTree>
    <p:extLst>
      <p:ext uri="{BB962C8B-B14F-4D97-AF65-F5344CB8AC3E}">
        <p14:creationId xmlns:p14="http://schemas.microsoft.com/office/powerpoint/2010/main" val="2609901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基本版） 白紙_Proposal">
    <p:spTree>
      <p:nvGrpSpPr>
        <p:cNvPr id="1" name=""/>
        <p:cNvGrpSpPr/>
        <p:nvPr/>
      </p:nvGrpSpPr>
      <p:grpSpPr>
        <a:xfrm>
          <a:off x="0" y="0"/>
          <a:ext cx="0" cy="0"/>
          <a:chOff x="0" y="0"/>
          <a:chExt cx="0" cy="0"/>
        </a:xfrm>
      </p:grpSpPr>
      <p:sp>
        <p:nvSpPr>
          <p:cNvPr id="9" name="Text Placeholder 8"/>
          <p:cNvSpPr>
            <a:spLocks noGrp="1"/>
          </p:cNvSpPr>
          <p:nvPr>
            <p:ph type="body" sz="quarter" idx="10"/>
          </p:nvPr>
        </p:nvSpPr>
        <p:spPr bwMode="gray">
          <a:xfrm>
            <a:off x="1900800" y="2368296"/>
            <a:ext cx="6102096" cy="2487168"/>
          </a:xfrm>
          <a:prstGeom prst="rect">
            <a:avLst/>
          </a:prstGeom>
        </p:spPr>
        <p:txBody>
          <a:bodyPr tIns="0" bIns="0"/>
          <a:lstStyle>
            <a:lvl1pPr marL="0" indent="0" eaLnBrk="1" hangingPunct="1">
              <a:spcBef>
                <a:spcPts val="0"/>
              </a:spcBef>
              <a:buClr>
                <a:schemeClr val="tx1"/>
              </a:buClr>
              <a:buSzPct val="80000"/>
              <a:buFont typeface="Wingdings" pitchFamily="2" charset="2"/>
              <a:buNone/>
              <a:defRPr sz="1200" baseline="0">
                <a:latin typeface="+mn-ea"/>
                <a:ea typeface="+mn-ea"/>
              </a:defRPr>
            </a:lvl1pPr>
            <a:lvl5pPr>
              <a:buNone/>
              <a:defRPr/>
            </a:lvl5pPr>
          </a:lstStyle>
          <a:p>
            <a:pPr lvl="0"/>
            <a:r>
              <a:rPr lang="ja-JP" altLang="en-US" dirty="0"/>
              <a:t>マスター テキストの書式設定</a:t>
            </a:r>
          </a:p>
        </p:txBody>
      </p:sp>
      <p:sp>
        <p:nvSpPr>
          <p:cNvPr id="6" name="スライド番号プレースホルダ 5"/>
          <p:cNvSpPr>
            <a:spLocks noGrp="1"/>
          </p:cNvSpPr>
          <p:nvPr>
            <p:ph type="sldNum" sz="quarter" idx="11"/>
          </p:nvPr>
        </p:nvSpPr>
        <p:spPr bwMode="gray"/>
        <p:txBody>
          <a:bodyPr/>
          <a:lstStyle>
            <a:lvl1pPr>
              <a:defRPr>
                <a:solidFill>
                  <a:schemeClr val="tx2"/>
                </a:solidFill>
              </a:defRPr>
            </a:lvl1pPr>
          </a:lstStyle>
          <a:p>
            <a:fld id="{AA5FCFE5-FE56-4EF1-80A8-07776887C2A1}" type="slidenum">
              <a:rPr lang="ja-JP" altLang="en-US" smtClean="0"/>
              <a:pPr/>
              <a:t>‹#›</a:t>
            </a:fld>
            <a:endParaRPr lang="ja-JP" altLang="en-US" dirty="0"/>
          </a:p>
        </p:txBody>
      </p:sp>
      <p:sp>
        <p:nvSpPr>
          <p:cNvPr id="7" name="フッター プレースホルダ 6"/>
          <p:cNvSpPr>
            <a:spLocks noGrp="1"/>
          </p:cNvSpPr>
          <p:nvPr>
            <p:ph type="ftr" sz="quarter" idx="12"/>
          </p:nvPr>
        </p:nvSpPr>
        <p:spPr bwMode="gray"/>
        <p:txBody>
          <a:bodyPr/>
          <a:lstStyle>
            <a:lvl1pPr>
              <a:defRPr>
                <a:solidFill>
                  <a:schemeClr val="tx2"/>
                </a:solidFill>
              </a:defRPr>
            </a:lvl1pPr>
          </a:lstStyle>
          <a:p>
            <a:endParaRPr lang="en-GB" altLang="en-GB" dirty="0"/>
          </a:p>
        </p:txBody>
      </p:sp>
    </p:spTree>
    <p:extLst>
      <p:ext uri="{BB962C8B-B14F-4D97-AF65-F5344CB8AC3E}">
        <p14:creationId xmlns:p14="http://schemas.microsoft.com/office/powerpoint/2010/main" val="306453780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userDrawn="1">
  <p:cSld name="（基本版） コンテンツ全面_レベル_Proposal">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bwMode="gray">
          <a:xfrm>
            <a:off x="417000" y="136800"/>
            <a:ext cx="9072000" cy="651600"/>
          </a:xfrm>
          <a:prstGeom prst="rect">
            <a:avLst/>
          </a:prstGeom>
        </p:spPr>
        <p:txBody>
          <a:bodyPr/>
          <a:lstStyle>
            <a:lvl1pPr>
              <a:defRPr baseline="0">
                <a:latin typeface="Arial" pitchFamily="34" charset="0"/>
                <a:ea typeface="+mn-ea"/>
                <a:cs typeface="Arial" pitchFamily="34" charset="0"/>
              </a:defRPr>
            </a:lvl1pPr>
          </a:lstStyle>
          <a:p>
            <a:r>
              <a:rPr lang="ja-JP" altLang="en-US" dirty="0"/>
              <a:t>キーメッセージを入力（本スライドで一番伝えたいこと＜名詞止め・体言止め不可＞）</a:t>
            </a:r>
          </a:p>
        </p:txBody>
      </p:sp>
      <p:sp>
        <p:nvSpPr>
          <p:cNvPr id="6" name="コンテンツ プレースホルダ 2"/>
          <p:cNvSpPr>
            <a:spLocks noGrp="1"/>
          </p:cNvSpPr>
          <p:nvPr>
            <p:ph idx="1"/>
          </p:nvPr>
        </p:nvSpPr>
        <p:spPr bwMode="gray">
          <a:xfrm>
            <a:off x="417000" y="1479600"/>
            <a:ext cx="9066013" cy="4816800"/>
          </a:xfrm>
          <a:prstGeom prst="rect">
            <a:avLst/>
          </a:prstGeom>
        </p:spPr>
        <p:txBody>
          <a:bodyPr/>
          <a:lstStyle>
            <a:lvl1pPr>
              <a:buFont typeface="Arial" pitchFamily="34" charset="0"/>
              <a:buNone/>
              <a:defRPr sz="1200" baseline="0">
                <a:latin typeface="Arial" pitchFamily="34" charset="0"/>
                <a:ea typeface="+mn-ea"/>
                <a:cs typeface="Arial" pitchFamily="34" charset="0"/>
              </a:defRPr>
            </a:lvl1pPr>
            <a:lvl2pPr marL="169200" indent="-1692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indent="-172800">
              <a:lnSpc>
                <a:spcPct val="106000"/>
              </a:lnSpc>
              <a:spcBef>
                <a:spcPts val="240"/>
              </a:spcBef>
              <a:buFont typeface="Arial" pitchFamily="34" charset="0"/>
              <a:buChar char="•"/>
              <a:defRPr sz="12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9" name="スライド番号プレースホルダ 8"/>
          <p:cNvSpPr>
            <a:spLocks noGrp="1"/>
          </p:cNvSpPr>
          <p:nvPr>
            <p:ph type="sldNum" sz="quarter" idx="10"/>
          </p:nvPr>
        </p:nvSpPr>
        <p:spPr bwMode="gray"/>
        <p:txBody>
          <a:bodyPr/>
          <a:lstStyle>
            <a:lvl1pPr>
              <a:defRPr>
                <a:solidFill>
                  <a:schemeClr val="tx2"/>
                </a:solidFill>
              </a:defRPr>
            </a:lvl1pPr>
          </a:lstStyle>
          <a:p>
            <a:fld id="{543A0986-838B-4D2A-A95C-8CB1738263FE}" type="slidenum">
              <a:rPr lang="ja-JP" altLang="en-US" smtClean="0">
                <a:solidFill>
                  <a:srgbClr val="313131"/>
                </a:solidFill>
              </a:rPr>
              <a:pPr/>
              <a:t>‹#›</a:t>
            </a:fld>
            <a:endParaRPr lang="ja-JP" altLang="en-US" dirty="0">
              <a:solidFill>
                <a:srgbClr val="313131"/>
              </a:solidFill>
            </a:endParaRPr>
          </a:p>
        </p:txBody>
      </p:sp>
      <p:sp>
        <p:nvSpPr>
          <p:cNvPr id="10" name="フッター プレースホルダ 9"/>
          <p:cNvSpPr>
            <a:spLocks noGrp="1"/>
          </p:cNvSpPr>
          <p:nvPr>
            <p:ph type="ftr" sz="quarter" idx="11"/>
          </p:nvPr>
        </p:nvSpPr>
        <p:spPr bwMode="gray"/>
        <p:txBody>
          <a:bodyPr/>
          <a:lstStyle>
            <a:lvl1pPr>
              <a:defRPr>
                <a:solidFill>
                  <a:schemeClr val="tx2"/>
                </a:solidFill>
              </a:defRPr>
            </a:lvl1pPr>
          </a:lstStyle>
          <a:p>
            <a:endParaRPr lang="en-GB" altLang="en-GB" dirty="0">
              <a:solidFill>
                <a:srgbClr val="313131"/>
              </a:solidFill>
            </a:endParaRPr>
          </a:p>
        </p:txBody>
      </p:sp>
      <p:sp>
        <p:nvSpPr>
          <p:cNvPr id="8" name="テキスト プレースホルダー 2"/>
          <p:cNvSpPr>
            <a:spLocks noGrp="1"/>
          </p:cNvSpPr>
          <p:nvPr>
            <p:ph type="body" sz="quarter" idx="15" hasCustomPrompt="1"/>
          </p:nvPr>
        </p:nvSpPr>
        <p:spPr>
          <a:xfrm>
            <a:off x="416496" y="1016000"/>
            <a:ext cx="4320000" cy="432000"/>
          </a:xfrm>
        </p:spPr>
        <p:txBody>
          <a:bodyPr wrap="none" anchor="ctr">
            <a:noAutofit/>
          </a:bodyPr>
          <a:lstStyle>
            <a:lvl1pPr>
              <a:defRPr sz="1400" b="1">
                <a:solidFill>
                  <a:schemeClr val="accent2"/>
                </a:solidFill>
              </a:defRPr>
            </a:lvl1pPr>
          </a:lstStyle>
          <a:p>
            <a:pPr lvl="0"/>
            <a:r>
              <a:rPr kumimoji="1" lang="en-US" altLang="ja-JP" dirty="0"/>
              <a:t>Header</a:t>
            </a:r>
            <a:r>
              <a:rPr kumimoji="1" lang="ja-JP" altLang="en-US" dirty="0"/>
              <a:t>を入力（スライドタイトル）</a:t>
            </a:r>
          </a:p>
        </p:txBody>
      </p:sp>
    </p:spTree>
    <p:extLst>
      <p:ext uri="{BB962C8B-B14F-4D97-AF65-F5344CB8AC3E}">
        <p14:creationId xmlns:p14="http://schemas.microsoft.com/office/powerpoint/2010/main" val="336706434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基本版） タイトル_ ロゴ入り_Proposal">
    <p:spTree>
      <p:nvGrpSpPr>
        <p:cNvPr id="1" name=""/>
        <p:cNvGrpSpPr/>
        <p:nvPr/>
      </p:nvGrpSpPr>
      <p:grpSpPr>
        <a:xfrm>
          <a:off x="0" y="0"/>
          <a:ext cx="0" cy="0"/>
          <a:chOff x="0" y="0"/>
          <a:chExt cx="0" cy="0"/>
        </a:xfrm>
      </p:grpSpPr>
      <p:sp>
        <p:nvSpPr>
          <p:cNvPr id="12" name="Text Box 9"/>
          <p:cNvSpPr txBox="1">
            <a:spLocks noChangeArrowheads="1"/>
          </p:cNvSpPr>
          <p:nvPr userDrawn="1"/>
        </p:nvSpPr>
        <p:spPr bwMode="gray">
          <a:xfrm>
            <a:off x="966523" y="4756197"/>
            <a:ext cx="2093522" cy="236988"/>
          </a:xfrm>
          <a:prstGeom prst="rect">
            <a:avLst/>
          </a:prstGeom>
          <a:noFill/>
          <a:ln w="12700" cap="rnd" algn="ctr">
            <a:noFill/>
            <a:miter lim="800000"/>
            <a:headEnd/>
            <a:tailEnd/>
          </a:ln>
          <a:effectLst/>
        </p:spPr>
        <p:txBody>
          <a:bodyPr wrap="none" lIns="0" tIns="0" rIns="0" bIns="0">
            <a:spAutoFit/>
          </a:bodyPr>
          <a:lstStyle/>
          <a:p>
            <a:pPr>
              <a:lnSpc>
                <a:spcPct val="110000"/>
              </a:lnSpc>
            </a:pPr>
            <a:r>
              <a:rPr lang="ja-JP" altLang="en-US" sz="1400" dirty="0">
                <a:solidFill>
                  <a:srgbClr val="000000"/>
                </a:solidFill>
              </a:rPr>
              <a:t>有限責任監査法人 トーマツ</a:t>
            </a:r>
            <a:endParaRPr lang="en-US" altLang="ja-JP" sz="1400" dirty="0">
              <a:solidFill>
                <a:srgbClr val="000000"/>
              </a:solidFill>
            </a:endParaRPr>
          </a:p>
        </p:txBody>
      </p:sp>
      <p:sp>
        <p:nvSpPr>
          <p:cNvPr id="3700739" name="Rectangle 3"/>
          <p:cNvSpPr>
            <a:spLocks noGrp="1" noChangeArrowheads="1"/>
          </p:cNvSpPr>
          <p:nvPr>
            <p:ph type="ctrTitle" sz="quarter" hasCustomPrompt="1"/>
          </p:nvPr>
        </p:nvSpPr>
        <p:spPr bwMode="gray">
          <a:xfrm>
            <a:off x="966530" y="2581321"/>
            <a:ext cx="4680000" cy="564257"/>
          </a:xfrm>
          <a:prstGeom prst="rect">
            <a:avLst/>
          </a:prstGeom>
        </p:spPr>
        <p:txBody>
          <a:bodyPr wrap="none" anchor="b" anchorCtr="0"/>
          <a:lstStyle>
            <a:lvl1pPr>
              <a:lnSpc>
                <a:spcPct val="100000"/>
              </a:lnSpc>
              <a:spcBef>
                <a:spcPts val="0"/>
              </a:spcBef>
              <a:buClr>
                <a:schemeClr val="tx2"/>
              </a:buClr>
              <a:buSzPct val="85000"/>
              <a:buFont typeface="Wingdings" pitchFamily="2" charset="2"/>
              <a:buNone/>
              <a:defRPr sz="2400" baseline="0">
                <a:solidFill>
                  <a:schemeClr val="accent1"/>
                </a:solidFill>
                <a:latin typeface="+mn-lt"/>
                <a:ea typeface="+mn-ea"/>
                <a:cs typeface="Arial" pitchFamily="34" charset="0"/>
              </a:defRPr>
            </a:lvl1pPr>
          </a:lstStyle>
          <a:p>
            <a:r>
              <a:rPr kumimoji="1" lang="ja-JP" altLang="en-US" dirty="0"/>
              <a:t>表紙タイトル</a:t>
            </a:r>
            <a:endParaRPr lang="en-US" altLang="ja-JP" dirty="0"/>
          </a:p>
        </p:txBody>
      </p:sp>
      <p:sp>
        <p:nvSpPr>
          <p:cNvPr id="14" name="テキスト プレースホルダ 13"/>
          <p:cNvSpPr>
            <a:spLocks noGrp="1"/>
          </p:cNvSpPr>
          <p:nvPr>
            <p:ph type="body" sz="quarter" idx="10" hasCustomPrompt="1"/>
          </p:nvPr>
        </p:nvSpPr>
        <p:spPr bwMode="gray">
          <a:xfrm>
            <a:off x="966788" y="3402000"/>
            <a:ext cx="4680000" cy="439200"/>
          </a:xfrm>
        </p:spPr>
        <p:txBody>
          <a:bodyPr wrap="none" lIns="0" tIns="0" rIns="0" bIns="0">
            <a:noAutofit/>
          </a:bodyPr>
          <a:lstStyle>
            <a:lvl1pPr marL="0" indent="0">
              <a:lnSpc>
                <a:spcPct val="100000"/>
              </a:lnSpc>
              <a:spcBef>
                <a:spcPts val="0"/>
              </a:spcBef>
              <a:defRPr sz="1800" b="1">
                <a:solidFill>
                  <a:schemeClr val="accent2"/>
                </a:solidFill>
              </a:defRPr>
            </a:lvl1pPr>
          </a:lstStyle>
          <a:p>
            <a:pPr lvl="0"/>
            <a:r>
              <a:rPr kumimoji="1" lang="ja-JP" altLang="en-US" dirty="0"/>
              <a:t>表紙サブタイトル</a:t>
            </a:r>
          </a:p>
        </p:txBody>
      </p:sp>
      <p:pic>
        <p:nvPicPr>
          <p:cNvPr id="2" name="図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9600" y="352800"/>
            <a:ext cx="2091417" cy="662400"/>
          </a:xfrm>
          <a:prstGeom prst="rect">
            <a:avLst/>
          </a:prstGeom>
        </p:spPr>
      </p:pic>
      <p:pic>
        <p:nvPicPr>
          <p:cNvPr id="3" name="図 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96000" y="5950800"/>
            <a:ext cx="1556411" cy="388800"/>
          </a:xfrm>
          <a:prstGeom prst="rect">
            <a:avLst/>
          </a:prstGeom>
        </p:spPr>
      </p:pic>
    </p:spTree>
    <p:extLst>
      <p:ext uri="{BB962C8B-B14F-4D97-AF65-F5344CB8AC3E}">
        <p14:creationId xmlns:p14="http://schemas.microsoft.com/office/powerpoint/2010/main" val="346206894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基本版） タイトル ロゴ無_Proposal">
    <p:spTree>
      <p:nvGrpSpPr>
        <p:cNvPr id="1" name=""/>
        <p:cNvGrpSpPr/>
        <p:nvPr/>
      </p:nvGrpSpPr>
      <p:grpSpPr>
        <a:xfrm>
          <a:off x="0" y="0"/>
          <a:ext cx="0" cy="0"/>
          <a:chOff x="0" y="0"/>
          <a:chExt cx="0" cy="0"/>
        </a:xfrm>
      </p:grpSpPr>
      <p:sp>
        <p:nvSpPr>
          <p:cNvPr id="3700739" name="Rectangle 3"/>
          <p:cNvSpPr>
            <a:spLocks noGrp="1" noChangeArrowheads="1"/>
          </p:cNvSpPr>
          <p:nvPr>
            <p:ph type="ctrTitle" sz="quarter" hasCustomPrompt="1"/>
          </p:nvPr>
        </p:nvSpPr>
        <p:spPr bwMode="gray">
          <a:xfrm>
            <a:off x="966530" y="2581321"/>
            <a:ext cx="4680000" cy="564257"/>
          </a:xfrm>
          <a:prstGeom prst="rect">
            <a:avLst/>
          </a:prstGeom>
        </p:spPr>
        <p:txBody>
          <a:bodyPr wrap="none" anchor="b" anchorCtr="0"/>
          <a:lstStyle>
            <a:lvl1pPr>
              <a:lnSpc>
                <a:spcPct val="100000"/>
              </a:lnSpc>
              <a:spcBef>
                <a:spcPts val="0"/>
              </a:spcBef>
              <a:buClr>
                <a:schemeClr val="tx2"/>
              </a:buClr>
              <a:buSzPct val="85000"/>
              <a:buFont typeface="Wingdings" pitchFamily="2" charset="2"/>
              <a:buNone/>
              <a:defRPr sz="2400" baseline="0">
                <a:solidFill>
                  <a:schemeClr val="accent1"/>
                </a:solidFill>
                <a:latin typeface="+mn-lt"/>
                <a:ea typeface="+mn-ea"/>
                <a:cs typeface="Arial" pitchFamily="34" charset="0"/>
              </a:defRPr>
            </a:lvl1pPr>
          </a:lstStyle>
          <a:p>
            <a:r>
              <a:rPr lang="ja-JP" altLang="en-US" dirty="0"/>
              <a:t>表紙タイトル</a:t>
            </a:r>
            <a:endParaRPr lang="en-US" altLang="ja-JP" dirty="0"/>
          </a:p>
        </p:txBody>
      </p:sp>
      <p:sp>
        <p:nvSpPr>
          <p:cNvPr id="14" name="テキスト プレースホルダ 13"/>
          <p:cNvSpPr>
            <a:spLocks noGrp="1"/>
          </p:cNvSpPr>
          <p:nvPr>
            <p:ph type="body" sz="quarter" idx="10" hasCustomPrompt="1"/>
          </p:nvPr>
        </p:nvSpPr>
        <p:spPr bwMode="gray">
          <a:xfrm>
            <a:off x="966788" y="3402000"/>
            <a:ext cx="4680000" cy="439200"/>
          </a:xfrm>
        </p:spPr>
        <p:txBody>
          <a:bodyPr wrap="none" lIns="0" tIns="0" rIns="0" bIns="0">
            <a:noAutofit/>
          </a:bodyPr>
          <a:lstStyle>
            <a:lvl1pPr marL="0" indent="0">
              <a:lnSpc>
                <a:spcPct val="100000"/>
              </a:lnSpc>
              <a:spcBef>
                <a:spcPts val="0"/>
              </a:spcBef>
              <a:defRPr sz="1800" b="1">
                <a:solidFill>
                  <a:schemeClr val="accent2"/>
                </a:solidFill>
              </a:defRPr>
            </a:lvl1pPr>
          </a:lstStyle>
          <a:p>
            <a:pPr lvl="0"/>
            <a:r>
              <a:rPr kumimoji="1" lang="ja-JP" altLang="en-US" dirty="0"/>
              <a:t>表紙サブタイトル</a:t>
            </a:r>
          </a:p>
        </p:txBody>
      </p:sp>
      <p:sp>
        <p:nvSpPr>
          <p:cNvPr id="5" name="スライド番号プレースホルダ 9"/>
          <p:cNvSpPr>
            <a:spLocks noGrp="1"/>
          </p:cNvSpPr>
          <p:nvPr>
            <p:ph type="sldNum" sz="quarter" idx="4"/>
          </p:nvPr>
        </p:nvSpPr>
        <p:spPr>
          <a:xfrm>
            <a:off x="410400" y="6588000"/>
            <a:ext cx="180000" cy="169200"/>
          </a:xfrm>
          <a:prstGeom prst="rect">
            <a:avLst/>
          </a:prstGeom>
        </p:spPr>
        <p:txBody>
          <a:bodyPr vert="horz" wrap="none" lIns="0" tIns="0" rIns="0" bIns="0" rtlCol="0" anchor="b" anchorCtr="0"/>
          <a:lstStyle>
            <a:lvl1pPr algn="r">
              <a:defRPr sz="1100">
                <a:solidFill>
                  <a:schemeClr val="tx2"/>
                </a:solidFill>
                <a:latin typeface="Arial" pitchFamily="34" charset="0"/>
                <a:cs typeface="Arial" pitchFamily="34" charset="0"/>
              </a:defRPr>
            </a:lvl1pPr>
          </a:lstStyle>
          <a:p>
            <a:pPr fontAlgn="auto">
              <a:spcBef>
                <a:spcPts val="0"/>
              </a:spcBef>
              <a:spcAft>
                <a:spcPts val="0"/>
              </a:spcAft>
            </a:pPr>
            <a:fld id="{AA5FCFE5-FE56-4EF1-80A8-07776887C2A1}" type="slidenum">
              <a:rPr kumimoji="1" lang="ja-JP" altLang="en-US" smtClean="0">
                <a:solidFill>
                  <a:srgbClr val="313131"/>
                </a:solidFill>
              </a:rPr>
              <a:pPr fontAlgn="auto">
                <a:spcBef>
                  <a:spcPts val="0"/>
                </a:spcBef>
                <a:spcAft>
                  <a:spcPts val="0"/>
                </a:spcAft>
              </a:pPr>
              <a:t>‹#›</a:t>
            </a:fld>
            <a:endParaRPr kumimoji="1" lang="ja-JP" altLang="en-US" dirty="0">
              <a:solidFill>
                <a:srgbClr val="313131"/>
              </a:solidFill>
            </a:endParaRPr>
          </a:p>
        </p:txBody>
      </p:sp>
    </p:spTree>
    <p:extLst>
      <p:ext uri="{BB962C8B-B14F-4D97-AF65-F5344CB8AC3E}">
        <p14:creationId xmlns:p14="http://schemas.microsoft.com/office/powerpoint/2010/main" val="75960735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基本版） 目次_Proposal">
    <p:spTree>
      <p:nvGrpSpPr>
        <p:cNvPr id="1" name=""/>
        <p:cNvGrpSpPr/>
        <p:nvPr/>
      </p:nvGrpSpPr>
      <p:grpSpPr>
        <a:xfrm>
          <a:off x="0" y="0"/>
          <a:ext cx="0" cy="0"/>
          <a:chOff x="0" y="0"/>
          <a:chExt cx="0" cy="0"/>
        </a:xfrm>
      </p:grpSpPr>
      <p:sp>
        <p:nvSpPr>
          <p:cNvPr id="8" name="タイトル 1"/>
          <p:cNvSpPr>
            <a:spLocks noGrp="1"/>
          </p:cNvSpPr>
          <p:nvPr>
            <p:ph type="title" hasCustomPrompt="1"/>
          </p:nvPr>
        </p:nvSpPr>
        <p:spPr bwMode="gray">
          <a:xfrm>
            <a:off x="416496" y="136800"/>
            <a:ext cx="9072000" cy="651600"/>
          </a:xfrm>
          <a:prstGeom prst="rect">
            <a:avLst/>
          </a:prstGeom>
        </p:spPr>
        <p:txBody>
          <a:bodyPr/>
          <a:lstStyle>
            <a:lvl1pPr>
              <a:defRPr baseline="0">
                <a:latin typeface="Arial" pitchFamily="34" charset="0"/>
                <a:cs typeface="Arial" pitchFamily="34" charset="0"/>
              </a:defRPr>
            </a:lvl1pPr>
          </a:lstStyle>
          <a:p>
            <a:r>
              <a:rPr lang="en-US" altLang="ja-JP" dirty="0"/>
              <a:t/>
            </a:r>
            <a:br>
              <a:rPr lang="en-US" altLang="ja-JP" dirty="0"/>
            </a:br>
            <a:r>
              <a:rPr lang="ja-JP" altLang="en-US" dirty="0"/>
              <a:t>マスター タイトルの書式設定</a:t>
            </a:r>
          </a:p>
        </p:txBody>
      </p:sp>
      <p:sp>
        <p:nvSpPr>
          <p:cNvPr id="13" name="コンテンツ プレースホルダ 2"/>
          <p:cNvSpPr>
            <a:spLocks noGrp="1"/>
          </p:cNvSpPr>
          <p:nvPr>
            <p:ph idx="1"/>
          </p:nvPr>
        </p:nvSpPr>
        <p:spPr bwMode="gray">
          <a:xfrm>
            <a:off x="416496" y="1479600"/>
            <a:ext cx="4320000" cy="4816800"/>
          </a:xfrm>
          <a:prstGeom prst="rect">
            <a:avLst/>
          </a:prstGeom>
        </p:spPr>
        <p:txBody>
          <a:bodyPr/>
          <a:lstStyle>
            <a:lvl1pPr marL="0" indent="0">
              <a:buNone/>
              <a:defRPr sz="1200" baseline="0">
                <a:latin typeface="Arial" pitchFamily="34" charset="0"/>
                <a:ea typeface="+mn-ea"/>
                <a:cs typeface="Arial" pitchFamily="34" charset="0"/>
              </a:defRPr>
            </a:lvl1pPr>
            <a:lvl2pPr marL="169200" indent="-1692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marR="0" indent="-172800" algn="l" defTabSz="914400" rtl="0" eaLnBrk="1" fontAlgn="auto" latinLnBrk="0" hangingPunct="1">
              <a:lnSpc>
                <a:spcPct val="106000"/>
              </a:lnSpc>
              <a:spcBef>
                <a:spcPts val="240"/>
              </a:spcBef>
              <a:spcAft>
                <a:spcPts val="0"/>
              </a:spcAft>
              <a:buClrTx/>
              <a:buSzTx/>
              <a:buFont typeface="Arial" pitchFamily="34" charset="0"/>
              <a:buChar char="•"/>
              <a:tabLst/>
              <a:defRPr sz="12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14" name="コンテンツ プレースホルダ 2"/>
          <p:cNvSpPr>
            <a:spLocks noGrp="1"/>
          </p:cNvSpPr>
          <p:nvPr>
            <p:ph idx="10"/>
          </p:nvPr>
        </p:nvSpPr>
        <p:spPr bwMode="gray">
          <a:xfrm>
            <a:off x="5132388" y="1479600"/>
            <a:ext cx="4320000" cy="4816800"/>
          </a:xfrm>
          <a:prstGeom prst="rect">
            <a:avLst/>
          </a:prstGeom>
        </p:spPr>
        <p:txBody>
          <a:bodyPr/>
          <a:lstStyle>
            <a:lvl1pPr marL="0" indent="0">
              <a:buNone/>
              <a:tabLst/>
              <a:defRPr sz="1200" baseline="0">
                <a:latin typeface="Arial" pitchFamily="34" charset="0"/>
                <a:ea typeface="+mn-ea"/>
                <a:cs typeface="Arial" pitchFamily="34" charset="0"/>
              </a:defRPr>
            </a:lvl1pPr>
            <a:lvl2pPr marL="169200" indent="-1692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indent="-172800">
              <a:lnSpc>
                <a:spcPct val="106000"/>
              </a:lnSpc>
              <a:spcBef>
                <a:spcPts val="240"/>
              </a:spcBef>
              <a:buFont typeface="Arial" pitchFamily="34" charset="0"/>
              <a:buChar char="•"/>
              <a:defRPr sz="12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6" name="スライド番号プレースホルダ 9"/>
          <p:cNvSpPr>
            <a:spLocks noGrp="1"/>
          </p:cNvSpPr>
          <p:nvPr>
            <p:ph type="sldNum" sz="quarter" idx="4"/>
          </p:nvPr>
        </p:nvSpPr>
        <p:spPr>
          <a:xfrm>
            <a:off x="410400" y="6588000"/>
            <a:ext cx="180000" cy="169200"/>
          </a:xfrm>
          <a:prstGeom prst="rect">
            <a:avLst/>
          </a:prstGeom>
        </p:spPr>
        <p:txBody>
          <a:bodyPr vert="horz" wrap="none" lIns="0" tIns="0" rIns="0" bIns="0" rtlCol="0" anchor="b" anchorCtr="0"/>
          <a:lstStyle>
            <a:lvl1pPr algn="r">
              <a:defRPr sz="1100">
                <a:solidFill>
                  <a:schemeClr val="tx2"/>
                </a:solidFill>
                <a:latin typeface="Arial" pitchFamily="34" charset="0"/>
                <a:cs typeface="Arial" pitchFamily="34" charset="0"/>
              </a:defRPr>
            </a:lvl1pPr>
          </a:lstStyle>
          <a:p>
            <a:pPr fontAlgn="auto">
              <a:spcBef>
                <a:spcPts val="0"/>
              </a:spcBef>
              <a:spcAft>
                <a:spcPts val="0"/>
              </a:spcAft>
            </a:pPr>
            <a:fld id="{AA5FCFE5-FE56-4EF1-80A8-07776887C2A1}" type="slidenum">
              <a:rPr kumimoji="1" lang="ja-JP" altLang="en-US" smtClean="0">
                <a:solidFill>
                  <a:srgbClr val="313131"/>
                </a:solidFill>
              </a:rPr>
              <a:pPr fontAlgn="auto">
                <a:spcBef>
                  <a:spcPts val="0"/>
                </a:spcBef>
                <a:spcAft>
                  <a:spcPts val="0"/>
                </a:spcAft>
              </a:pPr>
              <a:t>‹#›</a:t>
            </a:fld>
            <a:endParaRPr kumimoji="1" lang="ja-JP" altLang="en-US" dirty="0">
              <a:solidFill>
                <a:srgbClr val="313131"/>
              </a:solidFill>
            </a:endParaRPr>
          </a:p>
        </p:txBody>
      </p:sp>
    </p:spTree>
    <p:extLst>
      <p:ext uri="{BB962C8B-B14F-4D97-AF65-F5344CB8AC3E}">
        <p14:creationId xmlns:p14="http://schemas.microsoft.com/office/powerpoint/2010/main" val="102556528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p:cSld name="（基本版） 白紙_Proposal">
    <p:spTree>
      <p:nvGrpSpPr>
        <p:cNvPr id="1" name=""/>
        <p:cNvGrpSpPr/>
        <p:nvPr/>
      </p:nvGrpSpPr>
      <p:grpSpPr>
        <a:xfrm>
          <a:off x="0" y="0"/>
          <a:ext cx="0" cy="0"/>
          <a:chOff x="0" y="0"/>
          <a:chExt cx="0" cy="0"/>
        </a:xfrm>
      </p:grpSpPr>
      <p:sp>
        <p:nvSpPr>
          <p:cNvPr id="9" name="Text Placeholder 8"/>
          <p:cNvSpPr>
            <a:spLocks noGrp="1"/>
          </p:cNvSpPr>
          <p:nvPr>
            <p:ph type="body" sz="quarter" idx="10"/>
          </p:nvPr>
        </p:nvSpPr>
        <p:spPr bwMode="gray">
          <a:xfrm>
            <a:off x="1900800" y="2368296"/>
            <a:ext cx="6102096" cy="2487168"/>
          </a:xfrm>
          <a:prstGeom prst="rect">
            <a:avLst/>
          </a:prstGeom>
        </p:spPr>
        <p:txBody>
          <a:bodyPr tIns="0" bIns="0"/>
          <a:lstStyle>
            <a:lvl1pPr marL="0" indent="0" eaLnBrk="1" hangingPunct="1">
              <a:spcBef>
                <a:spcPts val="0"/>
              </a:spcBef>
              <a:buClr>
                <a:schemeClr val="tx1"/>
              </a:buClr>
              <a:buSzPct val="80000"/>
              <a:buFont typeface="Wingdings" pitchFamily="2" charset="2"/>
              <a:buNone/>
              <a:defRPr sz="1200" baseline="0">
                <a:latin typeface="+mn-ea"/>
                <a:ea typeface="+mn-ea"/>
              </a:defRPr>
            </a:lvl1pPr>
            <a:lvl5pPr>
              <a:buNone/>
              <a:defRPr/>
            </a:lvl5pPr>
          </a:lstStyle>
          <a:p>
            <a:pPr lvl="0"/>
            <a:r>
              <a:rPr lang="ja-JP" altLang="en-US" dirty="0"/>
              <a:t>マスター テキストの書式設定</a:t>
            </a:r>
          </a:p>
        </p:txBody>
      </p:sp>
      <p:sp>
        <p:nvSpPr>
          <p:cNvPr id="6" name="スライド番号プレースホルダ 5"/>
          <p:cNvSpPr>
            <a:spLocks noGrp="1"/>
          </p:cNvSpPr>
          <p:nvPr>
            <p:ph type="sldNum" sz="quarter" idx="11"/>
          </p:nvPr>
        </p:nvSpPr>
        <p:spPr bwMode="gray"/>
        <p:txBody>
          <a:bodyPr/>
          <a:lstStyle>
            <a:lvl1pPr>
              <a:defRPr>
                <a:solidFill>
                  <a:schemeClr val="tx2"/>
                </a:solidFill>
              </a:defRPr>
            </a:lvl1pPr>
          </a:lstStyle>
          <a:p>
            <a:fld id="{AA5FCFE5-FE56-4EF1-80A8-07776887C2A1}" type="slidenum">
              <a:rPr lang="ja-JP" altLang="en-US" smtClean="0">
                <a:solidFill>
                  <a:srgbClr val="313131"/>
                </a:solidFill>
              </a:rPr>
              <a:pPr/>
              <a:t>‹#›</a:t>
            </a:fld>
            <a:endParaRPr lang="ja-JP" altLang="en-US" dirty="0">
              <a:solidFill>
                <a:srgbClr val="313131"/>
              </a:solidFill>
            </a:endParaRPr>
          </a:p>
        </p:txBody>
      </p:sp>
      <p:sp>
        <p:nvSpPr>
          <p:cNvPr id="7" name="フッター プレースホルダ 6"/>
          <p:cNvSpPr>
            <a:spLocks noGrp="1"/>
          </p:cNvSpPr>
          <p:nvPr>
            <p:ph type="ftr" sz="quarter" idx="12"/>
          </p:nvPr>
        </p:nvSpPr>
        <p:spPr bwMode="gray"/>
        <p:txBody>
          <a:bodyPr/>
          <a:lstStyle>
            <a:lvl1pPr>
              <a:defRPr>
                <a:solidFill>
                  <a:schemeClr val="tx2"/>
                </a:solidFill>
              </a:defRPr>
            </a:lvl1pPr>
          </a:lstStyle>
          <a:p>
            <a:endParaRPr lang="en-GB" altLang="en-GB" dirty="0">
              <a:solidFill>
                <a:srgbClr val="313131"/>
              </a:solidFill>
            </a:endParaRPr>
          </a:p>
        </p:txBody>
      </p:sp>
    </p:spTree>
    <p:extLst>
      <p:ext uri="{BB962C8B-B14F-4D97-AF65-F5344CB8AC3E}">
        <p14:creationId xmlns:p14="http://schemas.microsoft.com/office/powerpoint/2010/main" val="243212463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基本版） 中表紙_Proposal">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bwMode="gray">
          <a:xfrm>
            <a:off x="968400" y="2124000"/>
            <a:ext cx="5176793" cy="667409"/>
          </a:xfrm>
          <a:prstGeom prst="rect">
            <a:avLst/>
          </a:prstGeom>
          <a:noFill/>
        </p:spPr>
        <p:txBody>
          <a:bodyPr wrap="none" lIns="72000" rIns="73152" anchor="ctr" anchorCtr="0">
            <a:noAutofit/>
          </a:bodyPr>
          <a:lstStyle>
            <a:lvl1pPr marL="0" indent="0" algn="l">
              <a:lnSpc>
                <a:spcPct val="100000"/>
              </a:lnSpc>
              <a:spcBef>
                <a:spcPts val="0"/>
              </a:spcBef>
              <a:buNone/>
              <a:defRPr sz="2800" b="1" baseline="0">
                <a:solidFill>
                  <a:schemeClr val="accent1"/>
                </a:solidFill>
                <a:latin typeface="Arial" pitchFamily="34" charset="0"/>
                <a:cs typeface="Arial" pitchFamily="34" charset="0"/>
              </a:defRPr>
            </a:lvl1pPr>
          </a:lstStyle>
          <a:p>
            <a:pPr lvl="0"/>
            <a:r>
              <a:rPr lang="ja-JP" altLang="en-US" dirty="0"/>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2"/>
                </a:solidFill>
              </a:defRPr>
            </a:lvl1pPr>
          </a:lstStyle>
          <a:p>
            <a:fld id="{AA5FCFE5-FE56-4EF1-80A8-07776887C2A1}" type="slidenum">
              <a:rPr lang="ja-JP" altLang="en-US" smtClean="0">
                <a:solidFill>
                  <a:srgbClr val="313131"/>
                </a:solidFill>
              </a:rPr>
              <a:pPr/>
              <a:t>‹#›</a:t>
            </a:fld>
            <a:endParaRPr lang="ja-JP" altLang="en-US" dirty="0">
              <a:solidFill>
                <a:srgbClr val="313131"/>
              </a:solidFill>
            </a:endParaRPr>
          </a:p>
        </p:txBody>
      </p:sp>
      <p:sp>
        <p:nvSpPr>
          <p:cNvPr id="7" name="フッター プレースホルダ 6"/>
          <p:cNvSpPr>
            <a:spLocks noGrp="1"/>
          </p:cNvSpPr>
          <p:nvPr>
            <p:ph type="ftr" sz="quarter" idx="12"/>
          </p:nvPr>
        </p:nvSpPr>
        <p:spPr bwMode="gray"/>
        <p:txBody>
          <a:bodyPr/>
          <a:lstStyle>
            <a:lvl1pPr>
              <a:defRPr>
                <a:solidFill>
                  <a:schemeClr val="tx2"/>
                </a:solidFill>
              </a:defRPr>
            </a:lvl1pPr>
          </a:lstStyle>
          <a:p>
            <a:endParaRPr lang="en-GB" altLang="en-GB" dirty="0">
              <a:solidFill>
                <a:srgbClr val="313131"/>
              </a:solidFill>
            </a:endParaRPr>
          </a:p>
        </p:txBody>
      </p:sp>
    </p:spTree>
    <p:extLst>
      <p:ext uri="{BB962C8B-B14F-4D97-AF65-F5344CB8AC3E}">
        <p14:creationId xmlns:p14="http://schemas.microsoft.com/office/powerpoint/2010/main" val="782737"/>
      </p:ext>
    </p:extLst>
  </p:cSld>
  <p:clrMapOvr>
    <a:masterClrMapping/>
  </p:clrMapOvr>
  <p:extLst>
    <p:ext uri="{DCECCB84-F9BA-43D5-87BE-67443E8EF086}">
      <p15:sldGuideLst xmlns:p15="http://schemas.microsoft.com/office/powerpoint/2012/main"/>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基本版） タイトルのみ_Proposal">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bwMode="gray">
          <a:xfrm>
            <a:off x="417000" y="136800"/>
            <a:ext cx="9072000" cy="651600"/>
          </a:xfrm>
        </p:spPr>
        <p:txBody>
          <a:bodyPr/>
          <a:lstStyle/>
          <a:p>
            <a:r>
              <a:rPr kumimoji="1" lang="ja-JP" altLang="en-US" dirty="0"/>
              <a:t>キーメッセージを入力（本スライドで一番伝えたいこと＜名詞止め・体言止め不可＞）</a:t>
            </a:r>
          </a:p>
        </p:txBody>
      </p:sp>
      <p:sp>
        <p:nvSpPr>
          <p:cNvPr id="3" name="フッター プレースホルダ 2"/>
          <p:cNvSpPr>
            <a:spLocks noGrp="1"/>
          </p:cNvSpPr>
          <p:nvPr>
            <p:ph type="ftr" sz="quarter" idx="10"/>
          </p:nvPr>
        </p:nvSpPr>
        <p:spPr bwMode="gray"/>
        <p:txBody>
          <a:bodyPr/>
          <a:lstStyle>
            <a:lvl1pPr>
              <a:defRPr>
                <a:solidFill>
                  <a:schemeClr val="tx2"/>
                </a:solidFill>
              </a:defRPr>
            </a:lvl1pPr>
          </a:lstStyle>
          <a:p>
            <a:endParaRPr lang="en-GB" altLang="en-GB" dirty="0">
              <a:solidFill>
                <a:srgbClr val="313131"/>
              </a:solidFill>
            </a:endParaRPr>
          </a:p>
        </p:txBody>
      </p:sp>
      <p:sp>
        <p:nvSpPr>
          <p:cNvPr id="4" name="スライド番号プレースホルダ 3"/>
          <p:cNvSpPr>
            <a:spLocks noGrp="1"/>
          </p:cNvSpPr>
          <p:nvPr>
            <p:ph type="sldNum" sz="quarter" idx="11"/>
          </p:nvPr>
        </p:nvSpPr>
        <p:spPr bwMode="gray"/>
        <p:txBody>
          <a:bodyPr/>
          <a:lstStyle>
            <a:lvl1pPr>
              <a:defRPr>
                <a:solidFill>
                  <a:schemeClr val="tx2"/>
                </a:solidFill>
              </a:defRPr>
            </a:lvl1pPr>
          </a:lstStyle>
          <a:p>
            <a:fld id="{AA5FCFE5-FE56-4EF1-80A8-07776887C2A1}" type="slidenum">
              <a:rPr lang="ja-JP" altLang="en-US" smtClean="0">
                <a:solidFill>
                  <a:srgbClr val="313131"/>
                </a:solidFill>
              </a:rPr>
              <a:pPr/>
              <a:t>‹#›</a:t>
            </a:fld>
            <a:endParaRPr lang="ja-JP" altLang="en-US" dirty="0">
              <a:solidFill>
                <a:srgbClr val="313131"/>
              </a:solidFill>
            </a:endParaRPr>
          </a:p>
        </p:txBody>
      </p:sp>
      <p:sp>
        <p:nvSpPr>
          <p:cNvPr id="9" name="テキスト プレースホルダー 2"/>
          <p:cNvSpPr>
            <a:spLocks noGrp="1"/>
          </p:cNvSpPr>
          <p:nvPr>
            <p:ph type="body" sz="quarter" idx="15" hasCustomPrompt="1"/>
          </p:nvPr>
        </p:nvSpPr>
        <p:spPr>
          <a:xfrm>
            <a:off x="416496" y="1016000"/>
            <a:ext cx="4320000" cy="432000"/>
          </a:xfrm>
        </p:spPr>
        <p:txBody>
          <a:bodyPr wrap="none" anchor="ctr">
            <a:noAutofit/>
          </a:bodyPr>
          <a:lstStyle>
            <a:lvl1pPr>
              <a:defRPr sz="1400" b="1">
                <a:solidFill>
                  <a:schemeClr val="accent2"/>
                </a:solidFill>
              </a:defRPr>
            </a:lvl1pPr>
          </a:lstStyle>
          <a:p>
            <a:pPr lvl="0"/>
            <a:r>
              <a:rPr kumimoji="1" lang="en-US" altLang="ja-JP" dirty="0"/>
              <a:t>Header</a:t>
            </a:r>
            <a:r>
              <a:rPr kumimoji="1" lang="ja-JP" altLang="en-US" dirty="0"/>
              <a:t>を入力（スライドタイトル）</a:t>
            </a:r>
          </a:p>
        </p:txBody>
      </p:sp>
    </p:spTree>
    <p:extLst>
      <p:ext uri="{BB962C8B-B14F-4D97-AF65-F5344CB8AC3E}">
        <p14:creationId xmlns:p14="http://schemas.microsoft.com/office/powerpoint/2010/main" val="424596404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基本版） コンテンツ左サイド_レベル_Proposal">
    <p:spTree>
      <p:nvGrpSpPr>
        <p:cNvPr id="1" name=""/>
        <p:cNvGrpSpPr/>
        <p:nvPr/>
      </p:nvGrpSpPr>
      <p:grpSpPr>
        <a:xfrm>
          <a:off x="0" y="0"/>
          <a:ext cx="0" cy="0"/>
          <a:chOff x="0" y="0"/>
          <a:chExt cx="0" cy="0"/>
        </a:xfrm>
      </p:grpSpPr>
      <p:sp>
        <p:nvSpPr>
          <p:cNvPr id="5" name="タイトル 1"/>
          <p:cNvSpPr>
            <a:spLocks noGrp="1"/>
          </p:cNvSpPr>
          <p:nvPr>
            <p:ph type="title" hasCustomPrompt="1"/>
          </p:nvPr>
        </p:nvSpPr>
        <p:spPr bwMode="gray">
          <a:xfrm>
            <a:off x="416496" y="136800"/>
            <a:ext cx="9072000" cy="651600"/>
          </a:xfrm>
          <a:prstGeom prst="rect">
            <a:avLst/>
          </a:prstGeom>
        </p:spPr>
        <p:txBody>
          <a:bodyPr/>
          <a:lstStyle>
            <a:lvl1pPr>
              <a:defRPr baseline="0"/>
            </a:lvl1pPr>
          </a:lstStyle>
          <a:p>
            <a:r>
              <a:rPr lang="en-US" altLang="ja-JP" dirty="0"/>
              <a:t/>
            </a:r>
            <a:br>
              <a:rPr lang="en-US" altLang="ja-JP" dirty="0"/>
            </a:br>
            <a:r>
              <a:rPr lang="ja-JP" altLang="en-US" dirty="0"/>
              <a:t>キーメッセージを入力（本スライドで一番伝えたいこと＜名詞止め・体言止め不可＞）</a:t>
            </a:r>
          </a:p>
        </p:txBody>
      </p:sp>
      <p:sp>
        <p:nvSpPr>
          <p:cNvPr id="7" name="コンテンツ プレースホルダ 2"/>
          <p:cNvSpPr>
            <a:spLocks noGrp="1"/>
          </p:cNvSpPr>
          <p:nvPr>
            <p:ph idx="1"/>
          </p:nvPr>
        </p:nvSpPr>
        <p:spPr bwMode="gray">
          <a:xfrm>
            <a:off x="416496" y="1479600"/>
            <a:ext cx="4320000" cy="4816800"/>
          </a:xfrm>
          <a:prstGeom prst="rect">
            <a:avLst/>
          </a:prstGeom>
        </p:spPr>
        <p:txBody>
          <a:bodyPr/>
          <a:lstStyle>
            <a:lvl1pPr>
              <a:buNone/>
              <a:defRPr sz="1200" baseline="0">
                <a:latin typeface="Arial" pitchFamily="34" charset="0"/>
                <a:ea typeface="+mn-ea"/>
                <a:cs typeface="Arial" pitchFamily="34" charset="0"/>
              </a:defRPr>
            </a:lvl1pPr>
            <a:lvl2pPr marL="169200" indent="-1692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marR="0" indent="-172800" algn="l" defTabSz="914400" rtl="0" eaLnBrk="1" fontAlgn="auto" latinLnBrk="0" hangingPunct="1">
              <a:lnSpc>
                <a:spcPct val="106000"/>
              </a:lnSpc>
              <a:spcBef>
                <a:spcPts val="240"/>
              </a:spcBef>
              <a:spcAft>
                <a:spcPts val="0"/>
              </a:spcAft>
              <a:buClrTx/>
              <a:buSzTx/>
              <a:buFont typeface="Arial" pitchFamily="34" charset="0"/>
              <a:buChar char="•"/>
              <a:tabLst/>
              <a:defRPr sz="12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6" name="スライド番号プレースホルダ 5"/>
          <p:cNvSpPr>
            <a:spLocks noGrp="1"/>
          </p:cNvSpPr>
          <p:nvPr>
            <p:ph type="sldNum" sz="quarter" idx="10"/>
          </p:nvPr>
        </p:nvSpPr>
        <p:spPr bwMode="gray"/>
        <p:txBody>
          <a:bodyPr/>
          <a:lstStyle>
            <a:lvl1pPr>
              <a:defRPr>
                <a:solidFill>
                  <a:schemeClr val="tx2"/>
                </a:solidFill>
              </a:defRPr>
            </a:lvl1pPr>
          </a:lstStyle>
          <a:p>
            <a:fld id="{0822A2BF-4EE5-45F6-88E1-9AA10A8C672A}" type="slidenum">
              <a:rPr lang="ja-JP" altLang="en-US" smtClean="0">
                <a:solidFill>
                  <a:srgbClr val="313131"/>
                </a:solidFill>
              </a:rPr>
              <a:pPr/>
              <a:t>‹#›</a:t>
            </a:fld>
            <a:endParaRPr lang="ja-JP" altLang="en-US" dirty="0">
              <a:solidFill>
                <a:srgbClr val="313131"/>
              </a:solidFill>
            </a:endParaRPr>
          </a:p>
        </p:txBody>
      </p:sp>
      <p:sp>
        <p:nvSpPr>
          <p:cNvPr id="8" name="フッター プレースホルダ 7"/>
          <p:cNvSpPr>
            <a:spLocks noGrp="1"/>
          </p:cNvSpPr>
          <p:nvPr>
            <p:ph type="ftr" sz="quarter" idx="11"/>
          </p:nvPr>
        </p:nvSpPr>
        <p:spPr bwMode="gray"/>
        <p:txBody>
          <a:bodyPr/>
          <a:lstStyle>
            <a:lvl1pPr>
              <a:defRPr>
                <a:solidFill>
                  <a:schemeClr val="tx2"/>
                </a:solidFill>
              </a:defRPr>
            </a:lvl1pPr>
          </a:lstStyle>
          <a:p>
            <a:endParaRPr lang="en-GB" altLang="en-GB" dirty="0">
              <a:solidFill>
                <a:srgbClr val="313131"/>
              </a:solidFill>
            </a:endParaRPr>
          </a:p>
        </p:txBody>
      </p:sp>
      <p:sp>
        <p:nvSpPr>
          <p:cNvPr id="3" name="テキスト プレースホルダー 2"/>
          <p:cNvSpPr>
            <a:spLocks noGrp="1"/>
          </p:cNvSpPr>
          <p:nvPr>
            <p:ph type="body" sz="quarter" idx="12" hasCustomPrompt="1"/>
          </p:nvPr>
        </p:nvSpPr>
        <p:spPr>
          <a:xfrm>
            <a:off x="416496" y="1016000"/>
            <a:ext cx="4320000" cy="432000"/>
          </a:xfrm>
        </p:spPr>
        <p:txBody>
          <a:bodyPr wrap="none" anchor="ctr">
            <a:noAutofit/>
          </a:bodyPr>
          <a:lstStyle>
            <a:lvl1pPr>
              <a:defRPr sz="1400" b="1">
                <a:solidFill>
                  <a:schemeClr val="accent2"/>
                </a:solidFill>
              </a:defRPr>
            </a:lvl1pPr>
          </a:lstStyle>
          <a:p>
            <a:pPr lvl="0"/>
            <a:r>
              <a:rPr kumimoji="1" lang="en-US" altLang="ja-JP" dirty="0"/>
              <a:t>Header</a:t>
            </a:r>
            <a:r>
              <a:rPr kumimoji="1" lang="ja-JP" altLang="en-US" dirty="0"/>
              <a:t>を入力（スライドタイトル）</a:t>
            </a:r>
          </a:p>
        </p:txBody>
      </p:sp>
    </p:spTree>
    <p:extLst>
      <p:ext uri="{BB962C8B-B14F-4D97-AF65-F5344CB8AC3E}">
        <p14:creationId xmlns:p14="http://schemas.microsoft.com/office/powerpoint/2010/main" val="427838856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基本版） コンテンツ両サイド_レベル_Proposal">
    <p:spTree>
      <p:nvGrpSpPr>
        <p:cNvPr id="1" name=""/>
        <p:cNvGrpSpPr/>
        <p:nvPr/>
      </p:nvGrpSpPr>
      <p:grpSpPr>
        <a:xfrm>
          <a:off x="0" y="0"/>
          <a:ext cx="0" cy="0"/>
          <a:chOff x="0" y="0"/>
          <a:chExt cx="0" cy="0"/>
        </a:xfrm>
      </p:grpSpPr>
      <p:sp>
        <p:nvSpPr>
          <p:cNvPr id="7" name="タイトル 1"/>
          <p:cNvSpPr>
            <a:spLocks noGrp="1"/>
          </p:cNvSpPr>
          <p:nvPr>
            <p:ph type="title" hasCustomPrompt="1"/>
          </p:nvPr>
        </p:nvSpPr>
        <p:spPr bwMode="gray">
          <a:xfrm>
            <a:off x="416496" y="136800"/>
            <a:ext cx="9072000" cy="651600"/>
          </a:xfrm>
          <a:prstGeom prst="rect">
            <a:avLst/>
          </a:prstGeom>
        </p:spPr>
        <p:txBody>
          <a:bodyPr/>
          <a:lstStyle>
            <a:lvl1pPr>
              <a:defRPr baseline="0"/>
            </a:lvl1pPr>
          </a:lstStyle>
          <a:p>
            <a:r>
              <a:rPr lang="en-US" altLang="ja-JP" dirty="0"/>
              <a:t/>
            </a:r>
            <a:br>
              <a:rPr lang="en-US" altLang="ja-JP" dirty="0"/>
            </a:br>
            <a:r>
              <a:rPr lang="ja-JP" altLang="en-US" dirty="0"/>
              <a:t>キーメッセージを入力（本スライドで一番伝えたいこと＜名詞止め・体言止め不可＞）</a:t>
            </a:r>
          </a:p>
        </p:txBody>
      </p:sp>
      <p:sp>
        <p:nvSpPr>
          <p:cNvPr id="8" name="コンテンツ プレースホルダ 2"/>
          <p:cNvSpPr>
            <a:spLocks noGrp="1"/>
          </p:cNvSpPr>
          <p:nvPr>
            <p:ph idx="1"/>
          </p:nvPr>
        </p:nvSpPr>
        <p:spPr bwMode="gray">
          <a:xfrm>
            <a:off x="416496" y="1479600"/>
            <a:ext cx="4320000" cy="4816800"/>
          </a:xfrm>
          <a:prstGeom prst="rect">
            <a:avLst/>
          </a:prstGeom>
        </p:spPr>
        <p:txBody>
          <a:bodyPr/>
          <a:lstStyle>
            <a:lvl1pPr>
              <a:buNone/>
              <a:defRPr sz="1200" baseline="0">
                <a:latin typeface="Arial" pitchFamily="34" charset="0"/>
                <a:ea typeface="+mn-ea"/>
                <a:cs typeface="Arial" pitchFamily="34" charset="0"/>
              </a:defRPr>
            </a:lvl1pPr>
            <a:lvl2pPr marL="169200" indent="-1692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marR="0" indent="-172800" algn="l" defTabSz="914400" rtl="0" eaLnBrk="1" fontAlgn="auto" latinLnBrk="0" hangingPunct="1">
              <a:lnSpc>
                <a:spcPct val="106000"/>
              </a:lnSpc>
              <a:spcBef>
                <a:spcPts val="240"/>
              </a:spcBef>
              <a:spcAft>
                <a:spcPts val="0"/>
              </a:spcAft>
              <a:buClrTx/>
              <a:buSzTx/>
              <a:buFont typeface="Arial" pitchFamily="34" charset="0"/>
              <a:buChar char="•"/>
              <a:tabLst/>
              <a:defRPr sz="12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9" name="コンテンツ プレースホルダ 2"/>
          <p:cNvSpPr>
            <a:spLocks noGrp="1"/>
          </p:cNvSpPr>
          <p:nvPr>
            <p:ph idx="12"/>
          </p:nvPr>
        </p:nvSpPr>
        <p:spPr bwMode="gray">
          <a:xfrm>
            <a:off x="5132388" y="1479600"/>
            <a:ext cx="4320000" cy="4816800"/>
          </a:xfrm>
          <a:prstGeom prst="rect">
            <a:avLst/>
          </a:prstGeom>
        </p:spPr>
        <p:txBody>
          <a:bodyPr/>
          <a:lstStyle>
            <a:lvl1pPr>
              <a:buNone/>
              <a:defRPr sz="1200" baseline="0">
                <a:latin typeface="Arial" pitchFamily="34" charset="0"/>
                <a:ea typeface="+mn-ea"/>
                <a:cs typeface="Arial" pitchFamily="34" charset="0"/>
              </a:defRPr>
            </a:lvl1pPr>
            <a:lvl2pPr marL="169200" indent="-1692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indent="-172800">
              <a:lnSpc>
                <a:spcPct val="106000"/>
              </a:lnSpc>
              <a:spcBef>
                <a:spcPts val="240"/>
              </a:spcBef>
              <a:buFont typeface="Arial" pitchFamily="34" charset="0"/>
              <a:buChar char="•"/>
              <a:defRPr sz="12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10" name="スライド番号プレースホルダ 9"/>
          <p:cNvSpPr>
            <a:spLocks noGrp="1"/>
          </p:cNvSpPr>
          <p:nvPr>
            <p:ph type="sldNum" sz="quarter" idx="13"/>
          </p:nvPr>
        </p:nvSpPr>
        <p:spPr bwMode="gray"/>
        <p:txBody>
          <a:bodyPr/>
          <a:lstStyle>
            <a:lvl1pPr>
              <a:defRPr>
                <a:solidFill>
                  <a:schemeClr val="tx2"/>
                </a:solidFill>
              </a:defRPr>
            </a:lvl1pPr>
          </a:lstStyle>
          <a:p>
            <a:fld id="{A3EB1B23-9AF8-425B-BAD7-B9FA00F18833}" type="slidenum">
              <a:rPr lang="ja-JP" altLang="en-US" smtClean="0">
                <a:solidFill>
                  <a:srgbClr val="313131"/>
                </a:solidFill>
              </a:rPr>
              <a:pPr/>
              <a:t>‹#›</a:t>
            </a:fld>
            <a:endParaRPr lang="ja-JP" altLang="en-US" dirty="0">
              <a:solidFill>
                <a:srgbClr val="313131"/>
              </a:solidFill>
            </a:endParaRPr>
          </a:p>
        </p:txBody>
      </p:sp>
      <p:sp>
        <p:nvSpPr>
          <p:cNvPr id="11" name="フッター プレースホルダ 10"/>
          <p:cNvSpPr>
            <a:spLocks noGrp="1"/>
          </p:cNvSpPr>
          <p:nvPr>
            <p:ph type="ftr" sz="quarter" idx="14"/>
          </p:nvPr>
        </p:nvSpPr>
        <p:spPr bwMode="gray"/>
        <p:txBody>
          <a:bodyPr/>
          <a:lstStyle>
            <a:lvl1pPr>
              <a:defRPr>
                <a:solidFill>
                  <a:schemeClr val="tx2"/>
                </a:solidFill>
              </a:defRPr>
            </a:lvl1pPr>
          </a:lstStyle>
          <a:p>
            <a:endParaRPr lang="en-GB" altLang="en-GB" dirty="0">
              <a:solidFill>
                <a:srgbClr val="313131"/>
              </a:solidFill>
            </a:endParaRPr>
          </a:p>
        </p:txBody>
      </p:sp>
      <p:sp>
        <p:nvSpPr>
          <p:cNvPr id="3" name="テキスト プレースホルダー 2"/>
          <p:cNvSpPr>
            <a:spLocks noGrp="1"/>
          </p:cNvSpPr>
          <p:nvPr>
            <p:ph type="body" sz="quarter" idx="15" hasCustomPrompt="1"/>
          </p:nvPr>
        </p:nvSpPr>
        <p:spPr>
          <a:xfrm>
            <a:off x="416496" y="1016000"/>
            <a:ext cx="4320000" cy="432000"/>
          </a:xfrm>
        </p:spPr>
        <p:txBody>
          <a:bodyPr wrap="none" anchor="ctr">
            <a:noAutofit/>
          </a:bodyPr>
          <a:lstStyle>
            <a:lvl1pPr>
              <a:defRPr sz="1400" b="1">
                <a:solidFill>
                  <a:schemeClr val="accent2"/>
                </a:solidFill>
              </a:defRPr>
            </a:lvl1pPr>
          </a:lstStyle>
          <a:p>
            <a:pPr lvl="0"/>
            <a:r>
              <a:rPr kumimoji="1" lang="en-US" altLang="ja-JP" dirty="0"/>
              <a:t>Header</a:t>
            </a:r>
            <a:r>
              <a:rPr kumimoji="1" lang="ja-JP" altLang="en-US" dirty="0"/>
              <a:t>を入力（スライドタイトル）</a:t>
            </a:r>
          </a:p>
        </p:txBody>
      </p:sp>
      <p:sp>
        <p:nvSpPr>
          <p:cNvPr id="13" name="テキスト プレースホルダー 2"/>
          <p:cNvSpPr>
            <a:spLocks noGrp="1"/>
          </p:cNvSpPr>
          <p:nvPr>
            <p:ph type="body" sz="quarter" idx="16" hasCustomPrompt="1"/>
          </p:nvPr>
        </p:nvSpPr>
        <p:spPr>
          <a:xfrm>
            <a:off x="5132388" y="1016000"/>
            <a:ext cx="4320000" cy="432000"/>
          </a:xfrm>
        </p:spPr>
        <p:txBody>
          <a:bodyPr wrap="none" anchor="ctr">
            <a:noAutofit/>
          </a:bodyPr>
          <a:lstStyle>
            <a:lvl1pPr>
              <a:defRPr sz="1400" b="1">
                <a:solidFill>
                  <a:schemeClr val="accent2"/>
                </a:solidFill>
              </a:defRPr>
            </a:lvl1pPr>
          </a:lstStyle>
          <a:p>
            <a:pPr lvl="0"/>
            <a:r>
              <a:rPr kumimoji="1" lang="en-US" altLang="ja-JP" dirty="0"/>
              <a:t>Header</a:t>
            </a:r>
            <a:r>
              <a:rPr kumimoji="1" lang="ja-JP" altLang="en-US" dirty="0"/>
              <a:t>を入力（スライドタイトル）</a:t>
            </a:r>
          </a:p>
        </p:txBody>
      </p:sp>
    </p:spTree>
    <p:extLst>
      <p:ext uri="{BB962C8B-B14F-4D97-AF65-F5344CB8AC3E}">
        <p14:creationId xmlns:p14="http://schemas.microsoft.com/office/powerpoint/2010/main" val="187791227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基本版） コンテンツ全面_レベル_Proposal">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bwMode="gray">
          <a:xfrm>
            <a:off x="417000" y="136800"/>
            <a:ext cx="9072000" cy="651600"/>
          </a:xfrm>
          <a:prstGeom prst="rect">
            <a:avLst/>
          </a:prstGeom>
        </p:spPr>
        <p:txBody>
          <a:bodyPr/>
          <a:lstStyle>
            <a:lvl1pPr>
              <a:defRPr baseline="0">
                <a:latin typeface="Arial" pitchFamily="34" charset="0"/>
                <a:ea typeface="+mn-ea"/>
                <a:cs typeface="Arial" pitchFamily="34" charset="0"/>
              </a:defRPr>
            </a:lvl1pPr>
          </a:lstStyle>
          <a:p>
            <a:r>
              <a:rPr lang="ja-JP" altLang="en-US" dirty="0"/>
              <a:t>キーメッセージを入力（本スライドで一番伝えたいこと＜名詞止め・体言止め不可＞）</a:t>
            </a:r>
          </a:p>
        </p:txBody>
      </p:sp>
      <p:sp>
        <p:nvSpPr>
          <p:cNvPr id="6" name="コンテンツ プレースホルダ 2"/>
          <p:cNvSpPr>
            <a:spLocks noGrp="1"/>
          </p:cNvSpPr>
          <p:nvPr>
            <p:ph idx="1"/>
          </p:nvPr>
        </p:nvSpPr>
        <p:spPr bwMode="gray">
          <a:xfrm>
            <a:off x="417000" y="1479600"/>
            <a:ext cx="9066013" cy="4816800"/>
          </a:xfrm>
          <a:prstGeom prst="rect">
            <a:avLst/>
          </a:prstGeom>
        </p:spPr>
        <p:txBody>
          <a:bodyPr/>
          <a:lstStyle>
            <a:lvl1pPr>
              <a:buFont typeface="Arial" pitchFamily="34" charset="0"/>
              <a:buNone/>
              <a:defRPr sz="1200" baseline="0">
                <a:latin typeface="Arial" pitchFamily="34" charset="0"/>
                <a:ea typeface="+mn-ea"/>
                <a:cs typeface="Arial" pitchFamily="34" charset="0"/>
              </a:defRPr>
            </a:lvl1pPr>
            <a:lvl2pPr marL="169200" indent="-1692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indent="-172800">
              <a:lnSpc>
                <a:spcPct val="106000"/>
              </a:lnSpc>
              <a:spcBef>
                <a:spcPts val="240"/>
              </a:spcBef>
              <a:buFont typeface="Arial" pitchFamily="34" charset="0"/>
              <a:buChar char="•"/>
              <a:defRPr sz="12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9" name="スライド番号プレースホルダ 8"/>
          <p:cNvSpPr>
            <a:spLocks noGrp="1"/>
          </p:cNvSpPr>
          <p:nvPr>
            <p:ph type="sldNum" sz="quarter" idx="10"/>
          </p:nvPr>
        </p:nvSpPr>
        <p:spPr bwMode="gray"/>
        <p:txBody>
          <a:bodyPr/>
          <a:lstStyle>
            <a:lvl1pPr>
              <a:defRPr>
                <a:solidFill>
                  <a:schemeClr val="tx2"/>
                </a:solidFill>
              </a:defRPr>
            </a:lvl1pPr>
          </a:lstStyle>
          <a:p>
            <a:fld id="{543A0986-838B-4D2A-A95C-8CB1738263FE}" type="slidenum">
              <a:rPr lang="ja-JP" altLang="en-US" smtClean="0">
                <a:solidFill>
                  <a:srgbClr val="313131"/>
                </a:solidFill>
              </a:rPr>
              <a:pPr/>
              <a:t>‹#›</a:t>
            </a:fld>
            <a:endParaRPr lang="ja-JP" altLang="en-US" dirty="0">
              <a:solidFill>
                <a:srgbClr val="313131"/>
              </a:solidFill>
            </a:endParaRPr>
          </a:p>
        </p:txBody>
      </p:sp>
      <p:sp>
        <p:nvSpPr>
          <p:cNvPr id="10" name="フッター プレースホルダ 9"/>
          <p:cNvSpPr>
            <a:spLocks noGrp="1"/>
          </p:cNvSpPr>
          <p:nvPr>
            <p:ph type="ftr" sz="quarter" idx="11"/>
          </p:nvPr>
        </p:nvSpPr>
        <p:spPr bwMode="gray"/>
        <p:txBody>
          <a:bodyPr/>
          <a:lstStyle>
            <a:lvl1pPr>
              <a:defRPr>
                <a:solidFill>
                  <a:schemeClr val="tx2"/>
                </a:solidFill>
              </a:defRPr>
            </a:lvl1pPr>
          </a:lstStyle>
          <a:p>
            <a:endParaRPr lang="en-GB" altLang="en-GB" dirty="0">
              <a:solidFill>
                <a:srgbClr val="313131"/>
              </a:solidFill>
            </a:endParaRPr>
          </a:p>
        </p:txBody>
      </p:sp>
      <p:sp>
        <p:nvSpPr>
          <p:cNvPr id="8" name="テキスト プレースホルダー 2"/>
          <p:cNvSpPr>
            <a:spLocks noGrp="1"/>
          </p:cNvSpPr>
          <p:nvPr>
            <p:ph type="body" sz="quarter" idx="15" hasCustomPrompt="1"/>
          </p:nvPr>
        </p:nvSpPr>
        <p:spPr>
          <a:xfrm>
            <a:off x="416496" y="1016000"/>
            <a:ext cx="4320000" cy="432000"/>
          </a:xfrm>
        </p:spPr>
        <p:txBody>
          <a:bodyPr wrap="none" anchor="ctr">
            <a:noAutofit/>
          </a:bodyPr>
          <a:lstStyle>
            <a:lvl1pPr>
              <a:defRPr sz="1400" b="1">
                <a:solidFill>
                  <a:schemeClr val="accent2"/>
                </a:solidFill>
              </a:defRPr>
            </a:lvl1pPr>
          </a:lstStyle>
          <a:p>
            <a:pPr lvl="0"/>
            <a:r>
              <a:rPr kumimoji="1" lang="en-US" altLang="ja-JP" dirty="0"/>
              <a:t>Header</a:t>
            </a:r>
            <a:r>
              <a:rPr kumimoji="1" lang="ja-JP" altLang="en-US" dirty="0"/>
              <a:t>を入力（スライドタイトル）</a:t>
            </a:r>
          </a:p>
        </p:txBody>
      </p:sp>
    </p:spTree>
    <p:extLst>
      <p:ext uri="{BB962C8B-B14F-4D97-AF65-F5344CB8AC3E}">
        <p14:creationId xmlns:p14="http://schemas.microsoft.com/office/powerpoint/2010/main" val="7592007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基本版） 中表紙_Proposal">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bwMode="gray">
          <a:xfrm>
            <a:off x="968400" y="2124000"/>
            <a:ext cx="5176793" cy="667409"/>
          </a:xfrm>
          <a:prstGeom prst="rect">
            <a:avLst/>
          </a:prstGeom>
          <a:noFill/>
        </p:spPr>
        <p:txBody>
          <a:bodyPr wrap="none" lIns="72000" rIns="73152" anchor="ctr" anchorCtr="0">
            <a:noAutofit/>
          </a:bodyPr>
          <a:lstStyle>
            <a:lvl1pPr marL="0" indent="0" algn="l">
              <a:lnSpc>
                <a:spcPct val="100000"/>
              </a:lnSpc>
              <a:spcBef>
                <a:spcPts val="0"/>
              </a:spcBef>
              <a:buNone/>
              <a:defRPr sz="2800" b="1" baseline="0">
                <a:solidFill>
                  <a:schemeClr val="accent1"/>
                </a:solidFill>
                <a:latin typeface="Arial" pitchFamily="34" charset="0"/>
                <a:cs typeface="Arial" pitchFamily="34" charset="0"/>
              </a:defRPr>
            </a:lvl1pPr>
          </a:lstStyle>
          <a:p>
            <a:pPr lvl="0"/>
            <a:r>
              <a:rPr lang="ja-JP" altLang="en-US" dirty="0"/>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2"/>
                </a:solidFill>
              </a:defRPr>
            </a:lvl1pPr>
          </a:lstStyle>
          <a:p>
            <a:fld id="{AA5FCFE5-FE56-4EF1-80A8-07776887C2A1}" type="slidenum">
              <a:rPr lang="ja-JP" altLang="en-US" smtClean="0"/>
              <a:pPr/>
              <a:t>‹#›</a:t>
            </a:fld>
            <a:endParaRPr lang="ja-JP" altLang="en-US" dirty="0"/>
          </a:p>
        </p:txBody>
      </p:sp>
      <p:sp>
        <p:nvSpPr>
          <p:cNvPr id="7" name="フッター プレースホルダ 6"/>
          <p:cNvSpPr>
            <a:spLocks noGrp="1"/>
          </p:cNvSpPr>
          <p:nvPr>
            <p:ph type="ftr" sz="quarter" idx="12"/>
          </p:nvPr>
        </p:nvSpPr>
        <p:spPr bwMode="gray"/>
        <p:txBody>
          <a:bodyPr/>
          <a:lstStyle>
            <a:lvl1pPr>
              <a:defRPr>
                <a:solidFill>
                  <a:schemeClr val="tx2"/>
                </a:solidFill>
              </a:defRPr>
            </a:lvl1pPr>
          </a:lstStyle>
          <a:p>
            <a:endParaRPr lang="en-GB" altLang="en-GB" dirty="0"/>
          </a:p>
        </p:txBody>
      </p:sp>
    </p:spTree>
    <p:extLst>
      <p:ext uri="{BB962C8B-B14F-4D97-AF65-F5344CB8AC3E}">
        <p14:creationId xmlns:p14="http://schemas.microsoft.com/office/powerpoint/2010/main" val="1058687064"/>
      </p:ext>
    </p:extLst>
  </p:cSld>
  <p:clrMapOvr>
    <a:masterClrMapping/>
  </p:clrMapOvr>
  <p:extLst>
    <p:ext uri="{DCECCB84-F9BA-43D5-87BE-67443E8EF086}">
      <p15:sldGuideLst xmlns:p15="http://schemas.microsoft.com/office/powerpoint/2012/main"/>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preserve="1">
  <p:cSld name="（基本版） タイトル_ ロゴ入り_Proposal">
    <p:spTree>
      <p:nvGrpSpPr>
        <p:cNvPr id="1" name=""/>
        <p:cNvGrpSpPr/>
        <p:nvPr/>
      </p:nvGrpSpPr>
      <p:grpSpPr>
        <a:xfrm>
          <a:off x="0" y="0"/>
          <a:ext cx="0" cy="0"/>
          <a:chOff x="0" y="0"/>
          <a:chExt cx="0" cy="0"/>
        </a:xfrm>
      </p:grpSpPr>
      <p:sp>
        <p:nvSpPr>
          <p:cNvPr id="9" name="Picture Placeholder 8"/>
          <p:cNvSpPr>
            <a:spLocks noGrp="1" noChangeAspect="1"/>
          </p:cNvSpPr>
          <p:nvPr>
            <p:ph type="pic" sz="quarter" idx="11"/>
          </p:nvPr>
        </p:nvSpPr>
        <p:spPr bwMode="gray">
          <a:xfrm>
            <a:off x="2523000" y="999000"/>
            <a:ext cx="4860000" cy="4860000"/>
          </a:xfrm>
          <a:prstGeom prst="rect">
            <a:avLst/>
          </a:prstGeom>
        </p:spPr>
        <p:txBody>
          <a:bodyPr/>
          <a:lstStyle>
            <a:lvl1pPr>
              <a:defRPr/>
            </a:lvl1pPr>
          </a:lstStyle>
          <a:p>
            <a:r>
              <a:rPr lang="ja-JP" altLang="en-US" dirty="0"/>
              <a:t>図を追加</a:t>
            </a:r>
            <a:endParaRPr lang="en-GB" dirty="0"/>
          </a:p>
        </p:txBody>
      </p:sp>
      <p:sp>
        <p:nvSpPr>
          <p:cNvPr id="2" name="Title 1"/>
          <p:cNvSpPr>
            <a:spLocks noGrp="1"/>
          </p:cNvSpPr>
          <p:nvPr>
            <p:ph type="ctrTitle" hasCustomPrompt="1"/>
          </p:nvPr>
        </p:nvSpPr>
        <p:spPr bwMode="gray">
          <a:xfrm>
            <a:off x="417600" y="5040000"/>
            <a:ext cx="4536000" cy="615553"/>
          </a:xfrm>
        </p:spPr>
        <p:txBody>
          <a:bodyPr anchor="b" anchorCtr="0">
            <a:noAutofit/>
          </a:bodyPr>
          <a:lstStyle>
            <a:lvl1pPr algn="l">
              <a:lnSpc>
                <a:spcPct val="100000"/>
              </a:lnSpc>
              <a:spcBef>
                <a:spcPts val="0"/>
              </a:spcBef>
              <a:spcAft>
                <a:spcPts val="0"/>
              </a:spcAft>
              <a:defRPr sz="2000" b="1">
                <a:solidFill>
                  <a:schemeClr val="tx1"/>
                </a:solidFill>
                <a:latin typeface="+mj-lt"/>
                <a:ea typeface="Arial" panose="020B0604020202020204" pitchFamily="34" charset="0"/>
                <a:cs typeface="Arial" panose="020B0604020202020204" pitchFamily="34" charset="0"/>
              </a:defRPr>
            </a:lvl1pPr>
          </a:lstStyle>
          <a:p>
            <a:r>
              <a:rPr lang="ja-JP" altLang="en-US" noProof="0" dirty="0"/>
              <a:t>表紙タイトル</a:t>
            </a:r>
            <a:endParaRPr lang="en-US" noProof="0" dirty="0"/>
          </a:p>
        </p:txBody>
      </p:sp>
      <p:sp>
        <p:nvSpPr>
          <p:cNvPr id="3" name="Subtitle 2"/>
          <p:cNvSpPr>
            <a:spLocks noGrp="1"/>
          </p:cNvSpPr>
          <p:nvPr>
            <p:ph type="subTitle" idx="1" hasCustomPrompt="1"/>
          </p:nvPr>
        </p:nvSpPr>
        <p:spPr bwMode="gray">
          <a:xfrm>
            <a:off x="417600" y="5652000"/>
            <a:ext cx="4536000"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a:solidFill>
                  <a:schemeClr val="tx1"/>
                </a:solidFill>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dirty="0"/>
              <a:t>表紙サブタイトル</a:t>
            </a:r>
            <a:endParaRPr lang="en-US" noProof="0" dirty="0"/>
          </a:p>
        </p:txBody>
      </p:sp>
      <p:sp>
        <p:nvSpPr>
          <p:cNvPr id="5" name="Text Placeholder 4"/>
          <p:cNvSpPr>
            <a:spLocks noGrp="1"/>
          </p:cNvSpPr>
          <p:nvPr>
            <p:ph type="body" sz="quarter" idx="10"/>
          </p:nvPr>
        </p:nvSpPr>
        <p:spPr bwMode="gray">
          <a:xfrm>
            <a:off x="417599" y="6408000"/>
            <a:ext cx="4536000" cy="215444"/>
          </a:xfrm>
          <a:prstGeom prst="rect">
            <a:avLst/>
          </a:prstGeom>
        </p:spPr>
        <p:txBody>
          <a:bodyPr wrap="square" lIns="0" anchor="b" anchorCtr="0">
            <a:spAutoFit/>
          </a:bodyPr>
          <a:lstStyle>
            <a:lvl1pPr>
              <a:lnSpc>
                <a:spcPct val="100000"/>
              </a:lnSpc>
              <a:spcBef>
                <a:spcPts val="0"/>
              </a:spcBef>
              <a:spcAft>
                <a:spcPts val="0"/>
              </a:spcAft>
              <a:defRPr sz="1400">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
        <p:nvSpPr>
          <p:cNvPr id="10" name="テキスト プレースホルダー 9"/>
          <p:cNvSpPr>
            <a:spLocks noGrp="1"/>
          </p:cNvSpPr>
          <p:nvPr>
            <p:ph type="body" sz="quarter" idx="12" hasCustomPrompt="1"/>
          </p:nvPr>
        </p:nvSpPr>
        <p:spPr bwMode="gray">
          <a:xfrm>
            <a:off x="4953000" y="396000"/>
            <a:ext cx="4536000" cy="676800"/>
          </a:xfrm>
          <a:prstGeom prst="rect">
            <a:avLst/>
          </a:prstGeom>
        </p:spPr>
        <p:txBody>
          <a:bodyPr lIns="0">
            <a:normAutofit/>
          </a:bodyPr>
          <a:lstStyle>
            <a:lvl1pPr algn="r">
              <a:lnSpc>
                <a:spcPct val="100000"/>
              </a:lnSpc>
              <a:spcBef>
                <a:spcPts val="0"/>
              </a:spcBef>
              <a:defRPr sz="2200"/>
            </a:lvl1pPr>
            <a:lvl2pPr>
              <a:defRPr sz="2200"/>
            </a:lvl2pPr>
            <a:lvl3pPr>
              <a:defRPr sz="2200"/>
            </a:lvl3pPr>
            <a:lvl4pPr>
              <a:defRPr sz="2200"/>
            </a:lvl4pPr>
            <a:lvl5pPr>
              <a:defRPr sz="2200"/>
            </a:lvl5pPr>
          </a:lstStyle>
          <a:p>
            <a:pPr lvl="0"/>
            <a:r>
              <a:rPr kumimoji="1" lang="ja-JP" altLang="en-US" dirty="0"/>
              <a:t>クライアント社名</a:t>
            </a:r>
          </a:p>
        </p:txBody>
      </p:sp>
    </p:spTree>
    <p:extLst>
      <p:ext uri="{BB962C8B-B14F-4D97-AF65-F5344CB8AC3E}">
        <p14:creationId xmlns:p14="http://schemas.microsoft.com/office/powerpoint/2010/main" val="3604852642"/>
      </p:ext>
    </p:extLst>
  </p:cSld>
  <p:clrMapOvr>
    <a:masterClrMapping/>
  </p:clrMapOvr>
  <p:extLst>
    <p:ext uri="{DCECCB84-F9BA-43D5-87BE-67443E8EF086}">
      <p15:sldGuideLst xmlns:p15="http://schemas.microsoft.com/office/powerpoint/2012/main"/>
    </p:ext>
  </p:extLst>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preserve="1">
  <p:cSld name="（基本版） タイトル ロゴ無_Proposal">
    <p:spTree>
      <p:nvGrpSpPr>
        <p:cNvPr id="1" name=""/>
        <p:cNvGrpSpPr/>
        <p:nvPr/>
      </p:nvGrpSpPr>
      <p:grpSpPr>
        <a:xfrm>
          <a:off x="0" y="0"/>
          <a:ext cx="0" cy="0"/>
          <a:chOff x="0" y="0"/>
          <a:chExt cx="0" cy="0"/>
        </a:xfrm>
      </p:grpSpPr>
      <p:sp>
        <p:nvSpPr>
          <p:cNvPr id="9" name="Picture Placeholder 8"/>
          <p:cNvSpPr>
            <a:spLocks noGrp="1" noChangeAspect="1"/>
          </p:cNvSpPr>
          <p:nvPr>
            <p:ph type="pic" sz="quarter" idx="11"/>
          </p:nvPr>
        </p:nvSpPr>
        <p:spPr bwMode="gray">
          <a:xfrm>
            <a:off x="2523000" y="999000"/>
            <a:ext cx="4860000" cy="4860000"/>
          </a:xfrm>
          <a:prstGeom prst="rect">
            <a:avLst/>
          </a:prstGeom>
        </p:spPr>
        <p:txBody>
          <a:bodyPr/>
          <a:lstStyle>
            <a:lvl1pPr>
              <a:defRPr/>
            </a:lvl1pPr>
          </a:lstStyle>
          <a:p>
            <a:r>
              <a:rPr lang="ja-JP" altLang="en-US" dirty="0"/>
              <a:t>図を追加</a:t>
            </a:r>
            <a:endParaRPr lang="en-GB" dirty="0"/>
          </a:p>
        </p:txBody>
      </p:sp>
      <p:sp>
        <p:nvSpPr>
          <p:cNvPr id="2" name="Title 1"/>
          <p:cNvSpPr>
            <a:spLocks noGrp="1"/>
          </p:cNvSpPr>
          <p:nvPr>
            <p:ph type="ctrTitle" hasCustomPrompt="1"/>
          </p:nvPr>
        </p:nvSpPr>
        <p:spPr bwMode="gray">
          <a:xfrm>
            <a:off x="417600" y="5040000"/>
            <a:ext cx="4536000" cy="615553"/>
          </a:xfrm>
        </p:spPr>
        <p:txBody>
          <a:bodyPr anchor="b" anchorCtr="0">
            <a:noAutofit/>
          </a:bodyPr>
          <a:lstStyle>
            <a:lvl1pPr algn="l">
              <a:lnSpc>
                <a:spcPct val="100000"/>
              </a:lnSpc>
              <a:spcBef>
                <a:spcPts val="0"/>
              </a:spcBef>
              <a:spcAft>
                <a:spcPts val="0"/>
              </a:spcAft>
              <a:defRPr sz="2000" b="1">
                <a:solidFill>
                  <a:schemeClr val="tx1"/>
                </a:solidFill>
                <a:latin typeface="+mj-lt"/>
                <a:ea typeface="Arial" panose="020B0604020202020204" pitchFamily="34" charset="0"/>
                <a:cs typeface="Arial" panose="020B0604020202020204" pitchFamily="34" charset="0"/>
              </a:defRPr>
            </a:lvl1pPr>
          </a:lstStyle>
          <a:p>
            <a:r>
              <a:rPr lang="ja-JP" altLang="en-US" noProof="0" dirty="0"/>
              <a:t>表紙タイトル</a:t>
            </a:r>
            <a:endParaRPr lang="en-US" noProof="0" dirty="0"/>
          </a:p>
        </p:txBody>
      </p:sp>
      <p:sp>
        <p:nvSpPr>
          <p:cNvPr id="3" name="Subtitle 2"/>
          <p:cNvSpPr>
            <a:spLocks noGrp="1"/>
          </p:cNvSpPr>
          <p:nvPr>
            <p:ph type="subTitle" idx="1" hasCustomPrompt="1"/>
          </p:nvPr>
        </p:nvSpPr>
        <p:spPr bwMode="gray">
          <a:xfrm>
            <a:off x="417600" y="5652000"/>
            <a:ext cx="4536000"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a:solidFill>
                  <a:schemeClr val="tx1"/>
                </a:solidFill>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dirty="0"/>
              <a:t>表紙サブタイトル</a:t>
            </a:r>
            <a:endParaRPr lang="en-US" noProof="0" dirty="0"/>
          </a:p>
        </p:txBody>
      </p:sp>
      <p:sp>
        <p:nvSpPr>
          <p:cNvPr id="5" name="Text Placeholder 4"/>
          <p:cNvSpPr>
            <a:spLocks noGrp="1"/>
          </p:cNvSpPr>
          <p:nvPr>
            <p:ph type="body" sz="quarter" idx="10"/>
          </p:nvPr>
        </p:nvSpPr>
        <p:spPr bwMode="gray">
          <a:xfrm>
            <a:off x="417599" y="6408000"/>
            <a:ext cx="4536000" cy="215444"/>
          </a:xfrm>
          <a:prstGeom prst="rect">
            <a:avLst/>
          </a:prstGeom>
        </p:spPr>
        <p:txBody>
          <a:bodyPr wrap="square" lIns="0" anchor="b" anchorCtr="0">
            <a:spAutoFit/>
          </a:bodyPr>
          <a:lstStyle>
            <a:lvl1pPr>
              <a:lnSpc>
                <a:spcPct val="100000"/>
              </a:lnSpc>
              <a:spcBef>
                <a:spcPts val="0"/>
              </a:spcBef>
              <a:spcAft>
                <a:spcPts val="0"/>
              </a:spcAft>
              <a:defRPr sz="1400">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Tree>
    <p:extLst>
      <p:ext uri="{BB962C8B-B14F-4D97-AF65-F5344CB8AC3E}">
        <p14:creationId xmlns:p14="http://schemas.microsoft.com/office/powerpoint/2010/main" val="358886916"/>
      </p:ext>
    </p:extLst>
  </p:cSld>
  <p:clrMapOvr>
    <a:masterClrMapping/>
  </p:clrMapOvr>
  <p:extLst>
    <p:ext uri="{DCECCB84-F9BA-43D5-87BE-67443E8EF086}">
      <p15:sldGuideLst xmlns:p15="http://schemas.microsoft.com/office/powerpoint/2012/main"/>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p:cSld name="（基本版） 目次_Proposal">
    <p:spTree>
      <p:nvGrpSpPr>
        <p:cNvPr id="1" name=""/>
        <p:cNvGrpSpPr/>
        <p:nvPr/>
      </p:nvGrpSpPr>
      <p:grpSpPr>
        <a:xfrm>
          <a:off x="0" y="0"/>
          <a:ext cx="0" cy="0"/>
          <a:chOff x="0" y="0"/>
          <a:chExt cx="0" cy="0"/>
        </a:xfrm>
      </p:grpSpPr>
      <p:sp>
        <p:nvSpPr>
          <p:cNvPr id="13" name="Content Placeholder 3"/>
          <p:cNvSpPr>
            <a:spLocks noGrp="1"/>
          </p:cNvSpPr>
          <p:nvPr>
            <p:ph sz="quarter" idx="10"/>
          </p:nvPr>
        </p:nvSpPr>
        <p:spPr bwMode="gray">
          <a:xfrm>
            <a:off x="417000" y="1476000"/>
            <a:ext cx="4356000" cy="4824000"/>
          </a:xfrm>
          <a:prstGeom prst="rect">
            <a:avLst/>
          </a:prstGeom>
        </p:spPr>
        <p:txBody>
          <a:bodyPr/>
          <a:lstStyle>
            <a:lvl1pPr>
              <a:tabLst>
                <a:tab pos="5448101" algn="r"/>
              </a:tabLst>
              <a:defRPr/>
            </a:lvl1pPr>
            <a:lvl2pPr>
              <a:tabLst>
                <a:tab pos="5448101" algn="r"/>
              </a:tabLst>
              <a:defRPr/>
            </a:lvl2pPr>
            <a:lvl3pPr>
              <a:tabLst>
                <a:tab pos="5448101" algn="r"/>
              </a:tabLst>
              <a:defRPr/>
            </a:lvl3pPr>
            <a:lvl4pPr>
              <a:tabLst>
                <a:tab pos="5448101" algn="r"/>
              </a:tabLst>
              <a:defRPr/>
            </a:lvl4pPr>
            <a:lvl5pPr>
              <a:tabLst>
                <a:tab pos="5448101" algn="r"/>
              </a:tabLst>
              <a:defRPr baseline="0"/>
            </a:lvl5pPr>
          </a:lstStyle>
          <a:p>
            <a:pPr lvl="0"/>
            <a:r>
              <a:rPr lang="ja-JP" altLang="en-US" noProof="0" dirty="0"/>
              <a:t>マスター テキストの書式設定</a:t>
            </a:r>
          </a:p>
          <a:p>
            <a:pPr lvl="1"/>
            <a:r>
              <a:rPr lang="ja-JP" altLang="en-US" noProof="0" dirty="0"/>
              <a:t>第 </a:t>
            </a:r>
            <a:r>
              <a:rPr lang="en-US" altLang="ja-JP" noProof="0" dirty="0"/>
              <a:t>1 </a:t>
            </a:r>
            <a:r>
              <a:rPr lang="ja-JP" altLang="en-US" noProof="0" dirty="0"/>
              <a:t>レベル</a:t>
            </a:r>
          </a:p>
          <a:p>
            <a:pPr lvl="2"/>
            <a:r>
              <a:rPr lang="ja-JP" altLang="en-US" noProof="0" dirty="0"/>
              <a:t>第 </a:t>
            </a:r>
            <a:r>
              <a:rPr lang="en-US" altLang="ja-JP" noProof="0" dirty="0"/>
              <a:t>2 </a:t>
            </a:r>
            <a:r>
              <a:rPr lang="ja-JP" altLang="en-US" noProof="0" dirty="0"/>
              <a:t>レベル</a:t>
            </a:r>
          </a:p>
          <a:p>
            <a:pPr lvl="3"/>
            <a:r>
              <a:rPr lang="ja-JP" altLang="en-US" noProof="0" dirty="0"/>
              <a:t>第 </a:t>
            </a:r>
            <a:r>
              <a:rPr lang="en-US" altLang="ja-JP" noProof="0" dirty="0"/>
              <a:t>3 </a:t>
            </a:r>
            <a:r>
              <a:rPr lang="ja-JP" altLang="en-US" noProof="0" dirty="0"/>
              <a:t>レベル</a:t>
            </a:r>
          </a:p>
        </p:txBody>
      </p:sp>
      <p:sp>
        <p:nvSpPr>
          <p:cNvPr id="15" name="Content Placeholder 3"/>
          <p:cNvSpPr>
            <a:spLocks noGrp="1"/>
          </p:cNvSpPr>
          <p:nvPr>
            <p:ph sz="quarter" idx="20"/>
          </p:nvPr>
        </p:nvSpPr>
        <p:spPr bwMode="gray">
          <a:xfrm>
            <a:off x="5133000" y="1476000"/>
            <a:ext cx="4356000" cy="4824000"/>
          </a:xfrm>
          <a:prstGeom prst="rect">
            <a:avLst/>
          </a:prstGeom>
        </p:spPr>
        <p:txBody>
          <a:bodyPr/>
          <a:lstStyle>
            <a:lvl1pPr>
              <a:tabLst>
                <a:tab pos="5448101" algn="r"/>
              </a:tabLst>
              <a:defRPr/>
            </a:lvl1pPr>
            <a:lvl2pPr>
              <a:tabLst>
                <a:tab pos="5448101" algn="r"/>
              </a:tabLst>
              <a:defRPr/>
            </a:lvl2pPr>
            <a:lvl3pPr>
              <a:tabLst>
                <a:tab pos="5448101" algn="r"/>
              </a:tabLst>
              <a:defRPr/>
            </a:lvl3pPr>
            <a:lvl4pPr>
              <a:tabLst>
                <a:tab pos="5448101" algn="r"/>
              </a:tabLst>
              <a:defRPr/>
            </a:lvl4pPr>
            <a:lvl5pPr>
              <a:tabLst>
                <a:tab pos="5448101" algn="r"/>
              </a:tabLst>
              <a:defRPr baseline="0"/>
            </a:lvl5pPr>
          </a:lstStyle>
          <a:p>
            <a:pPr lvl="0"/>
            <a:r>
              <a:rPr lang="ja-JP" altLang="en-US" noProof="0" dirty="0"/>
              <a:t>マスター テキストの書式設定</a:t>
            </a:r>
          </a:p>
          <a:p>
            <a:pPr lvl="1"/>
            <a:r>
              <a:rPr lang="ja-JP" altLang="en-US" noProof="0" dirty="0"/>
              <a:t>第 </a:t>
            </a:r>
            <a:r>
              <a:rPr lang="en-US" altLang="ja-JP" noProof="0" dirty="0"/>
              <a:t>1 </a:t>
            </a:r>
            <a:r>
              <a:rPr lang="ja-JP" altLang="en-US" noProof="0" dirty="0"/>
              <a:t>レベル</a:t>
            </a:r>
          </a:p>
          <a:p>
            <a:pPr lvl="2"/>
            <a:r>
              <a:rPr lang="ja-JP" altLang="en-US" noProof="0" dirty="0"/>
              <a:t>第 </a:t>
            </a:r>
            <a:r>
              <a:rPr lang="en-US" altLang="ja-JP" noProof="0" dirty="0"/>
              <a:t>2 </a:t>
            </a:r>
            <a:r>
              <a:rPr lang="ja-JP" altLang="en-US" noProof="0" dirty="0"/>
              <a:t>レベル</a:t>
            </a:r>
          </a:p>
          <a:p>
            <a:pPr lvl="3"/>
            <a:r>
              <a:rPr lang="ja-JP" altLang="en-US" noProof="0" dirty="0"/>
              <a:t>第 </a:t>
            </a:r>
            <a:r>
              <a:rPr lang="en-US" altLang="ja-JP" noProof="0" dirty="0"/>
              <a:t>3 </a:t>
            </a:r>
            <a:r>
              <a:rPr lang="ja-JP" altLang="en-US" noProof="0" dirty="0"/>
              <a:t>レベル</a:t>
            </a:r>
          </a:p>
        </p:txBody>
      </p:sp>
      <p:sp>
        <p:nvSpPr>
          <p:cNvPr id="4" name="タイトル 3"/>
          <p:cNvSpPr>
            <a:spLocks noGrp="1"/>
          </p:cNvSpPr>
          <p:nvPr>
            <p:ph type="title" hasCustomPrompt="1"/>
          </p:nvPr>
        </p:nvSpPr>
        <p:spPr bwMode="gray"/>
        <p:txBody>
          <a:bodyPr/>
          <a:lstStyle>
            <a:lvl1pPr>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2442584233"/>
      </p:ext>
    </p:extLst>
  </p:cSld>
  <p:clrMapOvr>
    <a:masterClrMapping/>
  </p:clrMapOvr>
  <p:extLst>
    <p:ext uri="{DCECCB84-F9BA-43D5-87BE-67443E8EF086}">
      <p15:sldGuideLst xmlns:p15="http://schemas.microsoft.com/office/powerpoint/2012/main"/>
    </p:ext>
  </p:extLst>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p:cSld name="（基本版） 白紙_Proposal">
    <p:spTree>
      <p:nvGrpSpPr>
        <p:cNvPr id="1" name=""/>
        <p:cNvGrpSpPr/>
        <p:nvPr/>
      </p:nvGrpSpPr>
      <p:grpSpPr>
        <a:xfrm>
          <a:off x="0" y="0"/>
          <a:ext cx="0" cy="0"/>
          <a:chOff x="0" y="0"/>
          <a:chExt cx="0" cy="0"/>
        </a:xfrm>
      </p:grpSpPr>
      <p:sp>
        <p:nvSpPr>
          <p:cNvPr id="3" name="フッター プレースホルダー 2"/>
          <p:cNvSpPr>
            <a:spLocks noGrp="1"/>
          </p:cNvSpPr>
          <p:nvPr>
            <p:ph type="ftr" sz="quarter" idx="10"/>
          </p:nvPr>
        </p:nvSpPr>
        <p:spPr bwMode="gray"/>
        <p:txBody>
          <a:bodyPr/>
          <a:lstStyle>
            <a:lvl1pPr>
              <a:defRPr/>
            </a:lvl1pPr>
          </a:lstStyle>
          <a:p>
            <a:endParaRPr lang="en-GB" altLang="en-GB" dirty="0">
              <a:solidFill>
                <a:prstClr val="black"/>
              </a:solidFill>
            </a:endParaRPr>
          </a:p>
        </p:txBody>
      </p:sp>
      <p:sp>
        <p:nvSpPr>
          <p:cNvPr id="4" name="スライド番号プレースホルダー 3"/>
          <p:cNvSpPr>
            <a:spLocks noGrp="1"/>
          </p:cNvSpPr>
          <p:nvPr>
            <p:ph type="sldNum" sz="quarter" idx="11"/>
          </p:nvPr>
        </p:nvSpPr>
        <p:spPr bwMode="gray"/>
        <p:txBody>
          <a:bodyPr/>
          <a:lstStyle>
            <a:lvl1pPr>
              <a:defRPr/>
            </a:lvl1pPr>
          </a:lstStyle>
          <a:p>
            <a:fld id="{AA5FCFE5-FE56-4EF1-80A8-07776887C2A1}" type="slidenum">
              <a:rPr lang="ja-JP" altLang="en-US" smtClean="0">
                <a:solidFill>
                  <a:prstClr val="black"/>
                </a:solidFill>
              </a:rPr>
              <a:pPr/>
              <a:t>‹#›</a:t>
            </a:fld>
            <a:endParaRPr lang="ja-JP" altLang="en-US" dirty="0">
              <a:solidFill>
                <a:prstClr val="black"/>
              </a:solidFill>
            </a:endParaRPr>
          </a:p>
        </p:txBody>
      </p:sp>
      <p:sp>
        <p:nvSpPr>
          <p:cNvPr id="6" name="テキスト プレースホルダー 5"/>
          <p:cNvSpPr>
            <a:spLocks noGrp="1"/>
          </p:cNvSpPr>
          <p:nvPr>
            <p:ph type="body" sz="quarter" idx="12"/>
          </p:nvPr>
        </p:nvSpPr>
        <p:spPr bwMode="gray">
          <a:xfrm>
            <a:off x="1902000" y="2367864"/>
            <a:ext cx="6102000" cy="2487600"/>
          </a:xfrm>
          <a:prstGeom prst="rect">
            <a:avLst/>
          </a:prstGeom>
        </p:spPr>
        <p:txBody>
          <a:bodyPr/>
          <a:lstStyle>
            <a:lvl1pPr>
              <a:defRPr/>
            </a:lvl1pPr>
          </a:lstStyle>
          <a:p>
            <a:pPr lvl="0"/>
            <a:r>
              <a:rPr kumimoji="1" lang="ja-JP" altLang="en-US"/>
              <a:t>マスター テキストの書式設定</a:t>
            </a:r>
          </a:p>
        </p:txBody>
      </p:sp>
    </p:spTree>
    <p:extLst>
      <p:ext uri="{BB962C8B-B14F-4D97-AF65-F5344CB8AC3E}">
        <p14:creationId xmlns:p14="http://schemas.microsoft.com/office/powerpoint/2010/main" val="256112765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p:cSld name="（基本版） 中表紙_Proposal">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bwMode="gray">
          <a:xfrm>
            <a:off x="968400" y="2124000"/>
            <a:ext cx="5176793" cy="667409"/>
          </a:xfrm>
          <a:prstGeom prst="rect">
            <a:avLst/>
          </a:prstGeom>
          <a:noFill/>
        </p:spPr>
        <p:txBody>
          <a:bodyPr wrap="none" lIns="72000" rIns="73152" anchor="ctr" anchorCtr="0">
            <a:noAutofit/>
          </a:bodyPr>
          <a:lstStyle>
            <a:lvl1pPr marL="0" indent="0" algn="l">
              <a:lnSpc>
                <a:spcPct val="100000"/>
              </a:lnSpc>
              <a:spcBef>
                <a:spcPts val="0"/>
              </a:spcBef>
              <a:buNone/>
              <a:defRPr sz="2800" b="1" baseline="0">
                <a:solidFill>
                  <a:schemeClr val="tx1"/>
                </a:solidFill>
                <a:latin typeface="Arial" pitchFamily="34" charset="0"/>
                <a:cs typeface="Arial" pitchFamily="34" charset="0"/>
              </a:defRPr>
            </a:lvl1pPr>
          </a:lstStyle>
          <a:p>
            <a:pPr lvl="0"/>
            <a:r>
              <a:rPr lang="ja-JP" altLang="en-US" dirty="0"/>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defRPr>
            </a:lvl1pPr>
          </a:lstStyle>
          <a:p>
            <a:fld id="{AA5FCFE5-FE56-4EF1-80A8-07776887C2A1}" type="slidenum">
              <a:rPr lang="ja-JP" altLang="en-US" smtClean="0">
                <a:solidFill>
                  <a:prstClr val="black"/>
                </a:solidFill>
              </a:rPr>
              <a:pPr/>
              <a:t>‹#›</a:t>
            </a:fld>
            <a:endParaRPr lang="ja-JP" altLang="en-US" dirty="0">
              <a:solidFill>
                <a:prstClr val="black"/>
              </a:solidFill>
            </a:endParaRPr>
          </a:p>
        </p:txBody>
      </p:sp>
      <p:sp>
        <p:nvSpPr>
          <p:cNvPr id="7" name="フッター プレースホルダ 6"/>
          <p:cNvSpPr>
            <a:spLocks noGrp="1"/>
          </p:cNvSpPr>
          <p:nvPr>
            <p:ph type="ftr" sz="quarter" idx="12"/>
          </p:nvPr>
        </p:nvSpPr>
        <p:spPr bwMode="gray"/>
        <p:txBody>
          <a:bodyPr/>
          <a:lstStyle>
            <a:lvl1pPr>
              <a:defRPr>
                <a:solidFill>
                  <a:schemeClr val="tx1"/>
                </a:solidFill>
              </a:defRPr>
            </a:lvl1pPr>
          </a:lstStyle>
          <a:p>
            <a:endParaRPr lang="en-GB" altLang="en-GB" dirty="0">
              <a:solidFill>
                <a:prstClr val="black"/>
              </a:solidFill>
            </a:endParaRPr>
          </a:p>
        </p:txBody>
      </p:sp>
    </p:spTree>
    <p:extLst>
      <p:ext uri="{BB962C8B-B14F-4D97-AF65-F5344CB8AC3E}">
        <p14:creationId xmlns:p14="http://schemas.microsoft.com/office/powerpoint/2010/main" val="369595052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p:cSld name="（基本版） タイトルのみ_Proposal">
    <p:spTree>
      <p:nvGrpSpPr>
        <p:cNvPr id="1" name=""/>
        <p:cNvGrpSpPr/>
        <p:nvPr/>
      </p:nvGrpSpPr>
      <p:grpSpPr>
        <a:xfrm>
          <a:off x="0" y="0"/>
          <a:ext cx="0" cy="0"/>
          <a:chOff x="0" y="0"/>
          <a:chExt cx="0" cy="0"/>
        </a:xfrm>
      </p:grpSpPr>
      <p:sp>
        <p:nvSpPr>
          <p:cNvPr id="3" name="フッター プレースホルダ 2"/>
          <p:cNvSpPr>
            <a:spLocks noGrp="1"/>
          </p:cNvSpPr>
          <p:nvPr>
            <p:ph type="ftr" sz="quarter" idx="10"/>
          </p:nvPr>
        </p:nvSpPr>
        <p:spPr bwMode="gray"/>
        <p:txBody>
          <a:bodyPr/>
          <a:lstStyle>
            <a:lvl1pPr>
              <a:defRPr>
                <a:solidFill>
                  <a:schemeClr val="tx1"/>
                </a:solidFill>
              </a:defRPr>
            </a:lvl1pPr>
          </a:lstStyle>
          <a:p>
            <a:endParaRPr lang="en-GB" altLang="en-GB" dirty="0">
              <a:solidFill>
                <a:prstClr val="black"/>
              </a:solidFill>
            </a:endParaRPr>
          </a:p>
        </p:txBody>
      </p:sp>
      <p:sp>
        <p:nvSpPr>
          <p:cNvPr id="4" name="スライド番号プレースホルダ 3"/>
          <p:cNvSpPr>
            <a:spLocks noGrp="1"/>
          </p:cNvSpPr>
          <p:nvPr>
            <p:ph type="sldNum" sz="quarter" idx="11"/>
          </p:nvPr>
        </p:nvSpPr>
        <p:spPr bwMode="gray"/>
        <p:txBody>
          <a:bodyPr/>
          <a:lstStyle>
            <a:lvl1pPr>
              <a:defRPr>
                <a:solidFill>
                  <a:schemeClr val="tx1"/>
                </a:solidFill>
              </a:defRPr>
            </a:lvl1pPr>
          </a:lstStyle>
          <a:p>
            <a:fld id="{AA5FCFE5-FE56-4EF1-80A8-07776887C2A1}" type="slidenum">
              <a:rPr lang="ja-JP" altLang="en-US" smtClean="0">
                <a:solidFill>
                  <a:prstClr val="black"/>
                </a:solidFill>
              </a:rPr>
              <a:pPr/>
              <a:t>‹#›</a:t>
            </a:fld>
            <a:endParaRPr lang="ja-JP" altLang="en-US" dirty="0">
              <a:solidFill>
                <a:prstClr val="black"/>
              </a:solidFill>
            </a:endParaRPr>
          </a:p>
        </p:txBody>
      </p:sp>
      <p:sp>
        <p:nvSpPr>
          <p:cNvPr id="9" name="テキスト プレースホルダー 2"/>
          <p:cNvSpPr>
            <a:spLocks noGrp="1"/>
          </p:cNvSpPr>
          <p:nvPr>
            <p:ph type="body" sz="quarter" idx="15" hasCustomPrompt="1"/>
          </p:nvPr>
        </p:nvSpPr>
        <p:spPr bwMode="gray">
          <a:xfrm>
            <a:off x="417000" y="1016000"/>
            <a:ext cx="4356000"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a:t>Header</a:t>
            </a:r>
            <a:r>
              <a:rPr kumimoji="1" lang="ja-JP" altLang="en-US" dirty="0"/>
              <a:t>を入力（スライドタイトル）</a:t>
            </a:r>
          </a:p>
        </p:txBody>
      </p:sp>
      <p:sp>
        <p:nvSpPr>
          <p:cNvPr id="6" name="タイトル 5"/>
          <p:cNvSpPr>
            <a:spLocks noGrp="1"/>
          </p:cNvSpPr>
          <p:nvPr>
            <p:ph type="title" hasCustomPrompt="1"/>
          </p:nvPr>
        </p:nvSpPr>
        <p:spPr bwMode="gray">
          <a:xfrm>
            <a:off x="417000" y="136800"/>
            <a:ext cx="9072000" cy="651600"/>
          </a:xfrm>
        </p:spPr>
        <p:txBody>
          <a:body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328018093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preserve="1">
  <p:cSld name="（基本版） コンテンツ左サイド_レベル_Proposal">
    <p:spTree>
      <p:nvGrpSpPr>
        <p:cNvPr id="1" name=""/>
        <p:cNvGrpSpPr/>
        <p:nvPr/>
      </p:nvGrpSpPr>
      <p:grpSpPr>
        <a:xfrm>
          <a:off x="0" y="0"/>
          <a:ext cx="0" cy="0"/>
          <a:chOff x="0" y="0"/>
          <a:chExt cx="0" cy="0"/>
        </a:xfrm>
      </p:grpSpPr>
      <p:sp>
        <p:nvSpPr>
          <p:cNvPr id="7" name="コンテンツ プレースホルダ 2"/>
          <p:cNvSpPr>
            <a:spLocks noGrp="1"/>
          </p:cNvSpPr>
          <p:nvPr>
            <p:ph idx="1"/>
          </p:nvPr>
        </p:nvSpPr>
        <p:spPr bwMode="gray">
          <a:xfrm>
            <a:off x="417000" y="1476000"/>
            <a:ext cx="4356000" cy="4824000"/>
          </a:xfrm>
          <a:prstGeom prst="rect">
            <a:avLst/>
          </a:prstGeom>
        </p:spPr>
        <p:txBody>
          <a:bodyPr/>
          <a:lstStyle>
            <a:lvl1pPr>
              <a:buNone/>
              <a:defRPr sz="1200" baseline="0">
                <a:latin typeface="Arial" pitchFamily="34" charset="0"/>
                <a:ea typeface="+mn-ea"/>
                <a:cs typeface="Arial" pitchFamily="34" charset="0"/>
              </a:defRPr>
            </a:lvl1pPr>
            <a:lvl2pPr marL="172800" indent="-1728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marR="0" indent="-172800" algn="l" defTabSz="989013" rtl="0" eaLnBrk="1" fontAlgn="auto" latinLnBrk="0" hangingPunct="1">
              <a:lnSpc>
                <a:spcPct val="106000"/>
              </a:lnSpc>
              <a:spcBef>
                <a:spcPts val="240"/>
              </a:spcBef>
              <a:spcAft>
                <a:spcPts val="0"/>
              </a:spcAft>
              <a:buClrTx/>
              <a:buSzTx/>
              <a:buFont typeface="Arial" pitchFamily="34" charset="0"/>
              <a:buChar char="•"/>
              <a:tabLst/>
              <a:defRPr sz="12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6" name="スライド番号プレースホルダ 5"/>
          <p:cNvSpPr>
            <a:spLocks noGrp="1"/>
          </p:cNvSpPr>
          <p:nvPr>
            <p:ph type="sldNum" sz="quarter" idx="10"/>
          </p:nvPr>
        </p:nvSpPr>
        <p:spPr bwMode="gray"/>
        <p:txBody>
          <a:bodyPr/>
          <a:lstStyle>
            <a:lvl1pPr>
              <a:defRPr>
                <a:solidFill>
                  <a:schemeClr val="tx1"/>
                </a:solidFill>
              </a:defRPr>
            </a:lvl1pPr>
          </a:lstStyle>
          <a:p>
            <a:fld id="{0822A2BF-4EE5-45F6-88E1-9AA10A8C672A}" type="slidenum">
              <a:rPr lang="ja-JP" altLang="en-US" smtClean="0">
                <a:solidFill>
                  <a:prstClr val="black"/>
                </a:solidFill>
              </a:rPr>
              <a:pPr/>
              <a:t>‹#›</a:t>
            </a:fld>
            <a:endParaRPr lang="ja-JP" altLang="en-US" dirty="0">
              <a:solidFill>
                <a:prstClr val="black"/>
              </a:solidFill>
            </a:endParaRPr>
          </a:p>
        </p:txBody>
      </p:sp>
      <p:sp>
        <p:nvSpPr>
          <p:cNvPr id="8" name="フッター プレースホルダ 7"/>
          <p:cNvSpPr>
            <a:spLocks noGrp="1"/>
          </p:cNvSpPr>
          <p:nvPr>
            <p:ph type="ftr" sz="quarter" idx="11"/>
          </p:nvPr>
        </p:nvSpPr>
        <p:spPr bwMode="gray"/>
        <p:txBody>
          <a:bodyPr/>
          <a:lstStyle>
            <a:lvl1pPr>
              <a:defRPr>
                <a:solidFill>
                  <a:schemeClr val="tx1"/>
                </a:solidFill>
              </a:defRPr>
            </a:lvl1pPr>
          </a:lstStyle>
          <a:p>
            <a:endParaRPr lang="en-GB" altLang="en-GB" dirty="0">
              <a:solidFill>
                <a:prstClr val="black"/>
              </a:solidFill>
            </a:endParaRPr>
          </a:p>
        </p:txBody>
      </p:sp>
      <p:sp>
        <p:nvSpPr>
          <p:cNvPr id="3" name="テキスト プレースホルダー 2"/>
          <p:cNvSpPr>
            <a:spLocks noGrp="1"/>
          </p:cNvSpPr>
          <p:nvPr>
            <p:ph type="body" sz="quarter" idx="12" hasCustomPrompt="1"/>
          </p:nvPr>
        </p:nvSpPr>
        <p:spPr bwMode="gray">
          <a:xfrm>
            <a:off x="417000" y="1016000"/>
            <a:ext cx="4356000"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a:t>Header</a:t>
            </a:r>
            <a:r>
              <a:rPr kumimoji="1" lang="ja-JP" altLang="en-US" dirty="0"/>
              <a:t>を入力（スライドタイトル）</a:t>
            </a:r>
          </a:p>
        </p:txBody>
      </p:sp>
      <p:sp>
        <p:nvSpPr>
          <p:cNvPr id="2" name="タイトル 1"/>
          <p:cNvSpPr>
            <a:spLocks noGrp="1"/>
          </p:cNvSpPr>
          <p:nvPr>
            <p:ph type="title" hasCustomPrompt="1"/>
          </p:nvPr>
        </p:nvSpPr>
        <p:spPr bwMode="gray">
          <a:xfrm>
            <a:off x="417000" y="136800"/>
            <a:ext cx="9072000" cy="651600"/>
          </a:xfrm>
        </p:spPr>
        <p:txBody>
          <a:body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3278650967"/>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p:cSld name="（基本版） コンテンツ両サイド_レベル_Proposal">
    <p:spTree>
      <p:nvGrpSpPr>
        <p:cNvPr id="1" name=""/>
        <p:cNvGrpSpPr/>
        <p:nvPr/>
      </p:nvGrpSpPr>
      <p:grpSpPr>
        <a:xfrm>
          <a:off x="0" y="0"/>
          <a:ext cx="0" cy="0"/>
          <a:chOff x="0" y="0"/>
          <a:chExt cx="0" cy="0"/>
        </a:xfrm>
      </p:grpSpPr>
      <p:sp>
        <p:nvSpPr>
          <p:cNvPr id="8" name="コンテンツ プレースホルダ 2"/>
          <p:cNvSpPr>
            <a:spLocks noGrp="1"/>
          </p:cNvSpPr>
          <p:nvPr>
            <p:ph idx="1"/>
          </p:nvPr>
        </p:nvSpPr>
        <p:spPr bwMode="gray">
          <a:xfrm>
            <a:off x="417000" y="1476000"/>
            <a:ext cx="4356000" cy="4824000"/>
          </a:xfrm>
          <a:prstGeom prst="rect">
            <a:avLst/>
          </a:prstGeom>
        </p:spPr>
        <p:txBody>
          <a:bodyPr/>
          <a:lstStyle>
            <a:lvl1pPr>
              <a:buNone/>
              <a:defRPr sz="1200" baseline="0">
                <a:latin typeface="Arial" pitchFamily="34" charset="0"/>
                <a:ea typeface="+mn-ea"/>
                <a:cs typeface="Arial" pitchFamily="34" charset="0"/>
              </a:defRPr>
            </a:lvl1pPr>
            <a:lvl2pPr marL="172800" indent="-1728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marR="0" indent="-172800" algn="l" defTabSz="989013" rtl="0" eaLnBrk="1" fontAlgn="auto" latinLnBrk="0" hangingPunct="1">
              <a:lnSpc>
                <a:spcPct val="106000"/>
              </a:lnSpc>
              <a:spcBef>
                <a:spcPts val="240"/>
              </a:spcBef>
              <a:spcAft>
                <a:spcPts val="0"/>
              </a:spcAft>
              <a:buClrTx/>
              <a:buSzTx/>
              <a:buFont typeface="Arial" pitchFamily="34" charset="0"/>
              <a:buChar char="•"/>
              <a:tabLst/>
              <a:defRPr sz="12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9" name="コンテンツ プレースホルダ 2"/>
          <p:cNvSpPr>
            <a:spLocks noGrp="1"/>
          </p:cNvSpPr>
          <p:nvPr>
            <p:ph idx="12"/>
          </p:nvPr>
        </p:nvSpPr>
        <p:spPr bwMode="gray">
          <a:xfrm>
            <a:off x="5132388" y="1476000"/>
            <a:ext cx="4356000" cy="4824000"/>
          </a:xfrm>
          <a:prstGeom prst="rect">
            <a:avLst/>
          </a:prstGeom>
        </p:spPr>
        <p:txBody>
          <a:bodyPr/>
          <a:lstStyle>
            <a:lvl1pPr>
              <a:buNone/>
              <a:defRPr sz="1200" baseline="0">
                <a:latin typeface="Arial" pitchFamily="34" charset="0"/>
                <a:ea typeface="+mn-ea"/>
                <a:cs typeface="Arial" pitchFamily="34" charset="0"/>
              </a:defRPr>
            </a:lvl1pPr>
            <a:lvl2pPr marL="172800" indent="-1728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indent="-172800">
              <a:lnSpc>
                <a:spcPct val="106000"/>
              </a:lnSpc>
              <a:spcBef>
                <a:spcPts val="240"/>
              </a:spcBef>
              <a:buFont typeface="Arial" pitchFamily="34" charset="0"/>
              <a:buChar char="•"/>
              <a:defRPr sz="12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10" name="スライド番号プレースホルダ 9"/>
          <p:cNvSpPr>
            <a:spLocks noGrp="1"/>
          </p:cNvSpPr>
          <p:nvPr>
            <p:ph type="sldNum" sz="quarter" idx="13"/>
          </p:nvPr>
        </p:nvSpPr>
        <p:spPr bwMode="gray"/>
        <p:txBody>
          <a:bodyPr/>
          <a:lstStyle>
            <a:lvl1pPr>
              <a:defRPr>
                <a:solidFill>
                  <a:schemeClr val="tx1"/>
                </a:solidFill>
              </a:defRPr>
            </a:lvl1pPr>
          </a:lstStyle>
          <a:p>
            <a:fld id="{A3EB1B23-9AF8-425B-BAD7-B9FA00F18833}" type="slidenum">
              <a:rPr lang="ja-JP" altLang="en-US" smtClean="0">
                <a:solidFill>
                  <a:prstClr val="black"/>
                </a:solidFill>
              </a:rPr>
              <a:pPr/>
              <a:t>‹#›</a:t>
            </a:fld>
            <a:endParaRPr lang="ja-JP" altLang="en-US" dirty="0">
              <a:solidFill>
                <a:prstClr val="black"/>
              </a:solidFill>
            </a:endParaRPr>
          </a:p>
        </p:txBody>
      </p:sp>
      <p:sp>
        <p:nvSpPr>
          <p:cNvPr id="11" name="フッター プレースホルダ 10"/>
          <p:cNvSpPr>
            <a:spLocks noGrp="1"/>
          </p:cNvSpPr>
          <p:nvPr>
            <p:ph type="ftr" sz="quarter" idx="14"/>
          </p:nvPr>
        </p:nvSpPr>
        <p:spPr bwMode="gray"/>
        <p:txBody>
          <a:bodyPr/>
          <a:lstStyle>
            <a:lvl1pPr>
              <a:defRPr>
                <a:solidFill>
                  <a:schemeClr val="tx1"/>
                </a:solidFill>
              </a:defRPr>
            </a:lvl1pPr>
          </a:lstStyle>
          <a:p>
            <a:endParaRPr lang="en-GB" altLang="en-GB" dirty="0">
              <a:solidFill>
                <a:prstClr val="black"/>
              </a:solidFill>
            </a:endParaRPr>
          </a:p>
        </p:txBody>
      </p:sp>
      <p:sp>
        <p:nvSpPr>
          <p:cNvPr id="3" name="テキスト プレースホルダー 2"/>
          <p:cNvSpPr>
            <a:spLocks noGrp="1"/>
          </p:cNvSpPr>
          <p:nvPr>
            <p:ph type="body" sz="quarter" idx="15" hasCustomPrompt="1"/>
          </p:nvPr>
        </p:nvSpPr>
        <p:spPr bwMode="gray">
          <a:xfrm>
            <a:off x="417000" y="1016000"/>
            <a:ext cx="4356000"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a:t>Header</a:t>
            </a:r>
            <a:r>
              <a:rPr kumimoji="1" lang="ja-JP" altLang="en-US" dirty="0"/>
              <a:t>を入力（スライドタイトル）</a:t>
            </a:r>
          </a:p>
        </p:txBody>
      </p:sp>
      <p:sp>
        <p:nvSpPr>
          <p:cNvPr id="13" name="テキスト プレースホルダー 2"/>
          <p:cNvSpPr>
            <a:spLocks noGrp="1"/>
          </p:cNvSpPr>
          <p:nvPr>
            <p:ph type="body" sz="quarter" idx="16" hasCustomPrompt="1"/>
          </p:nvPr>
        </p:nvSpPr>
        <p:spPr bwMode="gray">
          <a:xfrm>
            <a:off x="5132388" y="1016000"/>
            <a:ext cx="4356000"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a:t>Header</a:t>
            </a:r>
            <a:r>
              <a:rPr kumimoji="1" lang="ja-JP" altLang="en-US" dirty="0"/>
              <a:t>を入力（スライドタイトル）</a:t>
            </a:r>
          </a:p>
        </p:txBody>
      </p:sp>
      <p:sp>
        <p:nvSpPr>
          <p:cNvPr id="2" name="タイトル 1"/>
          <p:cNvSpPr>
            <a:spLocks noGrp="1"/>
          </p:cNvSpPr>
          <p:nvPr>
            <p:ph type="title" hasCustomPrompt="1"/>
          </p:nvPr>
        </p:nvSpPr>
        <p:spPr bwMode="gray">
          <a:xfrm>
            <a:off x="417000" y="136800"/>
            <a:ext cx="9072000" cy="651600"/>
          </a:xfrm>
        </p:spPr>
        <p:txBody>
          <a:body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352038644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p:cSld name="（基本版） コンテンツ全面_レベル_Proposal">
    <p:spTree>
      <p:nvGrpSpPr>
        <p:cNvPr id="1" name=""/>
        <p:cNvGrpSpPr/>
        <p:nvPr/>
      </p:nvGrpSpPr>
      <p:grpSpPr>
        <a:xfrm>
          <a:off x="0" y="0"/>
          <a:ext cx="0" cy="0"/>
          <a:chOff x="0" y="0"/>
          <a:chExt cx="0" cy="0"/>
        </a:xfrm>
      </p:grpSpPr>
      <p:sp>
        <p:nvSpPr>
          <p:cNvPr id="6" name="コンテンツ プレースホルダ 2"/>
          <p:cNvSpPr>
            <a:spLocks noGrp="1"/>
          </p:cNvSpPr>
          <p:nvPr>
            <p:ph idx="1"/>
          </p:nvPr>
        </p:nvSpPr>
        <p:spPr bwMode="gray">
          <a:xfrm>
            <a:off x="416999" y="1476000"/>
            <a:ext cx="9072000" cy="4824000"/>
          </a:xfrm>
          <a:prstGeom prst="rect">
            <a:avLst/>
          </a:prstGeom>
        </p:spPr>
        <p:txBody>
          <a:bodyPr/>
          <a:lstStyle>
            <a:lvl1pPr>
              <a:buFont typeface="Arial" pitchFamily="34" charset="0"/>
              <a:buNone/>
              <a:defRPr sz="1200" baseline="0">
                <a:latin typeface="Arial" pitchFamily="34" charset="0"/>
                <a:ea typeface="+mn-ea"/>
                <a:cs typeface="Arial" pitchFamily="34" charset="0"/>
              </a:defRPr>
            </a:lvl1pPr>
            <a:lvl2pPr marL="172800" indent="-1728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indent="-172800">
              <a:lnSpc>
                <a:spcPct val="106000"/>
              </a:lnSpc>
              <a:spcBef>
                <a:spcPts val="240"/>
              </a:spcBef>
              <a:buFont typeface="Arial" pitchFamily="34" charset="0"/>
              <a:buChar char="•"/>
              <a:defRPr sz="12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9" name="スライド番号プレースホルダ 8"/>
          <p:cNvSpPr>
            <a:spLocks noGrp="1"/>
          </p:cNvSpPr>
          <p:nvPr>
            <p:ph type="sldNum" sz="quarter" idx="10"/>
          </p:nvPr>
        </p:nvSpPr>
        <p:spPr bwMode="gray"/>
        <p:txBody>
          <a:bodyPr/>
          <a:lstStyle>
            <a:lvl1pPr>
              <a:defRPr>
                <a:solidFill>
                  <a:schemeClr val="tx1"/>
                </a:solidFill>
              </a:defRPr>
            </a:lvl1pPr>
          </a:lstStyle>
          <a:p>
            <a:fld id="{543A0986-838B-4D2A-A95C-8CB1738263FE}" type="slidenum">
              <a:rPr lang="ja-JP" altLang="en-US" smtClean="0">
                <a:solidFill>
                  <a:prstClr val="black"/>
                </a:solidFill>
              </a:rPr>
              <a:pPr/>
              <a:t>‹#›</a:t>
            </a:fld>
            <a:endParaRPr lang="ja-JP" altLang="en-US" dirty="0">
              <a:solidFill>
                <a:prstClr val="black"/>
              </a:solidFill>
            </a:endParaRPr>
          </a:p>
        </p:txBody>
      </p:sp>
      <p:sp>
        <p:nvSpPr>
          <p:cNvPr id="10" name="フッター プレースホルダ 9"/>
          <p:cNvSpPr>
            <a:spLocks noGrp="1"/>
          </p:cNvSpPr>
          <p:nvPr>
            <p:ph type="ftr" sz="quarter" idx="11"/>
          </p:nvPr>
        </p:nvSpPr>
        <p:spPr bwMode="gray"/>
        <p:txBody>
          <a:bodyPr/>
          <a:lstStyle>
            <a:lvl1pPr>
              <a:defRPr>
                <a:solidFill>
                  <a:schemeClr val="tx1"/>
                </a:solidFill>
              </a:defRPr>
            </a:lvl1pPr>
          </a:lstStyle>
          <a:p>
            <a:endParaRPr lang="en-GB" altLang="en-GB" dirty="0">
              <a:solidFill>
                <a:prstClr val="black"/>
              </a:solidFill>
            </a:endParaRPr>
          </a:p>
        </p:txBody>
      </p:sp>
      <p:sp>
        <p:nvSpPr>
          <p:cNvPr id="8" name="テキスト プレースホルダー 2"/>
          <p:cNvSpPr>
            <a:spLocks noGrp="1"/>
          </p:cNvSpPr>
          <p:nvPr>
            <p:ph type="body" sz="quarter" idx="15" hasCustomPrompt="1"/>
          </p:nvPr>
        </p:nvSpPr>
        <p:spPr bwMode="gray">
          <a:xfrm>
            <a:off x="417000" y="1016000"/>
            <a:ext cx="4356000"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a:t>Header</a:t>
            </a:r>
            <a:r>
              <a:rPr kumimoji="1" lang="ja-JP" altLang="en-US" dirty="0"/>
              <a:t>を入力（スライドタイトル）</a:t>
            </a:r>
          </a:p>
        </p:txBody>
      </p:sp>
      <p:sp>
        <p:nvSpPr>
          <p:cNvPr id="3" name="タイトル 2"/>
          <p:cNvSpPr>
            <a:spLocks noGrp="1"/>
          </p:cNvSpPr>
          <p:nvPr>
            <p:ph type="title" hasCustomPrompt="1"/>
          </p:nvPr>
        </p:nvSpPr>
        <p:spPr bwMode="gray">
          <a:xfrm>
            <a:off x="417000" y="136800"/>
            <a:ext cx="9072000" cy="651600"/>
          </a:xfrm>
        </p:spPr>
        <p:txBody>
          <a:body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2318696688"/>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type="title">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681038" y="6356352"/>
            <a:ext cx="2228850" cy="365125"/>
          </a:xfrm>
          <a:prstGeom prst="rect">
            <a:avLst/>
          </a:prstGeom>
        </p:spPr>
        <p:txBody>
          <a:bodyPr/>
          <a:lstStyle/>
          <a:p>
            <a:endParaRPr lang="ja-JP" alt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E1585270-3274-4E38-AA52-8FBE5569AC92}"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1188027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基本版） タイトルのみ_Proposal">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bwMode="gray">
          <a:xfrm>
            <a:off x="417000" y="136800"/>
            <a:ext cx="9072000" cy="651600"/>
          </a:xfrm>
        </p:spPr>
        <p:txBody>
          <a:bodyPr/>
          <a:lstStyle/>
          <a:p>
            <a:r>
              <a:rPr kumimoji="1" lang="ja-JP" altLang="en-US" dirty="0"/>
              <a:t>キーメッセージを入力（本スライドで一番伝えたいこと＜名詞止め・体言止め不可＞）</a:t>
            </a:r>
          </a:p>
        </p:txBody>
      </p:sp>
      <p:sp>
        <p:nvSpPr>
          <p:cNvPr id="3" name="フッター プレースホルダ 2"/>
          <p:cNvSpPr>
            <a:spLocks noGrp="1"/>
          </p:cNvSpPr>
          <p:nvPr>
            <p:ph type="ftr" sz="quarter" idx="10"/>
          </p:nvPr>
        </p:nvSpPr>
        <p:spPr bwMode="gray"/>
        <p:txBody>
          <a:bodyPr/>
          <a:lstStyle>
            <a:lvl1pPr>
              <a:defRPr>
                <a:solidFill>
                  <a:schemeClr val="tx2"/>
                </a:solidFill>
              </a:defRPr>
            </a:lvl1pPr>
          </a:lstStyle>
          <a:p>
            <a:endParaRPr lang="en-GB" altLang="en-GB" dirty="0"/>
          </a:p>
        </p:txBody>
      </p:sp>
      <p:sp>
        <p:nvSpPr>
          <p:cNvPr id="4" name="スライド番号プレースホルダ 3"/>
          <p:cNvSpPr>
            <a:spLocks noGrp="1"/>
          </p:cNvSpPr>
          <p:nvPr>
            <p:ph type="sldNum" sz="quarter" idx="11"/>
          </p:nvPr>
        </p:nvSpPr>
        <p:spPr bwMode="gray"/>
        <p:txBody>
          <a:bodyPr/>
          <a:lstStyle>
            <a:lvl1pPr>
              <a:defRPr>
                <a:solidFill>
                  <a:schemeClr val="tx2"/>
                </a:solidFill>
              </a:defRPr>
            </a:lvl1pPr>
          </a:lstStyle>
          <a:p>
            <a:fld id="{AA5FCFE5-FE56-4EF1-80A8-07776887C2A1}" type="slidenum">
              <a:rPr lang="ja-JP" altLang="en-US" smtClean="0"/>
              <a:pPr/>
              <a:t>‹#›</a:t>
            </a:fld>
            <a:endParaRPr lang="ja-JP" altLang="en-US" dirty="0"/>
          </a:p>
        </p:txBody>
      </p:sp>
      <p:sp>
        <p:nvSpPr>
          <p:cNvPr id="9" name="テキスト プレースホルダー 2"/>
          <p:cNvSpPr>
            <a:spLocks noGrp="1"/>
          </p:cNvSpPr>
          <p:nvPr>
            <p:ph type="body" sz="quarter" idx="15" hasCustomPrompt="1"/>
          </p:nvPr>
        </p:nvSpPr>
        <p:spPr>
          <a:xfrm>
            <a:off x="416496" y="1016000"/>
            <a:ext cx="4320000" cy="432000"/>
          </a:xfrm>
        </p:spPr>
        <p:txBody>
          <a:bodyPr wrap="none" anchor="ctr">
            <a:noAutofit/>
          </a:bodyPr>
          <a:lstStyle>
            <a:lvl1pPr>
              <a:defRPr sz="1400" b="1">
                <a:solidFill>
                  <a:schemeClr val="accent2"/>
                </a:solidFill>
              </a:defRPr>
            </a:lvl1pPr>
          </a:lstStyle>
          <a:p>
            <a:pPr lvl="0"/>
            <a:r>
              <a:rPr kumimoji="1" lang="en-US" altLang="ja-JP" dirty="0"/>
              <a:t>Header</a:t>
            </a:r>
            <a:r>
              <a:rPr kumimoji="1" lang="ja-JP" altLang="en-US" dirty="0"/>
              <a:t>を入力（スライドタイトル）</a:t>
            </a:r>
          </a:p>
        </p:txBody>
      </p:sp>
    </p:spTree>
    <p:extLst>
      <p:ext uri="{BB962C8B-B14F-4D97-AF65-F5344CB8AC3E}">
        <p14:creationId xmlns:p14="http://schemas.microsoft.com/office/powerpoint/2010/main" val="3558699569"/>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preserve="1">
  <p:cSld name="（基本版） タイトル_ ロゴ入り_Proposal">
    <p:spTree>
      <p:nvGrpSpPr>
        <p:cNvPr id="1" name=""/>
        <p:cNvGrpSpPr/>
        <p:nvPr/>
      </p:nvGrpSpPr>
      <p:grpSpPr>
        <a:xfrm>
          <a:off x="0" y="0"/>
          <a:ext cx="0" cy="0"/>
          <a:chOff x="0" y="0"/>
          <a:chExt cx="0" cy="0"/>
        </a:xfrm>
      </p:grpSpPr>
      <p:sp>
        <p:nvSpPr>
          <p:cNvPr id="9" name="Picture Placeholder 8"/>
          <p:cNvSpPr>
            <a:spLocks noGrp="1" noChangeAspect="1"/>
          </p:cNvSpPr>
          <p:nvPr>
            <p:ph type="pic" sz="quarter" idx="11"/>
          </p:nvPr>
        </p:nvSpPr>
        <p:spPr bwMode="gray">
          <a:xfrm>
            <a:off x="2523000" y="999000"/>
            <a:ext cx="4860000" cy="4860000"/>
          </a:xfrm>
          <a:prstGeom prst="rect">
            <a:avLst/>
          </a:prstGeom>
        </p:spPr>
        <p:txBody>
          <a:bodyPr/>
          <a:lstStyle>
            <a:lvl1pPr>
              <a:defRPr/>
            </a:lvl1pPr>
          </a:lstStyle>
          <a:p>
            <a:r>
              <a:rPr lang="ja-JP" altLang="en-US" dirty="0"/>
              <a:t>図を追加</a:t>
            </a:r>
            <a:endParaRPr lang="en-GB" dirty="0"/>
          </a:p>
        </p:txBody>
      </p:sp>
      <p:sp>
        <p:nvSpPr>
          <p:cNvPr id="2" name="Title 1"/>
          <p:cNvSpPr>
            <a:spLocks noGrp="1"/>
          </p:cNvSpPr>
          <p:nvPr>
            <p:ph type="ctrTitle" hasCustomPrompt="1"/>
          </p:nvPr>
        </p:nvSpPr>
        <p:spPr bwMode="gray">
          <a:xfrm>
            <a:off x="417600" y="5040000"/>
            <a:ext cx="4536000" cy="615553"/>
          </a:xfrm>
        </p:spPr>
        <p:txBody>
          <a:bodyPr anchor="b" anchorCtr="0">
            <a:noAutofit/>
          </a:bodyPr>
          <a:lstStyle>
            <a:lvl1pPr algn="l">
              <a:lnSpc>
                <a:spcPct val="100000"/>
              </a:lnSpc>
              <a:spcBef>
                <a:spcPts val="0"/>
              </a:spcBef>
              <a:spcAft>
                <a:spcPts val="0"/>
              </a:spcAft>
              <a:defRPr sz="2000" b="1">
                <a:solidFill>
                  <a:schemeClr val="tx1"/>
                </a:solidFill>
                <a:latin typeface="+mj-lt"/>
                <a:ea typeface="Arial" panose="020B0604020202020204" pitchFamily="34" charset="0"/>
                <a:cs typeface="Arial" panose="020B0604020202020204" pitchFamily="34" charset="0"/>
              </a:defRPr>
            </a:lvl1pPr>
          </a:lstStyle>
          <a:p>
            <a:r>
              <a:rPr lang="ja-JP" altLang="en-US" noProof="0" dirty="0"/>
              <a:t>表紙タイトル</a:t>
            </a:r>
            <a:endParaRPr lang="en-US" noProof="0" dirty="0"/>
          </a:p>
        </p:txBody>
      </p:sp>
      <p:sp>
        <p:nvSpPr>
          <p:cNvPr id="3" name="Subtitle 2"/>
          <p:cNvSpPr>
            <a:spLocks noGrp="1"/>
          </p:cNvSpPr>
          <p:nvPr>
            <p:ph type="subTitle" idx="1" hasCustomPrompt="1"/>
          </p:nvPr>
        </p:nvSpPr>
        <p:spPr bwMode="gray">
          <a:xfrm>
            <a:off x="417600" y="5652000"/>
            <a:ext cx="4536000"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a:solidFill>
                  <a:schemeClr val="tx1"/>
                </a:solidFill>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dirty="0"/>
              <a:t>表紙サブタイトル</a:t>
            </a:r>
            <a:endParaRPr lang="en-US" noProof="0" dirty="0"/>
          </a:p>
        </p:txBody>
      </p:sp>
      <p:sp>
        <p:nvSpPr>
          <p:cNvPr id="5" name="Text Placeholder 4"/>
          <p:cNvSpPr>
            <a:spLocks noGrp="1"/>
          </p:cNvSpPr>
          <p:nvPr>
            <p:ph type="body" sz="quarter" idx="10"/>
          </p:nvPr>
        </p:nvSpPr>
        <p:spPr bwMode="gray">
          <a:xfrm>
            <a:off x="417599" y="6408000"/>
            <a:ext cx="4536000" cy="215444"/>
          </a:xfrm>
          <a:prstGeom prst="rect">
            <a:avLst/>
          </a:prstGeom>
        </p:spPr>
        <p:txBody>
          <a:bodyPr wrap="square" lIns="0" anchor="b" anchorCtr="0">
            <a:spAutoFit/>
          </a:bodyPr>
          <a:lstStyle>
            <a:lvl1pPr>
              <a:lnSpc>
                <a:spcPct val="100000"/>
              </a:lnSpc>
              <a:spcBef>
                <a:spcPts val="0"/>
              </a:spcBef>
              <a:spcAft>
                <a:spcPts val="0"/>
              </a:spcAft>
              <a:defRPr sz="1400">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
        <p:nvSpPr>
          <p:cNvPr id="10" name="テキスト プレースホルダー 9"/>
          <p:cNvSpPr>
            <a:spLocks noGrp="1"/>
          </p:cNvSpPr>
          <p:nvPr>
            <p:ph type="body" sz="quarter" idx="12" hasCustomPrompt="1"/>
          </p:nvPr>
        </p:nvSpPr>
        <p:spPr bwMode="gray">
          <a:xfrm>
            <a:off x="4953000" y="396000"/>
            <a:ext cx="4536000" cy="676800"/>
          </a:xfrm>
          <a:prstGeom prst="rect">
            <a:avLst/>
          </a:prstGeom>
        </p:spPr>
        <p:txBody>
          <a:bodyPr lIns="0">
            <a:normAutofit/>
          </a:bodyPr>
          <a:lstStyle>
            <a:lvl1pPr algn="r">
              <a:lnSpc>
                <a:spcPct val="100000"/>
              </a:lnSpc>
              <a:spcBef>
                <a:spcPts val="0"/>
              </a:spcBef>
              <a:defRPr sz="2200"/>
            </a:lvl1pPr>
            <a:lvl2pPr>
              <a:defRPr sz="2200"/>
            </a:lvl2pPr>
            <a:lvl3pPr>
              <a:defRPr sz="2200"/>
            </a:lvl3pPr>
            <a:lvl4pPr>
              <a:defRPr sz="2200"/>
            </a:lvl4pPr>
            <a:lvl5pPr>
              <a:defRPr sz="2200"/>
            </a:lvl5pPr>
          </a:lstStyle>
          <a:p>
            <a:pPr lvl="0"/>
            <a:r>
              <a:rPr kumimoji="1" lang="ja-JP" altLang="en-US" dirty="0"/>
              <a:t>クライアント社名</a:t>
            </a:r>
          </a:p>
        </p:txBody>
      </p:sp>
    </p:spTree>
    <p:extLst>
      <p:ext uri="{BB962C8B-B14F-4D97-AF65-F5344CB8AC3E}">
        <p14:creationId xmlns:p14="http://schemas.microsoft.com/office/powerpoint/2010/main" val="4121592637"/>
      </p:ext>
    </p:extLst>
  </p:cSld>
  <p:clrMapOvr>
    <a:masterClrMapping/>
  </p:clrMapOvr>
  <p:extLst>
    <p:ext uri="{DCECCB84-F9BA-43D5-87BE-67443E8EF086}">
      <p15:sldGuideLst xmlns:p15="http://schemas.microsoft.com/office/powerpoint/2012/main"/>
    </p:ext>
  </p:extLst>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preserve="1">
  <p:cSld name="（基本版） タイトル ロゴ無_Proposal">
    <p:spTree>
      <p:nvGrpSpPr>
        <p:cNvPr id="1" name=""/>
        <p:cNvGrpSpPr/>
        <p:nvPr/>
      </p:nvGrpSpPr>
      <p:grpSpPr>
        <a:xfrm>
          <a:off x="0" y="0"/>
          <a:ext cx="0" cy="0"/>
          <a:chOff x="0" y="0"/>
          <a:chExt cx="0" cy="0"/>
        </a:xfrm>
      </p:grpSpPr>
      <p:sp>
        <p:nvSpPr>
          <p:cNvPr id="9" name="Picture Placeholder 8"/>
          <p:cNvSpPr>
            <a:spLocks noGrp="1" noChangeAspect="1"/>
          </p:cNvSpPr>
          <p:nvPr>
            <p:ph type="pic" sz="quarter" idx="11"/>
          </p:nvPr>
        </p:nvSpPr>
        <p:spPr bwMode="gray">
          <a:xfrm>
            <a:off x="2523000" y="999000"/>
            <a:ext cx="4860000" cy="4860000"/>
          </a:xfrm>
          <a:prstGeom prst="rect">
            <a:avLst/>
          </a:prstGeom>
        </p:spPr>
        <p:txBody>
          <a:bodyPr/>
          <a:lstStyle>
            <a:lvl1pPr>
              <a:defRPr/>
            </a:lvl1pPr>
          </a:lstStyle>
          <a:p>
            <a:r>
              <a:rPr lang="ja-JP" altLang="en-US" dirty="0"/>
              <a:t>図を追加</a:t>
            </a:r>
            <a:endParaRPr lang="en-GB" dirty="0"/>
          </a:p>
        </p:txBody>
      </p:sp>
      <p:sp>
        <p:nvSpPr>
          <p:cNvPr id="2" name="Title 1"/>
          <p:cNvSpPr>
            <a:spLocks noGrp="1"/>
          </p:cNvSpPr>
          <p:nvPr>
            <p:ph type="ctrTitle" hasCustomPrompt="1"/>
          </p:nvPr>
        </p:nvSpPr>
        <p:spPr bwMode="gray">
          <a:xfrm>
            <a:off x="417600" y="5040000"/>
            <a:ext cx="4536000" cy="615553"/>
          </a:xfrm>
        </p:spPr>
        <p:txBody>
          <a:bodyPr anchor="b" anchorCtr="0">
            <a:noAutofit/>
          </a:bodyPr>
          <a:lstStyle>
            <a:lvl1pPr algn="l">
              <a:lnSpc>
                <a:spcPct val="100000"/>
              </a:lnSpc>
              <a:spcBef>
                <a:spcPts val="0"/>
              </a:spcBef>
              <a:spcAft>
                <a:spcPts val="0"/>
              </a:spcAft>
              <a:defRPr sz="2000" b="1">
                <a:solidFill>
                  <a:schemeClr val="tx1"/>
                </a:solidFill>
                <a:latin typeface="+mj-lt"/>
                <a:ea typeface="Arial" panose="020B0604020202020204" pitchFamily="34" charset="0"/>
                <a:cs typeface="Arial" panose="020B0604020202020204" pitchFamily="34" charset="0"/>
              </a:defRPr>
            </a:lvl1pPr>
          </a:lstStyle>
          <a:p>
            <a:r>
              <a:rPr lang="ja-JP" altLang="en-US" noProof="0" dirty="0"/>
              <a:t>表紙タイトル</a:t>
            </a:r>
            <a:endParaRPr lang="en-US" noProof="0" dirty="0"/>
          </a:p>
        </p:txBody>
      </p:sp>
      <p:sp>
        <p:nvSpPr>
          <p:cNvPr id="3" name="Subtitle 2"/>
          <p:cNvSpPr>
            <a:spLocks noGrp="1"/>
          </p:cNvSpPr>
          <p:nvPr>
            <p:ph type="subTitle" idx="1" hasCustomPrompt="1"/>
          </p:nvPr>
        </p:nvSpPr>
        <p:spPr bwMode="gray">
          <a:xfrm>
            <a:off x="417600" y="5652000"/>
            <a:ext cx="4536000"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a:solidFill>
                  <a:schemeClr val="tx1"/>
                </a:solidFill>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dirty="0"/>
              <a:t>表紙サブタイトル</a:t>
            </a:r>
            <a:endParaRPr lang="en-US" noProof="0" dirty="0"/>
          </a:p>
        </p:txBody>
      </p:sp>
      <p:sp>
        <p:nvSpPr>
          <p:cNvPr id="5" name="Text Placeholder 4"/>
          <p:cNvSpPr>
            <a:spLocks noGrp="1"/>
          </p:cNvSpPr>
          <p:nvPr>
            <p:ph type="body" sz="quarter" idx="10"/>
          </p:nvPr>
        </p:nvSpPr>
        <p:spPr bwMode="gray">
          <a:xfrm>
            <a:off x="417599" y="6408000"/>
            <a:ext cx="4536000" cy="215444"/>
          </a:xfrm>
          <a:prstGeom prst="rect">
            <a:avLst/>
          </a:prstGeom>
        </p:spPr>
        <p:txBody>
          <a:bodyPr wrap="square" lIns="0" anchor="b" anchorCtr="0">
            <a:spAutoFit/>
          </a:bodyPr>
          <a:lstStyle>
            <a:lvl1pPr>
              <a:lnSpc>
                <a:spcPct val="100000"/>
              </a:lnSpc>
              <a:spcBef>
                <a:spcPts val="0"/>
              </a:spcBef>
              <a:spcAft>
                <a:spcPts val="0"/>
              </a:spcAft>
              <a:defRPr sz="1400">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Tree>
    <p:extLst>
      <p:ext uri="{BB962C8B-B14F-4D97-AF65-F5344CB8AC3E}">
        <p14:creationId xmlns:p14="http://schemas.microsoft.com/office/powerpoint/2010/main" val="4145493533"/>
      </p:ext>
    </p:extLst>
  </p:cSld>
  <p:clrMapOvr>
    <a:masterClrMapping/>
  </p:clrMapOvr>
  <p:extLst>
    <p:ext uri="{DCECCB84-F9BA-43D5-87BE-67443E8EF086}">
      <p15:sldGuideLst xmlns:p15="http://schemas.microsoft.com/office/powerpoint/2012/main"/>
    </p:ext>
  </p:extLst>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preserve="1">
  <p:cSld name="（基本版） 目次_Proposal">
    <p:spTree>
      <p:nvGrpSpPr>
        <p:cNvPr id="1" name=""/>
        <p:cNvGrpSpPr/>
        <p:nvPr/>
      </p:nvGrpSpPr>
      <p:grpSpPr>
        <a:xfrm>
          <a:off x="0" y="0"/>
          <a:ext cx="0" cy="0"/>
          <a:chOff x="0" y="0"/>
          <a:chExt cx="0" cy="0"/>
        </a:xfrm>
      </p:grpSpPr>
      <p:sp>
        <p:nvSpPr>
          <p:cNvPr id="13" name="Content Placeholder 3"/>
          <p:cNvSpPr>
            <a:spLocks noGrp="1"/>
          </p:cNvSpPr>
          <p:nvPr>
            <p:ph sz="quarter" idx="10"/>
          </p:nvPr>
        </p:nvSpPr>
        <p:spPr bwMode="gray">
          <a:xfrm>
            <a:off x="417000" y="1476000"/>
            <a:ext cx="4356000" cy="4824000"/>
          </a:xfrm>
          <a:prstGeom prst="rect">
            <a:avLst/>
          </a:prstGeom>
        </p:spPr>
        <p:txBody>
          <a:bodyPr/>
          <a:lstStyle>
            <a:lvl1pPr>
              <a:tabLst>
                <a:tab pos="5448101" algn="r"/>
              </a:tabLst>
              <a:defRPr/>
            </a:lvl1pPr>
            <a:lvl2pPr>
              <a:tabLst>
                <a:tab pos="5448101" algn="r"/>
              </a:tabLst>
              <a:defRPr/>
            </a:lvl2pPr>
            <a:lvl3pPr>
              <a:tabLst>
                <a:tab pos="5448101" algn="r"/>
              </a:tabLst>
              <a:defRPr/>
            </a:lvl3pPr>
            <a:lvl4pPr>
              <a:tabLst>
                <a:tab pos="5448101" algn="r"/>
              </a:tabLst>
              <a:defRPr/>
            </a:lvl4pPr>
            <a:lvl5pPr>
              <a:tabLst>
                <a:tab pos="5448101" algn="r"/>
              </a:tabLst>
              <a:defRPr baseline="0"/>
            </a:lvl5pPr>
          </a:lstStyle>
          <a:p>
            <a:pPr lvl="0"/>
            <a:r>
              <a:rPr lang="ja-JP" altLang="en-US" noProof="0" dirty="0"/>
              <a:t>マスター テキストの書式設定</a:t>
            </a:r>
          </a:p>
          <a:p>
            <a:pPr lvl="1"/>
            <a:r>
              <a:rPr lang="ja-JP" altLang="en-US" noProof="0" dirty="0"/>
              <a:t>第 </a:t>
            </a:r>
            <a:r>
              <a:rPr lang="en-US" altLang="ja-JP" noProof="0" dirty="0"/>
              <a:t>1 </a:t>
            </a:r>
            <a:r>
              <a:rPr lang="ja-JP" altLang="en-US" noProof="0" dirty="0"/>
              <a:t>レベル</a:t>
            </a:r>
          </a:p>
          <a:p>
            <a:pPr lvl="2"/>
            <a:r>
              <a:rPr lang="ja-JP" altLang="en-US" noProof="0" dirty="0"/>
              <a:t>第 </a:t>
            </a:r>
            <a:r>
              <a:rPr lang="en-US" altLang="ja-JP" noProof="0" dirty="0"/>
              <a:t>2 </a:t>
            </a:r>
            <a:r>
              <a:rPr lang="ja-JP" altLang="en-US" noProof="0" dirty="0"/>
              <a:t>レベル</a:t>
            </a:r>
          </a:p>
          <a:p>
            <a:pPr lvl="3"/>
            <a:r>
              <a:rPr lang="ja-JP" altLang="en-US" noProof="0" dirty="0"/>
              <a:t>第 </a:t>
            </a:r>
            <a:r>
              <a:rPr lang="en-US" altLang="ja-JP" noProof="0" dirty="0"/>
              <a:t>3 </a:t>
            </a:r>
            <a:r>
              <a:rPr lang="ja-JP" altLang="en-US" noProof="0" dirty="0"/>
              <a:t>レベル</a:t>
            </a:r>
          </a:p>
        </p:txBody>
      </p:sp>
      <p:sp>
        <p:nvSpPr>
          <p:cNvPr id="15" name="Content Placeholder 3"/>
          <p:cNvSpPr>
            <a:spLocks noGrp="1"/>
          </p:cNvSpPr>
          <p:nvPr>
            <p:ph sz="quarter" idx="20"/>
          </p:nvPr>
        </p:nvSpPr>
        <p:spPr bwMode="gray">
          <a:xfrm>
            <a:off x="5133000" y="1476000"/>
            <a:ext cx="4356000" cy="4824000"/>
          </a:xfrm>
          <a:prstGeom prst="rect">
            <a:avLst/>
          </a:prstGeom>
        </p:spPr>
        <p:txBody>
          <a:bodyPr/>
          <a:lstStyle>
            <a:lvl1pPr>
              <a:tabLst>
                <a:tab pos="5448101" algn="r"/>
              </a:tabLst>
              <a:defRPr/>
            </a:lvl1pPr>
            <a:lvl2pPr>
              <a:tabLst>
                <a:tab pos="5448101" algn="r"/>
              </a:tabLst>
              <a:defRPr/>
            </a:lvl2pPr>
            <a:lvl3pPr>
              <a:tabLst>
                <a:tab pos="5448101" algn="r"/>
              </a:tabLst>
              <a:defRPr/>
            </a:lvl3pPr>
            <a:lvl4pPr>
              <a:tabLst>
                <a:tab pos="5448101" algn="r"/>
              </a:tabLst>
              <a:defRPr/>
            </a:lvl4pPr>
            <a:lvl5pPr>
              <a:tabLst>
                <a:tab pos="5448101" algn="r"/>
              </a:tabLst>
              <a:defRPr baseline="0"/>
            </a:lvl5pPr>
          </a:lstStyle>
          <a:p>
            <a:pPr lvl="0"/>
            <a:r>
              <a:rPr lang="ja-JP" altLang="en-US" noProof="0" dirty="0"/>
              <a:t>マスター テキストの書式設定</a:t>
            </a:r>
          </a:p>
          <a:p>
            <a:pPr lvl="1"/>
            <a:r>
              <a:rPr lang="ja-JP" altLang="en-US" noProof="0" dirty="0"/>
              <a:t>第 </a:t>
            </a:r>
            <a:r>
              <a:rPr lang="en-US" altLang="ja-JP" noProof="0" dirty="0"/>
              <a:t>1 </a:t>
            </a:r>
            <a:r>
              <a:rPr lang="ja-JP" altLang="en-US" noProof="0" dirty="0"/>
              <a:t>レベル</a:t>
            </a:r>
          </a:p>
          <a:p>
            <a:pPr lvl="2"/>
            <a:r>
              <a:rPr lang="ja-JP" altLang="en-US" noProof="0" dirty="0"/>
              <a:t>第 </a:t>
            </a:r>
            <a:r>
              <a:rPr lang="en-US" altLang="ja-JP" noProof="0" dirty="0"/>
              <a:t>2 </a:t>
            </a:r>
            <a:r>
              <a:rPr lang="ja-JP" altLang="en-US" noProof="0" dirty="0"/>
              <a:t>レベル</a:t>
            </a:r>
          </a:p>
          <a:p>
            <a:pPr lvl="3"/>
            <a:r>
              <a:rPr lang="ja-JP" altLang="en-US" noProof="0" dirty="0"/>
              <a:t>第 </a:t>
            </a:r>
            <a:r>
              <a:rPr lang="en-US" altLang="ja-JP" noProof="0" dirty="0"/>
              <a:t>3 </a:t>
            </a:r>
            <a:r>
              <a:rPr lang="ja-JP" altLang="en-US" noProof="0" dirty="0"/>
              <a:t>レベル</a:t>
            </a:r>
          </a:p>
        </p:txBody>
      </p:sp>
      <p:sp>
        <p:nvSpPr>
          <p:cNvPr id="4" name="タイトル 3"/>
          <p:cNvSpPr>
            <a:spLocks noGrp="1"/>
          </p:cNvSpPr>
          <p:nvPr>
            <p:ph type="title" hasCustomPrompt="1"/>
          </p:nvPr>
        </p:nvSpPr>
        <p:spPr bwMode="gray"/>
        <p:txBody>
          <a:bodyPr/>
          <a:lstStyle>
            <a:lvl1pPr>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2692338359"/>
      </p:ext>
    </p:extLst>
  </p:cSld>
  <p:clrMapOvr>
    <a:masterClrMapping/>
  </p:clrMapOvr>
  <p:extLst>
    <p:ext uri="{DCECCB84-F9BA-43D5-87BE-67443E8EF086}">
      <p15:sldGuideLst xmlns:p15="http://schemas.microsoft.com/office/powerpoint/2012/main"/>
    </p:ext>
  </p:extLst>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p:cSld name="（基本版） 白紙_Proposal">
    <p:spTree>
      <p:nvGrpSpPr>
        <p:cNvPr id="1" name=""/>
        <p:cNvGrpSpPr/>
        <p:nvPr/>
      </p:nvGrpSpPr>
      <p:grpSpPr>
        <a:xfrm>
          <a:off x="0" y="0"/>
          <a:ext cx="0" cy="0"/>
          <a:chOff x="0" y="0"/>
          <a:chExt cx="0" cy="0"/>
        </a:xfrm>
      </p:grpSpPr>
      <p:sp>
        <p:nvSpPr>
          <p:cNvPr id="3" name="フッター プレースホルダー 2"/>
          <p:cNvSpPr>
            <a:spLocks noGrp="1"/>
          </p:cNvSpPr>
          <p:nvPr>
            <p:ph type="ftr" sz="quarter" idx="10"/>
          </p:nvPr>
        </p:nvSpPr>
        <p:spPr bwMode="gray"/>
        <p:txBody>
          <a:bodyPr/>
          <a:lstStyle>
            <a:lvl1pPr>
              <a:defRPr/>
            </a:lvl1pPr>
          </a:lstStyle>
          <a:p>
            <a:endParaRPr lang="en-GB" altLang="en-GB" dirty="0">
              <a:solidFill>
                <a:prstClr val="black"/>
              </a:solidFill>
            </a:endParaRPr>
          </a:p>
        </p:txBody>
      </p:sp>
      <p:sp>
        <p:nvSpPr>
          <p:cNvPr id="4" name="スライド番号プレースホルダー 3"/>
          <p:cNvSpPr>
            <a:spLocks noGrp="1"/>
          </p:cNvSpPr>
          <p:nvPr>
            <p:ph type="sldNum" sz="quarter" idx="11"/>
          </p:nvPr>
        </p:nvSpPr>
        <p:spPr bwMode="gray"/>
        <p:txBody>
          <a:bodyPr/>
          <a:lstStyle>
            <a:lvl1pPr>
              <a:defRPr/>
            </a:lvl1pPr>
          </a:lstStyle>
          <a:p>
            <a:fld id="{AA5FCFE5-FE56-4EF1-80A8-07776887C2A1}" type="slidenum">
              <a:rPr lang="ja-JP" altLang="en-US" smtClean="0">
                <a:solidFill>
                  <a:prstClr val="black"/>
                </a:solidFill>
              </a:rPr>
              <a:pPr/>
              <a:t>‹#›</a:t>
            </a:fld>
            <a:endParaRPr lang="ja-JP" altLang="en-US" dirty="0">
              <a:solidFill>
                <a:prstClr val="black"/>
              </a:solidFill>
            </a:endParaRPr>
          </a:p>
        </p:txBody>
      </p:sp>
      <p:sp>
        <p:nvSpPr>
          <p:cNvPr id="6" name="テキスト プレースホルダー 5"/>
          <p:cNvSpPr>
            <a:spLocks noGrp="1"/>
          </p:cNvSpPr>
          <p:nvPr>
            <p:ph type="body" sz="quarter" idx="12"/>
          </p:nvPr>
        </p:nvSpPr>
        <p:spPr bwMode="gray">
          <a:xfrm>
            <a:off x="1902000" y="2367864"/>
            <a:ext cx="6102000" cy="2487600"/>
          </a:xfrm>
          <a:prstGeom prst="rect">
            <a:avLst/>
          </a:prstGeom>
        </p:spPr>
        <p:txBody>
          <a:bodyPr/>
          <a:lstStyle>
            <a:lvl1pPr>
              <a:defRPr/>
            </a:lvl1pPr>
          </a:lstStyle>
          <a:p>
            <a:pPr lvl="0"/>
            <a:r>
              <a:rPr kumimoji="1" lang="ja-JP" altLang="en-US"/>
              <a:t>マスター テキストの書式設定</a:t>
            </a:r>
          </a:p>
        </p:txBody>
      </p:sp>
    </p:spTree>
    <p:extLst>
      <p:ext uri="{BB962C8B-B14F-4D97-AF65-F5344CB8AC3E}">
        <p14:creationId xmlns:p14="http://schemas.microsoft.com/office/powerpoint/2010/main" val="2452055519"/>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p:cSld name="（基本版） 中表紙_Proposal">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bwMode="gray">
          <a:xfrm>
            <a:off x="968400" y="2124000"/>
            <a:ext cx="5176793" cy="667409"/>
          </a:xfrm>
          <a:prstGeom prst="rect">
            <a:avLst/>
          </a:prstGeom>
          <a:noFill/>
        </p:spPr>
        <p:txBody>
          <a:bodyPr wrap="none" lIns="72000" rIns="73152" anchor="ctr" anchorCtr="0">
            <a:noAutofit/>
          </a:bodyPr>
          <a:lstStyle>
            <a:lvl1pPr marL="0" indent="0" algn="l">
              <a:lnSpc>
                <a:spcPct val="100000"/>
              </a:lnSpc>
              <a:spcBef>
                <a:spcPts val="0"/>
              </a:spcBef>
              <a:buNone/>
              <a:defRPr sz="2800" b="1" baseline="0">
                <a:solidFill>
                  <a:schemeClr val="tx1"/>
                </a:solidFill>
                <a:latin typeface="Arial" pitchFamily="34" charset="0"/>
                <a:cs typeface="Arial" pitchFamily="34" charset="0"/>
              </a:defRPr>
            </a:lvl1pPr>
          </a:lstStyle>
          <a:p>
            <a:pPr lvl="0"/>
            <a:r>
              <a:rPr lang="ja-JP" altLang="en-US" dirty="0"/>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defRPr>
            </a:lvl1pPr>
          </a:lstStyle>
          <a:p>
            <a:fld id="{AA5FCFE5-FE56-4EF1-80A8-07776887C2A1}" type="slidenum">
              <a:rPr lang="ja-JP" altLang="en-US" smtClean="0">
                <a:solidFill>
                  <a:prstClr val="black"/>
                </a:solidFill>
              </a:rPr>
              <a:pPr/>
              <a:t>‹#›</a:t>
            </a:fld>
            <a:endParaRPr lang="ja-JP" altLang="en-US" dirty="0">
              <a:solidFill>
                <a:prstClr val="black"/>
              </a:solidFill>
            </a:endParaRPr>
          </a:p>
        </p:txBody>
      </p:sp>
      <p:sp>
        <p:nvSpPr>
          <p:cNvPr id="7" name="フッター プレースホルダ 6"/>
          <p:cNvSpPr>
            <a:spLocks noGrp="1"/>
          </p:cNvSpPr>
          <p:nvPr>
            <p:ph type="ftr" sz="quarter" idx="12"/>
          </p:nvPr>
        </p:nvSpPr>
        <p:spPr bwMode="gray"/>
        <p:txBody>
          <a:bodyPr/>
          <a:lstStyle>
            <a:lvl1pPr>
              <a:defRPr>
                <a:solidFill>
                  <a:schemeClr val="tx1"/>
                </a:solidFill>
              </a:defRPr>
            </a:lvl1pPr>
          </a:lstStyle>
          <a:p>
            <a:endParaRPr lang="en-GB" altLang="en-GB" dirty="0">
              <a:solidFill>
                <a:prstClr val="black"/>
              </a:solidFill>
            </a:endParaRPr>
          </a:p>
        </p:txBody>
      </p:sp>
    </p:spTree>
    <p:extLst>
      <p:ext uri="{BB962C8B-B14F-4D97-AF65-F5344CB8AC3E}">
        <p14:creationId xmlns:p14="http://schemas.microsoft.com/office/powerpoint/2010/main" val="4150449423"/>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p:cSld name="（基本版） タイトルのみ_Proposal">
    <p:spTree>
      <p:nvGrpSpPr>
        <p:cNvPr id="1" name=""/>
        <p:cNvGrpSpPr/>
        <p:nvPr/>
      </p:nvGrpSpPr>
      <p:grpSpPr>
        <a:xfrm>
          <a:off x="0" y="0"/>
          <a:ext cx="0" cy="0"/>
          <a:chOff x="0" y="0"/>
          <a:chExt cx="0" cy="0"/>
        </a:xfrm>
      </p:grpSpPr>
      <p:sp>
        <p:nvSpPr>
          <p:cNvPr id="3" name="フッター プレースホルダ 2"/>
          <p:cNvSpPr>
            <a:spLocks noGrp="1"/>
          </p:cNvSpPr>
          <p:nvPr>
            <p:ph type="ftr" sz="quarter" idx="10"/>
          </p:nvPr>
        </p:nvSpPr>
        <p:spPr bwMode="gray"/>
        <p:txBody>
          <a:bodyPr/>
          <a:lstStyle>
            <a:lvl1pPr>
              <a:defRPr>
                <a:solidFill>
                  <a:schemeClr val="tx1"/>
                </a:solidFill>
              </a:defRPr>
            </a:lvl1pPr>
          </a:lstStyle>
          <a:p>
            <a:endParaRPr lang="en-GB" altLang="en-GB" dirty="0">
              <a:solidFill>
                <a:prstClr val="black"/>
              </a:solidFill>
            </a:endParaRPr>
          </a:p>
        </p:txBody>
      </p:sp>
      <p:sp>
        <p:nvSpPr>
          <p:cNvPr id="4" name="スライド番号プレースホルダ 3"/>
          <p:cNvSpPr>
            <a:spLocks noGrp="1"/>
          </p:cNvSpPr>
          <p:nvPr>
            <p:ph type="sldNum" sz="quarter" idx="11"/>
          </p:nvPr>
        </p:nvSpPr>
        <p:spPr bwMode="gray"/>
        <p:txBody>
          <a:bodyPr/>
          <a:lstStyle>
            <a:lvl1pPr>
              <a:defRPr>
                <a:solidFill>
                  <a:schemeClr val="tx1"/>
                </a:solidFill>
              </a:defRPr>
            </a:lvl1pPr>
          </a:lstStyle>
          <a:p>
            <a:fld id="{AA5FCFE5-FE56-4EF1-80A8-07776887C2A1}" type="slidenum">
              <a:rPr lang="ja-JP" altLang="en-US" smtClean="0">
                <a:solidFill>
                  <a:prstClr val="black"/>
                </a:solidFill>
              </a:rPr>
              <a:pPr/>
              <a:t>‹#›</a:t>
            </a:fld>
            <a:endParaRPr lang="ja-JP" altLang="en-US" dirty="0">
              <a:solidFill>
                <a:prstClr val="black"/>
              </a:solidFill>
            </a:endParaRPr>
          </a:p>
        </p:txBody>
      </p:sp>
      <p:sp>
        <p:nvSpPr>
          <p:cNvPr id="9" name="テキスト プレースホルダー 2"/>
          <p:cNvSpPr>
            <a:spLocks noGrp="1"/>
          </p:cNvSpPr>
          <p:nvPr>
            <p:ph type="body" sz="quarter" idx="15" hasCustomPrompt="1"/>
          </p:nvPr>
        </p:nvSpPr>
        <p:spPr bwMode="gray">
          <a:xfrm>
            <a:off x="417000" y="1016000"/>
            <a:ext cx="4356000"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a:t>Header</a:t>
            </a:r>
            <a:r>
              <a:rPr kumimoji="1" lang="ja-JP" altLang="en-US" dirty="0"/>
              <a:t>を入力（スライドタイトル）</a:t>
            </a:r>
          </a:p>
        </p:txBody>
      </p:sp>
      <p:sp>
        <p:nvSpPr>
          <p:cNvPr id="6" name="タイトル 5"/>
          <p:cNvSpPr>
            <a:spLocks noGrp="1"/>
          </p:cNvSpPr>
          <p:nvPr>
            <p:ph type="title" hasCustomPrompt="1"/>
          </p:nvPr>
        </p:nvSpPr>
        <p:spPr bwMode="gray">
          <a:xfrm>
            <a:off x="417000" y="136800"/>
            <a:ext cx="9072000" cy="651600"/>
          </a:xfrm>
        </p:spPr>
        <p:txBody>
          <a:body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300271670"/>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p:cSld name="（基本版） コンテンツ左サイド_レベル_Proposal">
    <p:spTree>
      <p:nvGrpSpPr>
        <p:cNvPr id="1" name=""/>
        <p:cNvGrpSpPr/>
        <p:nvPr/>
      </p:nvGrpSpPr>
      <p:grpSpPr>
        <a:xfrm>
          <a:off x="0" y="0"/>
          <a:ext cx="0" cy="0"/>
          <a:chOff x="0" y="0"/>
          <a:chExt cx="0" cy="0"/>
        </a:xfrm>
      </p:grpSpPr>
      <p:sp>
        <p:nvSpPr>
          <p:cNvPr id="7" name="コンテンツ プレースホルダ 2"/>
          <p:cNvSpPr>
            <a:spLocks noGrp="1"/>
          </p:cNvSpPr>
          <p:nvPr>
            <p:ph idx="1"/>
          </p:nvPr>
        </p:nvSpPr>
        <p:spPr bwMode="gray">
          <a:xfrm>
            <a:off x="417000" y="1476000"/>
            <a:ext cx="4356000" cy="4824000"/>
          </a:xfrm>
          <a:prstGeom prst="rect">
            <a:avLst/>
          </a:prstGeom>
        </p:spPr>
        <p:txBody>
          <a:bodyPr/>
          <a:lstStyle>
            <a:lvl1pPr>
              <a:buNone/>
              <a:defRPr sz="1200" baseline="0">
                <a:latin typeface="Arial" pitchFamily="34" charset="0"/>
                <a:ea typeface="+mn-ea"/>
                <a:cs typeface="Arial" pitchFamily="34" charset="0"/>
              </a:defRPr>
            </a:lvl1pPr>
            <a:lvl2pPr marL="172800" indent="-1728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marR="0" indent="-172800" algn="l" defTabSz="989013" rtl="0" eaLnBrk="1" fontAlgn="auto" latinLnBrk="0" hangingPunct="1">
              <a:lnSpc>
                <a:spcPct val="106000"/>
              </a:lnSpc>
              <a:spcBef>
                <a:spcPts val="240"/>
              </a:spcBef>
              <a:spcAft>
                <a:spcPts val="0"/>
              </a:spcAft>
              <a:buClrTx/>
              <a:buSzTx/>
              <a:buFont typeface="Arial" pitchFamily="34" charset="0"/>
              <a:buChar char="•"/>
              <a:tabLst/>
              <a:defRPr sz="12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6" name="スライド番号プレースホルダ 5"/>
          <p:cNvSpPr>
            <a:spLocks noGrp="1"/>
          </p:cNvSpPr>
          <p:nvPr>
            <p:ph type="sldNum" sz="quarter" idx="10"/>
          </p:nvPr>
        </p:nvSpPr>
        <p:spPr bwMode="gray"/>
        <p:txBody>
          <a:bodyPr/>
          <a:lstStyle>
            <a:lvl1pPr>
              <a:defRPr>
                <a:solidFill>
                  <a:schemeClr val="tx1"/>
                </a:solidFill>
              </a:defRPr>
            </a:lvl1pPr>
          </a:lstStyle>
          <a:p>
            <a:fld id="{0822A2BF-4EE5-45F6-88E1-9AA10A8C672A}" type="slidenum">
              <a:rPr lang="ja-JP" altLang="en-US" smtClean="0">
                <a:solidFill>
                  <a:prstClr val="black"/>
                </a:solidFill>
              </a:rPr>
              <a:pPr/>
              <a:t>‹#›</a:t>
            </a:fld>
            <a:endParaRPr lang="ja-JP" altLang="en-US" dirty="0">
              <a:solidFill>
                <a:prstClr val="black"/>
              </a:solidFill>
            </a:endParaRPr>
          </a:p>
        </p:txBody>
      </p:sp>
      <p:sp>
        <p:nvSpPr>
          <p:cNvPr id="8" name="フッター プレースホルダ 7"/>
          <p:cNvSpPr>
            <a:spLocks noGrp="1"/>
          </p:cNvSpPr>
          <p:nvPr>
            <p:ph type="ftr" sz="quarter" idx="11"/>
          </p:nvPr>
        </p:nvSpPr>
        <p:spPr bwMode="gray"/>
        <p:txBody>
          <a:bodyPr/>
          <a:lstStyle>
            <a:lvl1pPr>
              <a:defRPr>
                <a:solidFill>
                  <a:schemeClr val="tx1"/>
                </a:solidFill>
              </a:defRPr>
            </a:lvl1pPr>
          </a:lstStyle>
          <a:p>
            <a:endParaRPr lang="en-GB" altLang="en-GB" dirty="0">
              <a:solidFill>
                <a:prstClr val="black"/>
              </a:solidFill>
            </a:endParaRPr>
          </a:p>
        </p:txBody>
      </p:sp>
      <p:sp>
        <p:nvSpPr>
          <p:cNvPr id="3" name="テキスト プレースホルダー 2"/>
          <p:cNvSpPr>
            <a:spLocks noGrp="1"/>
          </p:cNvSpPr>
          <p:nvPr>
            <p:ph type="body" sz="quarter" idx="12" hasCustomPrompt="1"/>
          </p:nvPr>
        </p:nvSpPr>
        <p:spPr bwMode="gray">
          <a:xfrm>
            <a:off x="417000" y="1016000"/>
            <a:ext cx="4356000"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a:t>Header</a:t>
            </a:r>
            <a:r>
              <a:rPr kumimoji="1" lang="ja-JP" altLang="en-US" dirty="0"/>
              <a:t>を入力（スライドタイトル）</a:t>
            </a:r>
          </a:p>
        </p:txBody>
      </p:sp>
      <p:sp>
        <p:nvSpPr>
          <p:cNvPr id="2" name="タイトル 1"/>
          <p:cNvSpPr>
            <a:spLocks noGrp="1"/>
          </p:cNvSpPr>
          <p:nvPr>
            <p:ph type="title" hasCustomPrompt="1"/>
          </p:nvPr>
        </p:nvSpPr>
        <p:spPr bwMode="gray">
          <a:xfrm>
            <a:off x="417000" y="136800"/>
            <a:ext cx="9072000" cy="651600"/>
          </a:xfrm>
        </p:spPr>
        <p:txBody>
          <a:body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075778752"/>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preserve="1">
  <p:cSld name="（基本版） コンテンツ両サイド_レベル_Proposal">
    <p:spTree>
      <p:nvGrpSpPr>
        <p:cNvPr id="1" name=""/>
        <p:cNvGrpSpPr/>
        <p:nvPr/>
      </p:nvGrpSpPr>
      <p:grpSpPr>
        <a:xfrm>
          <a:off x="0" y="0"/>
          <a:ext cx="0" cy="0"/>
          <a:chOff x="0" y="0"/>
          <a:chExt cx="0" cy="0"/>
        </a:xfrm>
      </p:grpSpPr>
      <p:sp>
        <p:nvSpPr>
          <p:cNvPr id="8" name="コンテンツ プレースホルダ 2"/>
          <p:cNvSpPr>
            <a:spLocks noGrp="1"/>
          </p:cNvSpPr>
          <p:nvPr>
            <p:ph idx="1"/>
          </p:nvPr>
        </p:nvSpPr>
        <p:spPr bwMode="gray">
          <a:xfrm>
            <a:off x="417000" y="1476000"/>
            <a:ext cx="4356000" cy="4824000"/>
          </a:xfrm>
          <a:prstGeom prst="rect">
            <a:avLst/>
          </a:prstGeom>
        </p:spPr>
        <p:txBody>
          <a:bodyPr/>
          <a:lstStyle>
            <a:lvl1pPr>
              <a:buNone/>
              <a:defRPr sz="1200" baseline="0">
                <a:latin typeface="Arial" pitchFamily="34" charset="0"/>
                <a:ea typeface="+mn-ea"/>
                <a:cs typeface="Arial" pitchFamily="34" charset="0"/>
              </a:defRPr>
            </a:lvl1pPr>
            <a:lvl2pPr marL="172800" indent="-1728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marR="0" indent="-172800" algn="l" defTabSz="989013" rtl="0" eaLnBrk="1" fontAlgn="auto" latinLnBrk="0" hangingPunct="1">
              <a:lnSpc>
                <a:spcPct val="106000"/>
              </a:lnSpc>
              <a:spcBef>
                <a:spcPts val="240"/>
              </a:spcBef>
              <a:spcAft>
                <a:spcPts val="0"/>
              </a:spcAft>
              <a:buClrTx/>
              <a:buSzTx/>
              <a:buFont typeface="Arial" pitchFamily="34" charset="0"/>
              <a:buChar char="•"/>
              <a:tabLst/>
              <a:defRPr sz="12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9" name="コンテンツ プレースホルダ 2"/>
          <p:cNvSpPr>
            <a:spLocks noGrp="1"/>
          </p:cNvSpPr>
          <p:nvPr>
            <p:ph idx="12"/>
          </p:nvPr>
        </p:nvSpPr>
        <p:spPr bwMode="gray">
          <a:xfrm>
            <a:off x="5132388" y="1476000"/>
            <a:ext cx="4356000" cy="4824000"/>
          </a:xfrm>
          <a:prstGeom prst="rect">
            <a:avLst/>
          </a:prstGeom>
        </p:spPr>
        <p:txBody>
          <a:bodyPr/>
          <a:lstStyle>
            <a:lvl1pPr>
              <a:buNone/>
              <a:defRPr sz="1200" baseline="0">
                <a:latin typeface="Arial" pitchFamily="34" charset="0"/>
                <a:ea typeface="+mn-ea"/>
                <a:cs typeface="Arial" pitchFamily="34" charset="0"/>
              </a:defRPr>
            </a:lvl1pPr>
            <a:lvl2pPr marL="172800" indent="-1728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indent="-172800">
              <a:lnSpc>
                <a:spcPct val="106000"/>
              </a:lnSpc>
              <a:spcBef>
                <a:spcPts val="240"/>
              </a:spcBef>
              <a:buFont typeface="Arial" pitchFamily="34" charset="0"/>
              <a:buChar char="•"/>
              <a:defRPr sz="12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10" name="スライド番号プレースホルダ 9"/>
          <p:cNvSpPr>
            <a:spLocks noGrp="1"/>
          </p:cNvSpPr>
          <p:nvPr>
            <p:ph type="sldNum" sz="quarter" idx="13"/>
          </p:nvPr>
        </p:nvSpPr>
        <p:spPr bwMode="gray"/>
        <p:txBody>
          <a:bodyPr/>
          <a:lstStyle>
            <a:lvl1pPr>
              <a:defRPr>
                <a:solidFill>
                  <a:schemeClr val="tx1"/>
                </a:solidFill>
              </a:defRPr>
            </a:lvl1pPr>
          </a:lstStyle>
          <a:p>
            <a:fld id="{A3EB1B23-9AF8-425B-BAD7-B9FA00F18833}" type="slidenum">
              <a:rPr lang="ja-JP" altLang="en-US" smtClean="0">
                <a:solidFill>
                  <a:prstClr val="black"/>
                </a:solidFill>
              </a:rPr>
              <a:pPr/>
              <a:t>‹#›</a:t>
            </a:fld>
            <a:endParaRPr lang="ja-JP" altLang="en-US" dirty="0">
              <a:solidFill>
                <a:prstClr val="black"/>
              </a:solidFill>
            </a:endParaRPr>
          </a:p>
        </p:txBody>
      </p:sp>
      <p:sp>
        <p:nvSpPr>
          <p:cNvPr id="11" name="フッター プレースホルダ 10"/>
          <p:cNvSpPr>
            <a:spLocks noGrp="1"/>
          </p:cNvSpPr>
          <p:nvPr>
            <p:ph type="ftr" sz="quarter" idx="14"/>
          </p:nvPr>
        </p:nvSpPr>
        <p:spPr bwMode="gray"/>
        <p:txBody>
          <a:bodyPr/>
          <a:lstStyle>
            <a:lvl1pPr>
              <a:defRPr>
                <a:solidFill>
                  <a:schemeClr val="tx1"/>
                </a:solidFill>
              </a:defRPr>
            </a:lvl1pPr>
          </a:lstStyle>
          <a:p>
            <a:endParaRPr lang="en-GB" altLang="en-GB" dirty="0">
              <a:solidFill>
                <a:prstClr val="black"/>
              </a:solidFill>
            </a:endParaRPr>
          </a:p>
        </p:txBody>
      </p:sp>
      <p:sp>
        <p:nvSpPr>
          <p:cNvPr id="3" name="テキスト プレースホルダー 2"/>
          <p:cNvSpPr>
            <a:spLocks noGrp="1"/>
          </p:cNvSpPr>
          <p:nvPr>
            <p:ph type="body" sz="quarter" idx="15" hasCustomPrompt="1"/>
          </p:nvPr>
        </p:nvSpPr>
        <p:spPr bwMode="gray">
          <a:xfrm>
            <a:off x="417000" y="1016000"/>
            <a:ext cx="4356000"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a:t>Header</a:t>
            </a:r>
            <a:r>
              <a:rPr kumimoji="1" lang="ja-JP" altLang="en-US" dirty="0"/>
              <a:t>を入力（スライドタイトル）</a:t>
            </a:r>
          </a:p>
        </p:txBody>
      </p:sp>
      <p:sp>
        <p:nvSpPr>
          <p:cNvPr id="13" name="テキスト プレースホルダー 2"/>
          <p:cNvSpPr>
            <a:spLocks noGrp="1"/>
          </p:cNvSpPr>
          <p:nvPr>
            <p:ph type="body" sz="quarter" idx="16" hasCustomPrompt="1"/>
          </p:nvPr>
        </p:nvSpPr>
        <p:spPr bwMode="gray">
          <a:xfrm>
            <a:off x="5132388" y="1016000"/>
            <a:ext cx="4356000"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a:t>Header</a:t>
            </a:r>
            <a:r>
              <a:rPr kumimoji="1" lang="ja-JP" altLang="en-US" dirty="0"/>
              <a:t>を入力（スライドタイトル）</a:t>
            </a:r>
          </a:p>
        </p:txBody>
      </p:sp>
      <p:sp>
        <p:nvSpPr>
          <p:cNvPr id="2" name="タイトル 1"/>
          <p:cNvSpPr>
            <a:spLocks noGrp="1"/>
          </p:cNvSpPr>
          <p:nvPr>
            <p:ph type="title" hasCustomPrompt="1"/>
          </p:nvPr>
        </p:nvSpPr>
        <p:spPr bwMode="gray">
          <a:xfrm>
            <a:off x="417000" y="136800"/>
            <a:ext cx="9072000" cy="651600"/>
          </a:xfrm>
        </p:spPr>
        <p:txBody>
          <a:body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871755583"/>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showMasterSp="0" preserve="1">
  <p:cSld name="（基本版） コンテンツ全面_レベル_Proposal">
    <p:spTree>
      <p:nvGrpSpPr>
        <p:cNvPr id="1" name=""/>
        <p:cNvGrpSpPr/>
        <p:nvPr/>
      </p:nvGrpSpPr>
      <p:grpSpPr>
        <a:xfrm>
          <a:off x="0" y="0"/>
          <a:ext cx="0" cy="0"/>
          <a:chOff x="0" y="0"/>
          <a:chExt cx="0" cy="0"/>
        </a:xfrm>
      </p:grpSpPr>
      <p:sp>
        <p:nvSpPr>
          <p:cNvPr id="6" name="コンテンツ プレースホルダ 2"/>
          <p:cNvSpPr>
            <a:spLocks noGrp="1"/>
          </p:cNvSpPr>
          <p:nvPr>
            <p:ph idx="1"/>
          </p:nvPr>
        </p:nvSpPr>
        <p:spPr bwMode="gray">
          <a:xfrm>
            <a:off x="416999" y="1476000"/>
            <a:ext cx="9072000" cy="4824000"/>
          </a:xfrm>
          <a:prstGeom prst="rect">
            <a:avLst/>
          </a:prstGeom>
        </p:spPr>
        <p:txBody>
          <a:bodyPr/>
          <a:lstStyle>
            <a:lvl1pPr>
              <a:buFont typeface="Arial" pitchFamily="34" charset="0"/>
              <a:buNone/>
              <a:defRPr sz="1200" baseline="0">
                <a:latin typeface="Arial" pitchFamily="34" charset="0"/>
                <a:ea typeface="+mn-ea"/>
                <a:cs typeface="Arial" pitchFamily="34" charset="0"/>
              </a:defRPr>
            </a:lvl1pPr>
            <a:lvl2pPr marL="172800" indent="-1728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indent="-172800">
              <a:lnSpc>
                <a:spcPct val="106000"/>
              </a:lnSpc>
              <a:spcBef>
                <a:spcPts val="240"/>
              </a:spcBef>
              <a:buFont typeface="Arial" pitchFamily="34" charset="0"/>
              <a:buChar char="•"/>
              <a:defRPr sz="12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9" name="スライド番号プレースホルダ 8"/>
          <p:cNvSpPr>
            <a:spLocks noGrp="1"/>
          </p:cNvSpPr>
          <p:nvPr>
            <p:ph type="sldNum" sz="quarter" idx="10"/>
          </p:nvPr>
        </p:nvSpPr>
        <p:spPr bwMode="gray"/>
        <p:txBody>
          <a:bodyPr/>
          <a:lstStyle>
            <a:lvl1pPr>
              <a:defRPr>
                <a:solidFill>
                  <a:schemeClr val="tx1"/>
                </a:solidFill>
              </a:defRPr>
            </a:lvl1pPr>
          </a:lstStyle>
          <a:p>
            <a:fld id="{543A0986-838B-4D2A-A95C-8CB1738263FE}" type="slidenum">
              <a:rPr lang="ja-JP" altLang="en-US" smtClean="0">
                <a:solidFill>
                  <a:prstClr val="black"/>
                </a:solidFill>
              </a:rPr>
              <a:pPr/>
              <a:t>‹#›</a:t>
            </a:fld>
            <a:endParaRPr lang="ja-JP" altLang="en-US" dirty="0">
              <a:solidFill>
                <a:prstClr val="black"/>
              </a:solidFill>
            </a:endParaRPr>
          </a:p>
        </p:txBody>
      </p:sp>
      <p:sp>
        <p:nvSpPr>
          <p:cNvPr id="10" name="フッター プレースホルダ 9"/>
          <p:cNvSpPr>
            <a:spLocks noGrp="1"/>
          </p:cNvSpPr>
          <p:nvPr>
            <p:ph type="ftr" sz="quarter" idx="11"/>
          </p:nvPr>
        </p:nvSpPr>
        <p:spPr bwMode="gray"/>
        <p:txBody>
          <a:bodyPr/>
          <a:lstStyle>
            <a:lvl1pPr>
              <a:defRPr>
                <a:solidFill>
                  <a:schemeClr val="tx1"/>
                </a:solidFill>
              </a:defRPr>
            </a:lvl1pPr>
          </a:lstStyle>
          <a:p>
            <a:endParaRPr lang="en-GB" altLang="en-GB" dirty="0">
              <a:solidFill>
                <a:prstClr val="black"/>
              </a:solidFill>
            </a:endParaRPr>
          </a:p>
        </p:txBody>
      </p:sp>
      <p:sp>
        <p:nvSpPr>
          <p:cNvPr id="8" name="テキスト プレースホルダー 2"/>
          <p:cNvSpPr>
            <a:spLocks noGrp="1"/>
          </p:cNvSpPr>
          <p:nvPr>
            <p:ph type="body" sz="quarter" idx="15" hasCustomPrompt="1"/>
          </p:nvPr>
        </p:nvSpPr>
        <p:spPr bwMode="gray">
          <a:xfrm>
            <a:off x="417000" y="1016000"/>
            <a:ext cx="4356000"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a:t>Header</a:t>
            </a:r>
            <a:r>
              <a:rPr kumimoji="1" lang="ja-JP" altLang="en-US" dirty="0"/>
              <a:t>を入力（スライドタイトル）</a:t>
            </a:r>
          </a:p>
        </p:txBody>
      </p:sp>
      <p:sp>
        <p:nvSpPr>
          <p:cNvPr id="3" name="タイトル 2"/>
          <p:cNvSpPr>
            <a:spLocks noGrp="1"/>
          </p:cNvSpPr>
          <p:nvPr>
            <p:ph type="title" hasCustomPrompt="1"/>
          </p:nvPr>
        </p:nvSpPr>
        <p:spPr bwMode="gray">
          <a:xfrm>
            <a:off x="417000" y="136800"/>
            <a:ext cx="9072000" cy="651600"/>
          </a:xfrm>
        </p:spPr>
        <p:txBody>
          <a:body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2888685145"/>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preserve="1">
  <p:cSld name="（基本版） タイトル_ ロゴ入り_Proposal">
    <p:spTree>
      <p:nvGrpSpPr>
        <p:cNvPr id="1" name=""/>
        <p:cNvGrpSpPr/>
        <p:nvPr/>
      </p:nvGrpSpPr>
      <p:grpSpPr>
        <a:xfrm>
          <a:off x="0" y="0"/>
          <a:ext cx="0" cy="0"/>
          <a:chOff x="0" y="0"/>
          <a:chExt cx="0" cy="0"/>
        </a:xfrm>
      </p:grpSpPr>
      <p:sp>
        <p:nvSpPr>
          <p:cNvPr id="9" name="Picture Placeholder 8"/>
          <p:cNvSpPr>
            <a:spLocks noGrp="1" noChangeAspect="1"/>
          </p:cNvSpPr>
          <p:nvPr>
            <p:ph type="pic" sz="quarter" idx="11"/>
          </p:nvPr>
        </p:nvSpPr>
        <p:spPr bwMode="gray">
          <a:xfrm>
            <a:off x="2523000" y="999000"/>
            <a:ext cx="4860000" cy="4860000"/>
          </a:xfrm>
          <a:prstGeom prst="rect">
            <a:avLst/>
          </a:prstGeom>
        </p:spPr>
        <p:txBody>
          <a:bodyPr/>
          <a:lstStyle>
            <a:lvl1pPr>
              <a:defRPr/>
            </a:lvl1pPr>
          </a:lstStyle>
          <a:p>
            <a:r>
              <a:rPr lang="ja-JP" altLang="en-US" dirty="0"/>
              <a:t>図を追加</a:t>
            </a:r>
            <a:endParaRPr lang="en-GB" dirty="0"/>
          </a:p>
        </p:txBody>
      </p:sp>
      <p:sp>
        <p:nvSpPr>
          <p:cNvPr id="2" name="Title 1"/>
          <p:cNvSpPr>
            <a:spLocks noGrp="1"/>
          </p:cNvSpPr>
          <p:nvPr>
            <p:ph type="ctrTitle" hasCustomPrompt="1"/>
          </p:nvPr>
        </p:nvSpPr>
        <p:spPr bwMode="gray">
          <a:xfrm>
            <a:off x="417600" y="5040000"/>
            <a:ext cx="4536000" cy="615553"/>
          </a:xfrm>
        </p:spPr>
        <p:txBody>
          <a:bodyPr anchor="b" anchorCtr="0">
            <a:noAutofit/>
          </a:bodyPr>
          <a:lstStyle>
            <a:lvl1pPr algn="l">
              <a:lnSpc>
                <a:spcPct val="100000"/>
              </a:lnSpc>
              <a:spcBef>
                <a:spcPts val="0"/>
              </a:spcBef>
              <a:spcAft>
                <a:spcPts val="0"/>
              </a:spcAft>
              <a:defRPr sz="2000" b="1">
                <a:solidFill>
                  <a:schemeClr val="tx1"/>
                </a:solidFill>
                <a:latin typeface="+mj-lt"/>
                <a:ea typeface="Arial" panose="020B0604020202020204" pitchFamily="34" charset="0"/>
                <a:cs typeface="Arial" panose="020B0604020202020204" pitchFamily="34" charset="0"/>
              </a:defRPr>
            </a:lvl1pPr>
          </a:lstStyle>
          <a:p>
            <a:r>
              <a:rPr lang="ja-JP" altLang="en-US" noProof="0" dirty="0"/>
              <a:t>表紙タイトル</a:t>
            </a:r>
            <a:endParaRPr lang="en-US" noProof="0" dirty="0"/>
          </a:p>
        </p:txBody>
      </p:sp>
      <p:sp>
        <p:nvSpPr>
          <p:cNvPr id="3" name="Subtitle 2"/>
          <p:cNvSpPr>
            <a:spLocks noGrp="1"/>
          </p:cNvSpPr>
          <p:nvPr>
            <p:ph type="subTitle" idx="1" hasCustomPrompt="1"/>
          </p:nvPr>
        </p:nvSpPr>
        <p:spPr bwMode="gray">
          <a:xfrm>
            <a:off x="417600" y="5652000"/>
            <a:ext cx="4536000"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a:solidFill>
                  <a:schemeClr val="tx1"/>
                </a:solidFill>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dirty="0"/>
              <a:t>表紙サブタイトル</a:t>
            </a:r>
            <a:endParaRPr lang="en-US" noProof="0" dirty="0"/>
          </a:p>
        </p:txBody>
      </p:sp>
      <p:sp>
        <p:nvSpPr>
          <p:cNvPr id="5" name="Text Placeholder 4"/>
          <p:cNvSpPr>
            <a:spLocks noGrp="1"/>
          </p:cNvSpPr>
          <p:nvPr>
            <p:ph type="body" sz="quarter" idx="10"/>
          </p:nvPr>
        </p:nvSpPr>
        <p:spPr bwMode="gray">
          <a:xfrm>
            <a:off x="417599" y="6408000"/>
            <a:ext cx="4536000" cy="215444"/>
          </a:xfrm>
          <a:prstGeom prst="rect">
            <a:avLst/>
          </a:prstGeom>
        </p:spPr>
        <p:txBody>
          <a:bodyPr wrap="square" lIns="0" anchor="b" anchorCtr="0">
            <a:spAutoFit/>
          </a:bodyPr>
          <a:lstStyle>
            <a:lvl1pPr>
              <a:lnSpc>
                <a:spcPct val="100000"/>
              </a:lnSpc>
              <a:spcBef>
                <a:spcPts val="0"/>
              </a:spcBef>
              <a:spcAft>
                <a:spcPts val="0"/>
              </a:spcAft>
              <a:defRPr sz="1400">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
        <p:nvSpPr>
          <p:cNvPr id="8" name="Text Box 9"/>
          <p:cNvSpPr txBox="1">
            <a:spLocks noChangeArrowheads="1"/>
          </p:cNvSpPr>
          <p:nvPr/>
        </p:nvSpPr>
        <p:spPr bwMode="gray">
          <a:xfrm>
            <a:off x="417600" y="6192000"/>
            <a:ext cx="2093522" cy="215444"/>
          </a:xfrm>
          <a:prstGeom prst="rect">
            <a:avLst/>
          </a:prstGeom>
          <a:noFill/>
          <a:ln w="12700" cap="rnd" algn="ctr">
            <a:noFill/>
            <a:miter lim="800000"/>
            <a:headEnd/>
            <a:tailEnd/>
          </a:ln>
          <a:effectLst/>
        </p:spPr>
        <p:txBody>
          <a:bodyPr wrap="none" lIns="0" tIns="0" rIns="0" bIns="0">
            <a:spAutoFit/>
          </a:bodyPr>
          <a:lstStyle/>
          <a:p>
            <a:pPr>
              <a:spcBef>
                <a:spcPts val="0"/>
              </a:spcBef>
              <a:spcAft>
                <a:spcPts val="0"/>
              </a:spcAft>
            </a:pPr>
            <a:r>
              <a:rPr lang="ja-JP" altLang="en-US" sz="1400" dirty="0">
                <a:solidFill>
                  <a:srgbClr val="000000"/>
                </a:solidFill>
              </a:rPr>
              <a:t>有限責任監査法人</a:t>
            </a:r>
            <a:r>
              <a:rPr lang="ja-JP" altLang="ja-JP" sz="1400" dirty="0">
                <a:solidFill>
                  <a:srgbClr val="000000"/>
                </a:solidFill>
              </a:rPr>
              <a:t>トーマツ</a:t>
            </a:r>
            <a:endParaRPr lang="en-US" altLang="ja-JP" sz="1400" dirty="0">
              <a:solidFill>
                <a:srgbClr val="000000"/>
              </a:solidFill>
            </a:endParaRPr>
          </a:p>
        </p:txBody>
      </p:sp>
      <p:sp>
        <p:nvSpPr>
          <p:cNvPr id="10" name="テキスト プレースホルダー 9"/>
          <p:cNvSpPr>
            <a:spLocks noGrp="1"/>
          </p:cNvSpPr>
          <p:nvPr>
            <p:ph type="body" sz="quarter" idx="12" hasCustomPrompt="1"/>
          </p:nvPr>
        </p:nvSpPr>
        <p:spPr bwMode="gray">
          <a:xfrm>
            <a:off x="4953000" y="396000"/>
            <a:ext cx="4536000" cy="676800"/>
          </a:xfrm>
          <a:prstGeom prst="rect">
            <a:avLst/>
          </a:prstGeom>
        </p:spPr>
        <p:txBody>
          <a:bodyPr lIns="0">
            <a:normAutofit/>
          </a:bodyPr>
          <a:lstStyle>
            <a:lvl1pPr algn="r">
              <a:lnSpc>
                <a:spcPct val="100000"/>
              </a:lnSpc>
              <a:spcBef>
                <a:spcPts val="0"/>
              </a:spcBef>
              <a:defRPr sz="2200"/>
            </a:lvl1pPr>
            <a:lvl2pPr>
              <a:defRPr sz="2200"/>
            </a:lvl2pPr>
            <a:lvl3pPr>
              <a:defRPr sz="2200"/>
            </a:lvl3pPr>
            <a:lvl4pPr>
              <a:defRPr sz="2200"/>
            </a:lvl4pPr>
            <a:lvl5pPr>
              <a:defRPr sz="2200"/>
            </a:lvl5pPr>
          </a:lstStyle>
          <a:p>
            <a:pPr lvl="0"/>
            <a:r>
              <a:rPr kumimoji="1" lang="ja-JP" altLang="en-US" dirty="0"/>
              <a:t>クライアント社名</a:t>
            </a:r>
          </a:p>
        </p:txBody>
      </p:sp>
      <p:pic>
        <p:nvPicPr>
          <p:cNvPr id="7" name="図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416496" y="432000"/>
            <a:ext cx="1872000" cy="587972"/>
          </a:xfrm>
          <a:prstGeom prst="rect">
            <a:avLst/>
          </a:prstGeom>
        </p:spPr>
      </p:pic>
    </p:spTree>
    <p:extLst>
      <p:ext uri="{BB962C8B-B14F-4D97-AF65-F5344CB8AC3E}">
        <p14:creationId xmlns:p14="http://schemas.microsoft.com/office/powerpoint/2010/main" val="637730176"/>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基本版） コンテンツ左サイド_レベル_Proposal">
    <p:spTree>
      <p:nvGrpSpPr>
        <p:cNvPr id="1" name=""/>
        <p:cNvGrpSpPr/>
        <p:nvPr/>
      </p:nvGrpSpPr>
      <p:grpSpPr>
        <a:xfrm>
          <a:off x="0" y="0"/>
          <a:ext cx="0" cy="0"/>
          <a:chOff x="0" y="0"/>
          <a:chExt cx="0" cy="0"/>
        </a:xfrm>
      </p:grpSpPr>
      <p:sp>
        <p:nvSpPr>
          <p:cNvPr id="5" name="タイトル 1"/>
          <p:cNvSpPr>
            <a:spLocks noGrp="1"/>
          </p:cNvSpPr>
          <p:nvPr>
            <p:ph type="title" hasCustomPrompt="1"/>
          </p:nvPr>
        </p:nvSpPr>
        <p:spPr bwMode="gray">
          <a:xfrm>
            <a:off x="416496" y="136800"/>
            <a:ext cx="9072000" cy="651600"/>
          </a:xfrm>
          <a:prstGeom prst="rect">
            <a:avLst/>
          </a:prstGeom>
        </p:spPr>
        <p:txBody>
          <a:bodyPr/>
          <a:lstStyle>
            <a:lvl1pPr>
              <a:defRPr baseline="0"/>
            </a:lvl1pPr>
          </a:lstStyle>
          <a:p>
            <a:r>
              <a:rPr lang="en-US" altLang="ja-JP" dirty="0"/>
              <a:t/>
            </a:r>
            <a:br>
              <a:rPr lang="en-US" altLang="ja-JP" dirty="0"/>
            </a:br>
            <a:r>
              <a:rPr lang="ja-JP" altLang="en-US" dirty="0"/>
              <a:t>キーメッセージを入力（本スライドで一番伝えたいこと＜名詞止め・体言止め不可＞）</a:t>
            </a:r>
          </a:p>
        </p:txBody>
      </p:sp>
      <p:sp>
        <p:nvSpPr>
          <p:cNvPr id="7" name="コンテンツ プレースホルダ 2"/>
          <p:cNvSpPr>
            <a:spLocks noGrp="1"/>
          </p:cNvSpPr>
          <p:nvPr>
            <p:ph idx="1"/>
          </p:nvPr>
        </p:nvSpPr>
        <p:spPr bwMode="gray">
          <a:xfrm>
            <a:off x="416496" y="1479600"/>
            <a:ext cx="4320000" cy="4816800"/>
          </a:xfrm>
          <a:prstGeom prst="rect">
            <a:avLst/>
          </a:prstGeom>
        </p:spPr>
        <p:txBody>
          <a:bodyPr/>
          <a:lstStyle>
            <a:lvl1pPr>
              <a:buNone/>
              <a:defRPr sz="1200" baseline="0">
                <a:latin typeface="Arial" pitchFamily="34" charset="0"/>
                <a:ea typeface="+mn-ea"/>
                <a:cs typeface="Arial" pitchFamily="34" charset="0"/>
              </a:defRPr>
            </a:lvl1pPr>
            <a:lvl2pPr marL="169200" indent="-1692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marR="0" indent="-172800" algn="l" defTabSz="914400" rtl="0" eaLnBrk="1" fontAlgn="auto" latinLnBrk="0" hangingPunct="1">
              <a:lnSpc>
                <a:spcPct val="106000"/>
              </a:lnSpc>
              <a:spcBef>
                <a:spcPts val="240"/>
              </a:spcBef>
              <a:spcAft>
                <a:spcPts val="0"/>
              </a:spcAft>
              <a:buClrTx/>
              <a:buSzTx/>
              <a:buFont typeface="Arial" pitchFamily="34" charset="0"/>
              <a:buChar char="•"/>
              <a:tabLst/>
              <a:defRPr sz="12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6" name="スライド番号プレースホルダ 5"/>
          <p:cNvSpPr>
            <a:spLocks noGrp="1"/>
          </p:cNvSpPr>
          <p:nvPr>
            <p:ph type="sldNum" sz="quarter" idx="10"/>
          </p:nvPr>
        </p:nvSpPr>
        <p:spPr bwMode="gray"/>
        <p:txBody>
          <a:bodyPr/>
          <a:lstStyle>
            <a:lvl1pPr>
              <a:defRPr>
                <a:solidFill>
                  <a:schemeClr val="tx2"/>
                </a:solidFill>
              </a:defRPr>
            </a:lvl1pPr>
          </a:lstStyle>
          <a:p>
            <a:fld id="{0822A2BF-4EE5-45F6-88E1-9AA10A8C672A}" type="slidenum">
              <a:rPr lang="ja-JP" altLang="en-US" smtClean="0"/>
              <a:pPr/>
              <a:t>‹#›</a:t>
            </a:fld>
            <a:endParaRPr lang="ja-JP" altLang="en-US" dirty="0"/>
          </a:p>
        </p:txBody>
      </p:sp>
      <p:sp>
        <p:nvSpPr>
          <p:cNvPr id="8" name="フッター プレースホルダ 7"/>
          <p:cNvSpPr>
            <a:spLocks noGrp="1"/>
          </p:cNvSpPr>
          <p:nvPr>
            <p:ph type="ftr" sz="quarter" idx="11"/>
          </p:nvPr>
        </p:nvSpPr>
        <p:spPr bwMode="gray"/>
        <p:txBody>
          <a:bodyPr/>
          <a:lstStyle>
            <a:lvl1pPr>
              <a:defRPr>
                <a:solidFill>
                  <a:schemeClr val="tx2"/>
                </a:solidFill>
              </a:defRPr>
            </a:lvl1pPr>
          </a:lstStyle>
          <a:p>
            <a:endParaRPr lang="en-GB" altLang="en-GB" dirty="0"/>
          </a:p>
        </p:txBody>
      </p:sp>
      <p:sp>
        <p:nvSpPr>
          <p:cNvPr id="3" name="テキスト プレースホルダー 2"/>
          <p:cNvSpPr>
            <a:spLocks noGrp="1"/>
          </p:cNvSpPr>
          <p:nvPr>
            <p:ph type="body" sz="quarter" idx="12" hasCustomPrompt="1"/>
          </p:nvPr>
        </p:nvSpPr>
        <p:spPr>
          <a:xfrm>
            <a:off x="416496" y="1016000"/>
            <a:ext cx="4320000" cy="432000"/>
          </a:xfrm>
        </p:spPr>
        <p:txBody>
          <a:bodyPr wrap="none" anchor="ctr">
            <a:noAutofit/>
          </a:bodyPr>
          <a:lstStyle>
            <a:lvl1pPr>
              <a:defRPr sz="1400" b="1">
                <a:solidFill>
                  <a:schemeClr val="accent2"/>
                </a:solidFill>
              </a:defRPr>
            </a:lvl1pPr>
          </a:lstStyle>
          <a:p>
            <a:pPr lvl="0"/>
            <a:r>
              <a:rPr kumimoji="1" lang="en-US" altLang="ja-JP" dirty="0"/>
              <a:t>Header</a:t>
            </a:r>
            <a:r>
              <a:rPr kumimoji="1" lang="ja-JP" altLang="en-US" dirty="0"/>
              <a:t>を入力（スライドタイトル）</a:t>
            </a:r>
          </a:p>
        </p:txBody>
      </p:sp>
    </p:spTree>
    <p:extLst>
      <p:ext uri="{BB962C8B-B14F-4D97-AF65-F5344CB8AC3E}">
        <p14:creationId xmlns:p14="http://schemas.microsoft.com/office/powerpoint/2010/main" val="2624533981"/>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showMasterSp="0" preserve="1">
  <p:cSld name="（基本版） タイトル ロゴ無_Proposal">
    <p:spTree>
      <p:nvGrpSpPr>
        <p:cNvPr id="1" name=""/>
        <p:cNvGrpSpPr/>
        <p:nvPr/>
      </p:nvGrpSpPr>
      <p:grpSpPr>
        <a:xfrm>
          <a:off x="0" y="0"/>
          <a:ext cx="0" cy="0"/>
          <a:chOff x="0" y="0"/>
          <a:chExt cx="0" cy="0"/>
        </a:xfrm>
      </p:grpSpPr>
      <p:sp>
        <p:nvSpPr>
          <p:cNvPr id="9" name="Picture Placeholder 8"/>
          <p:cNvSpPr>
            <a:spLocks noGrp="1" noChangeAspect="1"/>
          </p:cNvSpPr>
          <p:nvPr>
            <p:ph type="pic" sz="quarter" idx="11"/>
          </p:nvPr>
        </p:nvSpPr>
        <p:spPr bwMode="gray">
          <a:xfrm>
            <a:off x="2523000" y="999000"/>
            <a:ext cx="4860000" cy="4860000"/>
          </a:xfrm>
          <a:prstGeom prst="rect">
            <a:avLst/>
          </a:prstGeom>
        </p:spPr>
        <p:txBody>
          <a:bodyPr/>
          <a:lstStyle>
            <a:lvl1pPr>
              <a:defRPr/>
            </a:lvl1pPr>
          </a:lstStyle>
          <a:p>
            <a:r>
              <a:rPr lang="ja-JP" altLang="en-US" dirty="0"/>
              <a:t>図を追加</a:t>
            </a:r>
            <a:endParaRPr lang="en-GB" dirty="0"/>
          </a:p>
        </p:txBody>
      </p:sp>
      <p:sp>
        <p:nvSpPr>
          <p:cNvPr id="2" name="Title 1"/>
          <p:cNvSpPr>
            <a:spLocks noGrp="1"/>
          </p:cNvSpPr>
          <p:nvPr>
            <p:ph type="ctrTitle" hasCustomPrompt="1"/>
          </p:nvPr>
        </p:nvSpPr>
        <p:spPr bwMode="gray">
          <a:xfrm>
            <a:off x="417600" y="5040000"/>
            <a:ext cx="4536000" cy="615553"/>
          </a:xfrm>
        </p:spPr>
        <p:txBody>
          <a:bodyPr anchor="b" anchorCtr="0">
            <a:noAutofit/>
          </a:bodyPr>
          <a:lstStyle>
            <a:lvl1pPr algn="l">
              <a:lnSpc>
                <a:spcPct val="100000"/>
              </a:lnSpc>
              <a:spcBef>
                <a:spcPts val="0"/>
              </a:spcBef>
              <a:spcAft>
                <a:spcPts val="0"/>
              </a:spcAft>
              <a:defRPr sz="2000" b="1">
                <a:solidFill>
                  <a:schemeClr val="tx1"/>
                </a:solidFill>
                <a:latin typeface="+mj-lt"/>
                <a:ea typeface="Arial" panose="020B0604020202020204" pitchFamily="34" charset="0"/>
                <a:cs typeface="Arial" panose="020B0604020202020204" pitchFamily="34" charset="0"/>
              </a:defRPr>
            </a:lvl1pPr>
          </a:lstStyle>
          <a:p>
            <a:r>
              <a:rPr lang="ja-JP" altLang="en-US" noProof="0" dirty="0"/>
              <a:t>表紙タイトル</a:t>
            </a:r>
            <a:endParaRPr lang="en-US" noProof="0" dirty="0"/>
          </a:p>
        </p:txBody>
      </p:sp>
      <p:sp>
        <p:nvSpPr>
          <p:cNvPr id="3" name="Subtitle 2"/>
          <p:cNvSpPr>
            <a:spLocks noGrp="1"/>
          </p:cNvSpPr>
          <p:nvPr>
            <p:ph type="subTitle" idx="1" hasCustomPrompt="1"/>
          </p:nvPr>
        </p:nvSpPr>
        <p:spPr bwMode="gray">
          <a:xfrm>
            <a:off x="417600" y="5652000"/>
            <a:ext cx="4536000"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a:solidFill>
                  <a:schemeClr val="tx1"/>
                </a:solidFill>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dirty="0"/>
              <a:t>表紙サブタイトル</a:t>
            </a:r>
            <a:endParaRPr lang="en-US" noProof="0" dirty="0"/>
          </a:p>
        </p:txBody>
      </p:sp>
      <p:sp>
        <p:nvSpPr>
          <p:cNvPr id="5" name="Text Placeholder 4"/>
          <p:cNvSpPr>
            <a:spLocks noGrp="1"/>
          </p:cNvSpPr>
          <p:nvPr>
            <p:ph type="body" sz="quarter" idx="10"/>
          </p:nvPr>
        </p:nvSpPr>
        <p:spPr bwMode="gray">
          <a:xfrm>
            <a:off x="417599" y="6408000"/>
            <a:ext cx="4536000" cy="215444"/>
          </a:xfrm>
          <a:prstGeom prst="rect">
            <a:avLst/>
          </a:prstGeom>
        </p:spPr>
        <p:txBody>
          <a:bodyPr wrap="square" lIns="0" anchor="b" anchorCtr="0">
            <a:spAutoFit/>
          </a:bodyPr>
          <a:lstStyle>
            <a:lvl1pPr>
              <a:lnSpc>
                <a:spcPct val="100000"/>
              </a:lnSpc>
              <a:spcBef>
                <a:spcPts val="0"/>
              </a:spcBef>
              <a:spcAft>
                <a:spcPts val="0"/>
              </a:spcAft>
              <a:defRPr sz="1400">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Tree>
    <p:extLst>
      <p:ext uri="{BB962C8B-B14F-4D97-AF65-F5344CB8AC3E}">
        <p14:creationId xmlns:p14="http://schemas.microsoft.com/office/powerpoint/2010/main" val="2714399514"/>
      </p:ext>
    </p:extLst>
  </p:cSld>
  <p:clrMapOvr>
    <a:masterClrMapping/>
  </p:clrMapOvr>
  <p:extLst>
    <p:ext uri="{DCECCB84-F9BA-43D5-87BE-67443E8EF086}">
      <p15:sldGuideLst xmlns:p15="http://schemas.microsoft.com/office/powerpoint/2012/main"/>
    </p:ext>
  </p:extLst>
</p:sldLayout>
</file>

<file path=ppt/slideLayouts/slideLayout71.xml><?xml version="1.0" encoding="utf-8"?>
<p:sldLayout xmlns:a="http://schemas.openxmlformats.org/drawingml/2006/main" xmlns:r="http://schemas.openxmlformats.org/officeDocument/2006/relationships" xmlns:p="http://schemas.openxmlformats.org/presentationml/2006/main" showMasterSp="0" preserve="1">
  <p:cSld name="（基本版） 目次_Proposal">
    <p:spTree>
      <p:nvGrpSpPr>
        <p:cNvPr id="1" name=""/>
        <p:cNvGrpSpPr/>
        <p:nvPr/>
      </p:nvGrpSpPr>
      <p:grpSpPr>
        <a:xfrm>
          <a:off x="0" y="0"/>
          <a:ext cx="0" cy="0"/>
          <a:chOff x="0" y="0"/>
          <a:chExt cx="0" cy="0"/>
        </a:xfrm>
      </p:grpSpPr>
      <p:sp>
        <p:nvSpPr>
          <p:cNvPr id="13" name="Content Placeholder 3"/>
          <p:cNvSpPr>
            <a:spLocks noGrp="1"/>
          </p:cNvSpPr>
          <p:nvPr>
            <p:ph sz="quarter" idx="10"/>
          </p:nvPr>
        </p:nvSpPr>
        <p:spPr bwMode="gray">
          <a:xfrm>
            <a:off x="417000" y="1476000"/>
            <a:ext cx="4356000" cy="4824000"/>
          </a:xfrm>
          <a:prstGeom prst="rect">
            <a:avLst/>
          </a:prstGeom>
        </p:spPr>
        <p:txBody>
          <a:bodyPr/>
          <a:lstStyle>
            <a:lvl1pPr>
              <a:tabLst>
                <a:tab pos="5448101" algn="r"/>
              </a:tabLst>
              <a:defRPr/>
            </a:lvl1pPr>
            <a:lvl2pPr>
              <a:tabLst>
                <a:tab pos="5448101" algn="r"/>
              </a:tabLst>
              <a:defRPr/>
            </a:lvl2pPr>
            <a:lvl3pPr>
              <a:tabLst>
                <a:tab pos="5448101" algn="r"/>
              </a:tabLst>
              <a:defRPr/>
            </a:lvl3pPr>
            <a:lvl4pPr>
              <a:tabLst>
                <a:tab pos="5448101" algn="r"/>
              </a:tabLst>
              <a:defRPr/>
            </a:lvl4pPr>
            <a:lvl5pPr>
              <a:tabLst>
                <a:tab pos="5448101" algn="r"/>
              </a:tabLst>
              <a:defRPr baseline="0"/>
            </a:lvl5pPr>
          </a:lstStyle>
          <a:p>
            <a:pPr lvl="0"/>
            <a:r>
              <a:rPr lang="ja-JP" altLang="en-US" noProof="0" dirty="0"/>
              <a:t>マスター テキストの書式設定</a:t>
            </a:r>
          </a:p>
          <a:p>
            <a:pPr lvl="1"/>
            <a:r>
              <a:rPr lang="ja-JP" altLang="en-US" noProof="0" dirty="0"/>
              <a:t>第 </a:t>
            </a:r>
            <a:r>
              <a:rPr lang="en-US" altLang="ja-JP" noProof="0" dirty="0"/>
              <a:t>1 </a:t>
            </a:r>
            <a:r>
              <a:rPr lang="ja-JP" altLang="en-US" noProof="0" dirty="0"/>
              <a:t>レベル</a:t>
            </a:r>
          </a:p>
          <a:p>
            <a:pPr lvl="2"/>
            <a:r>
              <a:rPr lang="ja-JP" altLang="en-US" noProof="0" dirty="0"/>
              <a:t>第 </a:t>
            </a:r>
            <a:r>
              <a:rPr lang="en-US" altLang="ja-JP" noProof="0" dirty="0"/>
              <a:t>2 </a:t>
            </a:r>
            <a:r>
              <a:rPr lang="ja-JP" altLang="en-US" noProof="0" dirty="0"/>
              <a:t>レベル</a:t>
            </a:r>
          </a:p>
          <a:p>
            <a:pPr lvl="3"/>
            <a:r>
              <a:rPr lang="ja-JP" altLang="en-US" noProof="0" dirty="0"/>
              <a:t>第 </a:t>
            </a:r>
            <a:r>
              <a:rPr lang="en-US" altLang="ja-JP" noProof="0" dirty="0"/>
              <a:t>3 </a:t>
            </a:r>
            <a:r>
              <a:rPr lang="ja-JP" altLang="en-US" noProof="0" dirty="0"/>
              <a:t>レベル</a:t>
            </a:r>
          </a:p>
        </p:txBody>
      </p:sp>
      <p:sp>
        <p:nvSpPr>
          <p:cNvPr id="15" name="Content Placeholder 3"/>
          <p:cNvSpPr>
            <a:spLocks noGrp="1"/>
          </p:cNvSpPr>
          <p:nvPr>
            <p:ph sz="quarter" idx="20"/>
          </p:nvPr>
        </p:nvSpPr>
        <p:spPr bwMode="gray">
          <a:xfrm>
            <a:off x="5133000" y="1476000"/>
            <a:ext cx="4356000" cy="4824000"/>
          </a:xfrm>
          <a:prstGeom prst="rect">
            <a:avLst/>
          </a:prstGeom>
        </p:spPr>
        <p:txBody>
          <a:bodyPr/>
          <a:lstStyle>
            <a:lvl1pPr>
              <a:tabLst>
                <a:tab pos="5448101" algn="r"/>
              </a:tabLst>
              <a:defRPr/>
            </a:lvl1pPr>
            <a:lvl2pPr>
              <a:tabLst>
                <a:tab pos="5448101" algn="r"/>
              </a:tabLst>
              <a:defRPr/>
            </a:lvl2pPr>
            <a:lvl3pPr>
              <a:tabLst>
                <a:tab pos="5448101" algn="r"/>
              </a:tabLst>
              <a:defRPr/>
            </a:lvl3pPr>
            <a:lvl4pPr>
              <a:tabLst>
                <a:tab pos="5448101" algn="r"/>
              </a:tabLst>
              <a:defRPr/>
            </a:lvl4pPr>
            <a:lvl5pPr>
              <a:tabLst>
                <a:tab pos="5448101" algn="r"/>
              </a:tabLst>
              <a:defRPr baseline="0"/>
            </a:lvl5pPr>
          </a:lstStyle>
          <a:p>
            <a:pPr lvl="0"/>
            <a:r>
              <a:rPr lang="ja-JP" altLang="en-US" noProof="0" dirty="0"/>
              <a:t>マスター テキストの書式設定</a:t>
            </a:r>
          </a:p>
          <a:p>
            <a:pPr lvl="1"/>
            <a:r>
              <a:rPr lang="ja-JP" altLang="en-US" noProof="0" dirty="0"/>
              <a:t>第 </a:t>
            </a:r>
            <a:r>
              <a:rPr lang="en-US" altLang="ja-JP" noProof="0" dirty="0"/>
              <a:t>1 </a:t>
            </a:r>
            <a:r>
              <a:rPr lang="ja-JP" altLang="en-US" noProof="0" dirty="0"/>
              <a:t>レベル</a:t>
            </a:r>
          </a:p>
          <a:p>
            <a:pPr lvl="2"/>
            <a:r>
              <a:rPr lang="ja-JP" altLang="en-US" noProof="0" dirty="0"/>
              <a:t>第 </a:t>
            </a:r>
            <a:r>
              <a:rPr lang="en-US" altLang="ja-JP" noProof="0" dirty="0"/>
              <a:t>2 </a:t>
            </a:r>
            <a:r>
              <a:rPr lang="ja-JP" altLang="en-US" noProof="0" dirty="0"/>
              <a:t>レベル</a:t>
            </a:r>
          </a:p>
          <a:p>
            <a:pPr lvl="3"/>
            <a:r>
              <a:rPr lang="ja-JP" altLang="en-US" noProof="0" dirty="0"/>
              <a:t>第 </a:t>
            </a:r>
            <a:r>
              <a:rPr lang="en-US" altLang="ja-JP" noProof="0" dirty="0"/>
              <a:t>3 </a:t>
            </a:r>
            <a:r>
              <a:rPr lang="ja-JP" altLang="en-US" noProof="0" dirty="0"/>
              <a:t>レベル</a:t>
            </a:r>
          </a:p>
        </p:txBody>
      </p:sp>
      <p:sp>
        <p:nvSpPr>
          <p:cNvPr id="4" name="タイトル 3"/>
          <p:cNvSpPr>
            <a:spLocks noGrp="1"/>
          </p:cNvSpPr>
          <p:nvPr>
            <p:ph type="title" hasCustomPrompt="1"/>
          </p:nvPr>
        </p:nvSpPr>
        <p:spPr bwMode="gray"/>
        <p:txBody>
          <a:bodyPr/>
          <a:lstStyle>
            <a:lvl1pPr>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832985471"/>
      </p:ext>
    </p:extLst>
  </p:cSld>
  <p:clrMapOvr>
    <a:masterClrMapping/>
  </p:clrMapOvr>
  <p:extLst>
    <p:ext uri="{DCECCB84-F9BA-43D5-87BE-67443E8EF086}">
      <p15:sldGuideLst xmlns:p15="http://schemas.microsoft.com/office/powerpoint/2012/main"/>
    </p:ext>
  </p:extLst>
</p:sldLayout>
</file>

<file path=ppt/slideLayouts/slideLayout72.xml><?xml version="1.0" encoding="utf-8"?>
<p:sldLayout xmlns:a="http://schemas.openxmlformats.org/drawingml/2006/main" xmlns:r="http://schemas.openxmlformats.org/officeDocument/2006/relationships" xmlns:p="http://schemas.openxmlformats.org/presentationml/2006/main" showMasterSp="0" preserve="1">
  <p:cSld name="（基本版） 白紙_Proposal">
    <p:spTree>
      <p:nvGrpSpPr>
        <p:cNvPr id="1" name=""/>
        <p:cNvGrpSpPr/>
        <p:nvPr/>
      </p:nvGrpSpPr>
      <p:grpSpPr>
        <a:xfrm>
          <a:off x="0" y="0"/>
          <a:ext cx="0" cy="0"/>
          <a:chOff x="0" y="0"/>
          <a:chExt cx="0" cy="0"/>
        </a:xfrm>
      </p:grpSpPr>
      <p:sp>
        <p:nvSpPr>
          <p:cNvPr id="3" name="フッター プレースホルダー 2"/>
          <p:cNvSpPr>
            <a:spLocks noGrp="1"/>
          </p:cNvSpPr>
          <p:nvPr>
            <p:ph type="ftr" sz="quarter" idx="10"/>
          </p:nvPr>
        </p:nvSpPr>
        <p:spPr bwMode="gray"/>
        <p:txBody>
          <a:bodyPr/>
          <a:lstStyle>
            <a:lvl1pPr>
              <a:defRPr/>
            </a:lvl1pPr>
          </a:lstStyle>
          <a:p>
            <a:endParaRPr lang="en-GB" altLang="en-GB" dirty="0">
              <a:solidFill>
                <a:prstClr val="black"/>
              </a:solidFill>
            </a:endParaRPr>
          </a:p>
        </p:txBody>
      </p:sp>
      <p:sp>
        <p:nvSpPr>
          <p:cNvPr id="4" name="スライド番号プレースホルダー 3"/>
          <p:cNvSpPr>
            <a:spLocks noGrp="1"/>
          </p:cNvSpPr>
          <p:nvPr>
            <p:ph type="sldNum" sz="quarter" idx="11"/>
          </p:nvPr>
        </p:nvSpPr>
        <p:spPr bwMode="gray"/>
        <p:txBody>
          <a:bodyPr/>
          <a:lstStyle>
            <a:lvl1pPr>
              <a:defRPr/>
            </a:lvl1pPr>
          </a:lstStyle>
          <a:p>
            <a:fld id="{AA5FCFE5-FE56-4EF1-80A8-07776887C2A1}" type="slidenum">
              <a:rPr lang="ja-JP" altLang="en-US" smtClean="0">
                <a:solidFill>
                  <a:prstClr val="black"/>
                </a:solidFill>
              </a:rPr>
              <a:pPr/>
              <a:t>‹#›</a:t>
            </a:fld>
            <a:endParaRPr lang="ja-JP" altLang="en-US" dirty="0">
              <a:solidFill>
                <a:prstClr val="black"/>
              </a:solidFill>
            </a:endParaRPr>
          </a:p>
        </p:txBody>
      </p:sp>
      <p:sp>
        <p:nvSpPr>
          <p:cNvPr id="6" name="テキスト プレースホルダー 5"/>
          <p:cNvSpPr>
            <a:spLocks noGrp="1"/>
          </p:cNvSpPr>
          <p:nvPr>
            <p:ph type="body" sz="quarter" idx="12"/>
          </p:nvPr>
        </p:nvSpPr>
        <p:spPr bwMode="gray">
          <a:xfrm>
            <a:off x="1902000" y="2367864"/>
            <a:ext cx="6102000" cy="2487600"/>
          </a:xfrm>
          <a:prstGeom prst="rect">
            <a:avLst/>
          </a:prstGeom>
        </p:spPr>
        <p:txBody>
          <a:bodyPr/>
          <a:lstStyle>
            <a:lvl1pPr>
              <a:defRPr/>
            </a:lvl1pPr>
          </a:lstStyle>
          <a:p>
            <a:pPr lvl="0"/>
            <a:r>
              <a:rPr kumimoji="1" lang="ja-JP" altLang="en-US"/>
              <a:t>マスター テキストの書式設定</a:t>
            </a:r>
          </a:p>
        </p:txBody>
      </p:sp>
    </p:spTree>
    <p:extLst>
      <p:ext uri="{BB962C8B-B14F-4D97-AF65-F5344CB8AC3E}">
        <p14:creationId xmlns:p14="http://schemas.microsoft.com/office/powerpoint/2010/main" val="1087736320"/>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preserve="1">
  <p:cSld name="（基本版） 中表紙_Proposal">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bwMode="gray">
          <a:xfrm>
            <a:off x="968400" y="2124000"/>
            <a:ext cx="5176793" cy="667409"/>
          </a:xfrm>
          <a:prstGeom prst="rect">
            <a:avLst/>
          </a:prstGeom>
          <a:noFill/>
        </p:spPr>
        <p:txBody>
          <a:bodyPr wrap="none" lIns="72000" rIns="73152" anchor="ctr" anchorCtr="0">
            <a:noAutofit/>
          </a:bodyPr>
          <a:lstStyle>
            <a:lvl1pPr marL="0" indent="0" algn="l">
              <a:lnSpc>
                <a:spcPct val="100000"/>
              </a:lnSpc>
              <a:spcBef>
                <a:spcPts val="0"/>
              </a:spcBef>
              <a:buNone/>
              <a:defRPr sz="2800" b="1" baseline="0">
                <a:solidFill>
                  <a:schemeClr val="tx1"/>
                </a:solidFill>
                <a:latin typeface="Arial" pitchFamily="34" charset="0"/>
                <a:cs typeface="Arial" pitchFamily="34" charset="0"/>
              </a:defRPr>
            </a:lvl1pPr>
          </a:lstStyle>
          <a:p>
            <a:pPr lvl="0"/>
            <a:r>
              <a:rPr lang="ja-JP" altLang="en-US" dirty="0"/>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defRPr>
            </a:lvl1pPr>
          </a:lstStyle>
          <a:p>
            <a:fld id="{AA5FCFE5-FE56-4EF1-80A8-07776887C2A1}" type="slidenum">
              <a:rPr lang="ja-JP" altLang="en-US" smtClean="0">
                <a:solidFill>
                  <a:prstClr val="black"/>
                </a:solidFill>
              </a:rPr>
              <a:pPr/>
              <a:t>‹#›</a:t>
            </a:fld>
            <a:endParaRPr lang="ja-JP" altLang="en-US" dirty="0">
              <a:solidFill>
                <a:prstClr val="black"/>
              </a:solidFill>
            </a:endParaRPr>
          </a:p>
        </p:txBody>
      </p:sp>
      <p:sp>
        <p:nvSpPr>
          <p:cNvPr id="7" name="フッター プレースホルダ 6"/>
          <p:cNvSpPr>
            <a:spLocks noGrp="1"/>
          </p:cNvSpPr>
          <p:nvPr>
            <p:ph type="ftr" sz="quarter" idx="12"/>
          </p:nvPr>
        </p:nvSpPr>
        <p:spPr bwMode="gray"/>
        <p:txBody>
          <a:bodyPr/>
          <a:lstStyle>
            <a:lvl1pPr>
              <a:defRPr>
                <a:solidFill>
                  <a:schemeClr val="tx1"/>
                </a:solidFill>
              </a:defRPr>
            </a:lvl1pPr>
          </a:lstStyle>
          <a:p>
            <a:endParaRPr lang="en-GB" altLang="en-GB" dirty="0">
              <a:solidFill>
                <a:prstClr val="black"/>
              </a:solidFill>
            </a:endParaRPr>
          </a:p>
        </p:txBody>
      </p:sp>
    </p:spTree>
    <p:extLst>
      <p:ext uri="{BB962C8B-B14F-4D97-AF65-F5344CB8AC3E}">
        <p14:creationId xmlns:p14="http://schemas.microsoft.com/office/powerpoint/2010/main" val="534911853"/>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preserve="1">
  <p:cSld name="（基本版） タイトルのみ_Proposal">
    <p:spTree>
      <p:nvGrpSpPr>
        <p:cNvPr id="1" name=""/>
        <p:cNvGrpSpPr/>
        <p:nvPr/>
      </p:nvGrpSpPr>
      <p:grpSpPr>
        <a:xfrm>
          <a:off x="0" y="0"/>
          <a:ext cx="0" cy="0"/>
          <a:chOff x="0" y="0"/>
          <a:chExt cx="0" cy="0"/>
        </a:xfrm>
      </p:grpSpPr>
      <p:sp>
        <p:nvSpPr>
          <p:cNvPr id="3" name="フッター プレースホルダ 2"/>
          <p:cNvSpPr>
            <a:spLocks noGrp="1"/>
          </p:cNvSpPr>
          <p:nvPr>
            <p:ph type="ftr" sz="quarter" idx="10"/>
          </p:nvPr>
        </p:nvSpPr>
        <p:spPr bwMode="gray"/>
        <p:txBody>
          <a:bodyPr/>
          <a:lstStyle>
            <a:lvl1pPr>
              <a:defRPr>
                <a:solidFill>
                  <a:schemeClr val="tx1"/>
                </a:solidFill>
              </a:defRPr>
            </a:lvl1pPr>
          </a:lstStyle>
          <a:p>
            <a:endParaRPr lang="en-GB" altLang="en-GB" dirty="0">
              <a:solidFill>
                <a:prstClr val="black"/>
              </a:solidFill>
            </a:endParaRPr>
          </a:p>
        </p:txBody>
      </p:sp>
      <p:sp>
        <p:nvSpPr>
          <p:cNvPr id="4" name="スライド番号プレースホルダ 3"/>
          <p:cNvSpPr>
            <a:spLocks noGrp="1"/>
          </p:cNvSpPr>
          <p:nvPr>
            <p:ph type="sldNum" sz="quarter" idx="11"/>
          </p:nvPr>
        </p:nvSpPr>
        <p:spPr bwMode="gray"/>
        <p:txBody>
          <a:bodyPr/>
          <a:lstStyle>
            <a:lvl1pPr>
              <a:defRPr>
                <a:solidFill>
                  <a:schemeClr val="tx1"/>
                </a:solidFill>
              </a:defRPr>
            </a:lvl1pPr>
          </a:lstStyle>
          <a:p>
            <a:fld id="{AA5FCFE5-FE56-4EF1-80A8-07776887C2A1}" type="slidenum">
              <a:rPr lang="ja-JP" altLang="en-US" smtClean="0">
                <a:solidFill>
                  <a:prstClr val="black"/>
                </a:solidFill>
              </a:rPr>
              <a:pPr/>
              <a:t>‹#›</a:t>
            </a:fld>
            <a:endParaRPr lang="ja-JP" altLang="en-US" dirty="0">
              <a:solidFill>
                <a:prstClr val="black"/>
              </a:solidFill>
            </a:endParaRPr>
          </a:p>
        </p:txBody>
      </p:sp>
      <p:sp>
        <p:nvSpPr>
          <p:cNvPr id="9" name="テキスト プレースホルダー 2"/>
          <p:cNvSpPr>
            <a:spLocks noGrp="1"/>
          </p:cNvSpPr>
          <p:nvPr>
            <p:ph type="body" sz="quarter" idx="15" hasCustomPrompt="1"/>
          </p:nvPr>
        </p:nvSpPr>
        <p:spPr bwMode="gray">
          <a:xfrm>
            <a:off x="417000" y="1016000"/>
            <a:ext cx="4356000"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a:t>Header</a:t>
            </a:r>
            <a:r>
              <a:rPr kumimoji="1" lang="ja-JP" altLang="en-US" dirty="0"/>
              <a:t>を入力（スライドタイトル）</a:t>
            </a:r>
          </a:p>
        </p:txBody>
      </p:sp>
      <p:sp>
        <p:nvSpPr>
          <p:cNvPr id="6" name="タイトル 5"/>
          <p:cNvSpPr>
            <a:spLocks noGrp="1"/>
          </p:cNvSpPr>
          <p:nvPr>
            <p:ph type="title" hasCustomPrompt="1"/>
          </p:nvPr>
        </p:nvSpPr>
        <p:spPr bwMode="gray">
          <a:xfrm>
            <a:off x="417000" y="136800"/>
            <a:ext cx="9072000" cy="651600"/>
          </a:xfrm>
        </p:spPr>
        <p:txBody>
          <a:body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630084600"/>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preserve="1">
  <p:cSld name="（基本版） コンテンツ左サイド_レベル_Proposal">
    <p:spTree>
      <p:nvGrpSpPr>
        <p:cNvPr id="1" name=""/>
        <p:cNvGrpSpPr/>
        <p:nvPr/>
      </p:nvGrpSpPr>
      <p:grpSpPr>
        <a:xfrm>
          <a:off x="0" y="0"/>
          <a:ext cx="0" cy="0"/>
          <a:chOff x="0" y="0"/>
          <a:chExt cx="0" cy="0"/>
        </a:xfrm>
      </p:grpSpPr>
      <p:sp>
        <p:nvSpPr>
          <p:cNvPr id="7" name="コンテンツ プレースホルダ 2"/>
          <p:cNvSpPr>
            <a:spLocks noGrp="1"/>
          </p:cNvSpPr>
          <p:nvPr>
            <p:ph idx="1"/>
          </p:nvPr>
        </p:nvSpPr>
        <p:spPr bwMode="gray">
          <a:xfrm>
            <a:off x="417000" y="1476000"/>
            <a:ext cx="4356000" cy="4824000"/>
          </a:xfrm>
          <a:prstGeom prst="rect">
            <a:avLst/>
          </a:prstGeom>
        </p:spPr>
        <p:txBody>
          <a:bodyPr/>
          <a:lstStyle>
            <a:lvl1pPr>
              <a:buNone/>
              <a:defRPr sz="1200" baseline="0">
                <a:latin typeface="Arial" pitchFamily="34" charset="0"/>
                <a:ea typeface="+mn-ea"/>
                <a:cs typeface="Arial" pitchFamily="34" charset="0"/>
              </a:defRPr>
            </a:lvl1pPr>
            <a:lvl2pPr marL="172800" indent="-1728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marR="0" indent="-172800" algn="l" defTabSz="989013" rtl="0" eaLnBrk="1" fontAlgn="auto" latinLnBrk="0" hangingPunct="1">
              <a:lnSpc>
                <a:spcPct val="106000"/>
              </a:lnSpc>
              <a:spcBef>
                <a:spcPts val="240"/>
              </a:spcBef>
              <a:spcAft>
                <a:spcPts val="0"/>
              </a:spcAft>
              <a:buClrTx/>
              <a:buSzTx/>
              <a:buFont typeface="Arial" pitchFamily="34" charset="0"/>
              <a:buChar char="•"/>
              <a:tabLst/>
              <a:defRPr sz="12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6" name="スライド番号プレースホルダ 5"/>
          <p:cNvSpPr>
            <a:spLocks noGrp="1"/>
          </p:cNvSpPr>
          <p:nvPr>
            <p:ph type="sldNum" sz="quarter" idx="10"/>
          </p:nvPr>
        </p:nvSpPr>
        <p:spPr bwMode="gray"/>
        <p:txBody>
          <a:bodyPr/>
          <a:lstStyle>
            <a:lvl1pPr>
              <a:defRPr>
                <a:solidFill>
                  <a:schemeClr val="tx1"/>
                </a:solidFill>
              </a:defRPr>
            </a:lvl1pPr>
          </a:lstStyle>
          <a:p>
            <a:fld id="{0822A2BF-4EE5-45F6-88E1-9AA10A8C672A}" type="slidenum">
              <a:rPr lang="ja-JP" altLang="en-US" smtClean="0">
                <a:solidFill>
                  <a:prstClr val="black"/>
                </a:solidFill>
              </a:rPr>
              <a:pPr/>
              <a:t>‹#›</a:t>
            </a:fld>
            <a:endParaRPr lang="ja-JP" altLang="en-US" dirty="0">
              <a:solidFill>
                <a:prstClr val="black"/>
              </a:solidFill>
            </a:endParaRPr>
          </a:p>
        </p:txBody>
      </p:sp>
      <p:sp>
        <p:nvSpPr>
          <p:cNvPr id="8" name="フッター プレースホルダ 7"/>
          <p:cNvSpPr>
            <a:spLocks noGrp="1"/>
          </p:cNvSpPr>
          <p:nvPr>
            <p:ph type="ftr" sz="quarter" idx="11"/>
          </p:nvPr>
        </p:nvSpPr>
        <p:spPr bwMode="gray"/>
        <p:txBody>
          <a:bodyPr/>
          <a:lstStyle>
            <a:lvl1pPr>
              <a:defRPr>
                <a:solidFill>
                  <a:schemeClr val="tx1"/>
                </a:solidFill>
              </a:defRPr>
            </a:lvl1pPr>
          </a:lstStyle>
          <a:p>
            <a:endParaRPr lang="en-GB" altLang="en-GB" dirty="0">
              <a:solidFill>
                <a:prstClr val="black"/>
              </a:solidFill>
            </a:endParaRPr>
          </a:p>
        </p:txBody>
      </p:sp>
      <p:sp>
        <p:nvSpPr>
          <p:cNvPr id="3" name="テキスト プレースホルダー 2"/>
          <p:cNvSpPr>
            <a:spLocks noGrp="1"/>
          </p:cNvSpPr>
          <p:nvPr>
            <p:ph type="body" sz="quarter" idx="12" hasCustomPrompt="1"/>
          </p:nvPr>
        </p:nvSpPr>
        <p:spPr bwMode="gray">
          <a:xfrm>
            <a:off x="417000" y="1016000"/>
            <a:ext cx="4356000"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a:t>Header</a:t>
            </a:r>
            <a:r>
              <a:rPr kumimoji="1" lang="ja-JP" altLang="en-US" dirty="0"/>
              <a:t>を入力（スライドタイトル）</a:t>
            </a:r>
          </a:p>
        </p:txBody>
      </p:sp>
      <p:sp>
        <p:nvSpPr>
          <p:cNvPr id="2" name="タイトル 1"/>
          <p:cNvSpPr>
            <a:spLocks noGrp="1"/>
          </p:cNvSpPr>
          <p:nvPr>
            <p:ph type="title" hasCustomPrompt="1"/>
          </p:nvPr>
        </p:nvSpPr>
        <p:spPr bwMode="gray">
          <a:xfrm>
            <a:off x="417000" y="136800"/>
            <a:ext cx="9072000" cy="651600"/>
          </a:xfrm>
        </p:spPr>
        <p:txBody>
          <a:body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799771804"/>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showMasterSp="0" preserve="1">
  <p:cSld name="（基本版） コンテンツ両サイド_レベル_Proposal">
    <p:spTree>
      <p:nvGrpSpPr>
        <p:cNvPr id="1" name=""/>
        <p:cNvGrpSpPr/>
        <p:nvPr/>
      </p:nvGrpSpPr>
      <p:grpSpPr>
        <a:xfrm>
          <a:off x="0" y="0"/>
          <a:ext cx="0" cy="0"/>
          <a:chOff x="0" y="0"/>
          <a:chExt cx="0" cy="0"/>
        </a:xfrm>
      </p:grpSpPr>
      <p:sp>
        <p:nvSpPr>
          <p:cNvPr id="8" name="コンテンツ プレースホルダ 2"/>
          <p:cNvSpPr>
            <a:spLocks noGrp="1"/>
          </p:cNvSpPr>
          <p:nvPr>
            <p:ph idx="1"/>
          </p:nvPr>
        </p:nvSpPr>
        <p:spPr bwMode="gray">
          <a:xfrm>
            <a:off x="417000" y="1476000"/>
            <a:ext cx="4356000" cy="4824000"/>
          </a:xfrm>
          <a:prstGeom prst="rect">
            <a:avLst/>
          </a:prstGeom>
        </p:spPr>
        <p:txBody>
          <a:bodyPr/>
          <a:lstStyle>
            <a:lvl1pPr>
              <a:buNone/>
              <a:defRPr sz="1200" baseline="0">
                <a:latin typeface="Arial" pitchFamily="34" charset="0"/>
                <a:ea typeface="+mn-ea"/>
                <a:cs typeface="Arial" pitchFamily="34" charset="0"/>
              </a:defRPr>
            </a:lvl1pPr>
            <a:lvl2pPr marL="172800" indent="-1728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marR="0" indent="-172800" algn="l" defTabSz="989013" rtl="0" eaLnBrk="1" fontAlgn="auto" latinLnBrk="0" hangingPunct="1">
              <a:lnSpc>
                <a:spcPct val="106000"/>
              </a:lnSpc>
              <a:spcBef>
                <a:spcPts val="240"/>
              </a:spcBef>
              <a:spcAft>
                <a:spcPts val="0"/>
              </a:spcAft>
              <a:buClrTx/>
              <a:buSzTx/>
              <a:buFont typeface="Arial" pitchFamily="34" charset="0"/>
              <a:buChar char="•"/>
              <a:tabLst/>
              <a:defRPr sz="12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9" name="コンテンツ プレースホルダ 2"/>
          <p:cNvSpPr>
            <a:spLocks noGrp="1"/>
          </p:cNvSpPr>
          <p:nvPr>
            <p:ph idx="12"/>
          </p:nvPr>
        </p:nvSpPr>
        <p:spPr bwMode="gray">
          <a:xfrm>
            <a:off x="5132388" y="1476000"/>
            <a:ext cx="4356000" cy="4824000"/>
          </a:xfrm>
          <a:prstGeom prst="rect">
            <a:avLst/>
          </a:prstGeom>
        </p:spPr>
        <p:txBody>
          <a:bodyPr/>
          <a:lstStyle>
            <a:lvl1pPr>
              <a:buNone/>
              <a:defRPr sz="1200" baseline="0">
                <a:latin typeface="Arial" pitchFamily="34" charset="0"/>
                <a:ea typeface="+mn-ea"/>
                <a:cs typeface="Arial" pitchFamily="34" charset="0"/>
              </a:defRPr>
            </a:lvl1pPr>
            <a:lvl2pPr marL="172800" indent="-1728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indent="-172800">
              <a:lnSpc>
                <a:spcPct val="106000"/>
              </a:lnSpc>
              <a:spcBef>
                <a:spcPts val="240"/>
              </a:spcBef>
              <a:buFont typeface="Arial" pitchFamily="34" charset="0"/>
              <a:buChar char="•"/>
              <a:defRPr sz="12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10" name="スライド番号プレースホルダ 9"/>
          <p:cNvSpPr>
            <a:spLocks noGrp="1"/>
          </p:cNvSpPr>
          <p:nvPr>
            <p:ph type="sldNum" sz="quarter" idx="13"/>
          </p:nvPr>
        </p:nvSpPr>
        <p:spPr bwMode="gray"/>
        <p:txBody>
          <a:bodyPr/>
          <a:lstStyle>
            <a:lvl1pPr>
              <a:defRPr>
                <a:solidFill>
                  <a:schemeClr val="tx1"/>
                </a:solidFill>
              </a:defRPr>
            </a:lvl1pPr>
          </a:lstStyle>
          <a:p>
            <a:fld id="{A3EB1B23-9AF8-425B-BAD7-B9FA00F18833}" type="slidenum">
              <a:rPr lang="ja-JP" altLang="en-US" smtClean="0">
                <a:solidFill>
                  <a:prstClr val="black"/>
                </a:solidFill>
              </a:rPr>
              <a:pPr/>
              <a:t>‹#›</a:t>
            </a:fld>
            <a:endParaRPr lang="ja-JP" altLang="en-US" dirty="0">
              <a:solidFill>
                <a:prstClr val="black"/>
              </a:solidFill>
            </a:endParaRPr>
          </a:p>
        </p:txBody>
      </p:sp>
      <p:sp>
        <p:nvSpPr>
          <p:cNvPr id="11" name="フッター プレースホルダ 10"/>
          <p:cNvSpPr>
            <a:spLocks noGrp="1"/>
          </p:cNvSpPr>
          <p:nvPr>
            <p:ph type="ftr" sz="quarter" idx="14"/>
          </p:nvPr>
        </p:nvSpPr>
        <p:spPr bwMode="gray"/>
        <p:txBody>
          <a:bodyPr/>
          <a:lstStyle>
            <a:lvl1pPr>
              <a:defRPr>
                <a:solidFill>
                  <a:schemeClr val="tx1"/>
                </a:solidFill>
              </a:defRPr>
            </a:lvl1pPr>
          </a:lstStyle>
          <a:p>
            <a:endParaRPr lang="en-GB" altLang="en-GB" dirty="0">
              <a:solidFill>
                <a:prstClr val="black"/>
              </a:solidFill>
            </a:endParaRPr>
          </a:p>
        </p:txBody>
      </p:sp>
      <p:sp>
        <p:nvSpPr>
          <p:cNvPr id="3" name="テキスト プレースホルダー 2"/>
          <p:cNvSpPr>
            <a:spLocks noGrp="1"/>
          </p:cNvSpPr>
          <p:nvPr>
            <p:ph type="body" sz="quarter" idx="15" hasCustomPrompt="1"/>
          </p:nvPr>
        </p:nvSpPr>
        <p:spPr bwMode="gray">
          <a:xfrm>
            <a:off x="417000" y="1016000"/>
            <a:ext cx="4356000"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a:t>Header</a:t>
            </a:r>
            <a:r>
              <a:rPr kumimoji="1" lang="ja-JP" altLang="en-US" dirty="0"/>
              <a:t>を入力（スライドタイトル）</a:t>
            </a:r>
          </a:p>
        </p:txBody>
      </p:sp>
      <p:sp>
        <p:nvSpPr>
          <p:cNvPr id="13" name="テキスト プレースホルダー 2"/>
          <p:cNvSpPr>
            <a:spLocks noGrp="1"/>
          </p:cNvSpPr>
          <p:nvPr>
            <p:ph type="body" sz="quarter" idx="16" hasCustomPrompt="1"/>
          </p:nvPr>
        </p:nvSpPr>
        <p:spPr bwMode="gray">
          <a:xfrm>
            <a:off x="5132388" y="1016000"/>
            <a:ext cx="4356000"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a:t>Header</a:t>
            </a:r>
            <a:r>
              <a:rPr kumimoji="1" lang="ja-JP" altLang="en-US" dirty="0"/>
              <a:t>を入力（スライドタイトル）</a:t>
            </a:r>
          </a:p>
        </p:txBody>
      </p:sp>
      <p:sp>
        <p:nvSpPr>
          <p:cNvPr id="2" name="タイトル 1"/>
          <p:cNvSpPr>
            <a:spLocks noGrp="1"/>
          </p:cNvSpPr>
          <p:nvPr>
            <p:ph type="title" hasCustomPrompt="1"/>
          </p:nvPr>
        </p:nvSpPr>
        <p:spPr bwMode="gray">
          <a:xfrm>
            <a:off x="417000" y="136800"/>
            <a:ext cx="9072000" cy="651600"/>
          </a:xfrm>
        </p:spPr>
        <p:txBody>
          <a:body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2009758710"/>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preserve="1">
  <p:cSld name="（基本版） コンテンツ全面_レベル_Proposal">
    <p:spTree>
      <p:nvGrpSpPr>
        <p:cNvPr id="1" name=""/>
        <p:cNvGrpSpPr/>
        <p:nvPr/>
      </p:nvGrpSpPr>
      <p:grpSpPr>
        <a:xfrm>
          <a:off x="0" y="0"/>
          <a:ext cx="0" cy="0"/>
          <a:chOff x="0" y="0"/>
          <a:chExt cx="0" cy="0"/>
        </a:xfrm>
      </p:grpSpPr>
      <p:sp>
        <p:nvSpPr>
          <p:cNvPr id="6" name="コンテンツ プレースホルダ 2"/>
          <p:cNvSpPr>
            <a:spLocks noGrp="1"/>
          </p:cNvSpPr>
          <p:nvPr>
            <p:ph idx="1"/>
          </p:nvPr>
        </p:nvSpPr>
        <p:spPr bwMode="gray">
          <a:xfrm>
            <a:off x="416999" y="1476000"/>
            <a:ext cx="9072000" cy="4824000"/>
          </a:xfrm>
          <a:prstGeom prst="rect">
            <a:avLst/>
          </a:prstGeom>
        </p:spPr>
        <p:txBody>
          <a:bodyPr/>
          <a:lstStyle>
            <a:lvl1pPr>
              <a:buFont typeface="Arial" pitchFamily="34" charset="0"/>
              <a:buNone/>
              <a:defRPr sz="1200" baseline="0">
                <a:latin typeface="Arial" pitchFamily="34" charset="0"/>
                <a:ea typeface="+mn-ea"/>
                <a:cs typeface="Arial" pitchFamily="34" charset="0"/>
              </a:defRPr>
            </a:lvl1pPr>
            <a:lvl2pPr marL="172800" indent="-1728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indent="-172800">
              <a:lnSpc>
                <a:spcPct val="106000"/>
              </a:lnSpc>
              <a:spcBef>
                <a:spcPts val="240"/>
              </a:spcBef>
              <a:buFont typeface="Arial" pitchFamily="34" charset="0"/>
              <a:buChar char="•"/>
              <a:defRPr sz="12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9" name="スライド番号プレースホルダ 8"/>
          <p:cNvSpPr>
            <a:spLocks noGrp="1"/>
          </p:cNvSpPr>
          <p:nvPr>
            <p:ph type="sldNum" sz="quarter" idx="10"/>
          </p:nvPr>
        </p:nvSpPr>
        <p:spPr bwMode="gray"/>
        <p:txBody>
          <a:bodyPr/>
          <a:lstStyle>
            <a:lvl1pPr>
              <a:defRPr>
                <a:solidFill>
                  <a:schemeClr val="tx1"/>
                </a:solidFill>
              </a:defRPr>
            </a:lvl1pPr>
          </a:lstStyle>
          <a:p>
            <a:fld id="{543A0986-838B-4D2A-A95C-8CB1738263FE}" type="slidenum">
              <a:rPr lang="ja-JP" altLang="en-US" smtClean="0">
                <a:solidFill>
                  <a:prstClr val="black"/>
                </a:solidFill>
              </a:rPr>
              <a:pPr/>
              <a:t>‹#›</a:t>
            </a:fld>
            <a:endParaRPr lang="ja-JP" altLang="en-US" dirty="0">
              <a:solidFill>
                <a:prstClr val="black"/>
              </a:solidFill>
            </a:endParaRPr>
          </a:p>
        </p:txBody>
      </p:sp>
      <p:sp>
        <p:nvSpPr>
          <p:cNvPr id="10" name="フッター プレースホルダ 9"/>
          <p:cNvSpPr>
            <a:spLocks noGrp="1"/>
          </p:cNvSpPr>
          <p:nvPr>
            <p:ph type="ftr" sz="quarter" idx="11"/>
          </p:nvPr>
        </p:nvSpPr>
        <p:spPr bwMode="gray"/>
        <p:txBody>
          <a:bodyPr/>
          <a:lstStyle>
            <a:lvl1pPr>
              <a:defRPr>
                <a:solidFill>
                  <a:schemeClr val="tx1"/>
                </a:solidFill>
              </a:defRPr>
            </a:lvl1pPr>
          </a:lstStyle>
          <a:p>
            <a:endParaRPr lang="en-GB" altLang="en-GB" dirty="0">
              <a:solidFill>
                <a:prstClr val="black"/>
              </a:solidFill>
            </a:endParaRPr>
          </a:p>
        </p:txBody>
      </p:sp>
      <p:sp>
        <p:nvSpPr>
          <p:cNvPr id="8" name="テキスト プレースホルダー 2"/>
          <p:cNvSpPr>
            <a:spLocks noGrp="1"/>
          </p:cNvSpPr>
          <p:nvPr>
            <p:ph type="body" sz="quarter" idx="15" hasCustomPrompt="1"/>
          </p:nvPr>
        </p:nvSpPr>
        <p:spPr bwMode="gray">
          <a:xfrm>
            <a:off x="417000" y="1016000"/>
            <a:ext cx="4356000"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a:t>Header</a:t>
            </a:r>
            <a:r>
              <a:rPr kumimoji="1" lang="ja-JP" altLang="en-US" dirty="0"/>
              <a:t>を入力（スライドタイトル）</a:t>
            </a:r>
          </a:p>
        </p:txBody>
      </p:sp>
      <p:sp>
        <p:nvSpPr>
          <p:cNvPr id="3" name="タイトル 2"/>
          <p:cNvSpPr>
            <a:spLocks noGrp="1"/>
          </p:cNvSpPr>
          <p:nvPr>
            <p:ph type="title" hasCustomPrompt="1"/>
          </p:nvPr>
        </p:nvSpPr>
        <p:spPr bwMode="gray">
          <a:xfrm>
            <a:off x="417000" y="136800"/>
            <a:ext cx="9072000" cy="651600"/>
          </a:xfrm>
        </p:spPr>
        <p:txBody>
          <a:body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2754830546"/>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preserve="1">
  <p:cSld name="（基本版） タイトル_ ロゴ入り_Proposal">
    <p:spTree>
      <p:nvGrpSpPr>
        <p:cNvPr id="1" name=""/>
        <p:cNvGrpSpPr/>
        <p:nvPr/>
      </p:nvGrpSpPr>
      <p:grpSpPr>
        <a:xfrm>
          <a:off x="0" y="0"/>
          <a:ext cx="0" cy="0"/>
          <a:chOff x="0" y="0"/>
          <a:chExt cx="0" cy="0"/>
        </a:xfrm>
      </p:grpSpPr>
      <p:sp>
        <p:nvSpPr>
          <p:cNvPr id="9" name="Picture Placeholder 8"/>
          <p:cNvSpPr>
            <a:spLocks noGrp="1" noChangeAspect="1"/>
          </p:cNvSpPr>
          <p:nvPr>
            <p:ph type="pic" sz="quarter" idx="11"/>
          </p:nvPr>
        </p:nvSpPr>
        <p:spPr bwMode="gray">
          <a:xfrm>
            <a:off x="2523003" y="999000"/>
            <a:ext cx="4860000" cy="4860000"/>
          </a:xfrm>
          <a:prstGeom prst="rect">
            <a:avLst/>
          </a:prstGeom>
        </p:spPr>
        <p:txBody>
          <a:bodyPr/>
          <a:lstStyle>
            <a:lvl1pPr>
              <a:defRPr/>
            </a:lvl1pPr>
          </a:lstStyle>
          <a:p>
            <a:r>
              <a:rPr lang="ja-JP" altLang="en-US" dirty="0"/>
              <a:t>図を追加</a:t>
            </a:r>
            <a:endParaRPr lang="en-GB" dirty="0"/>
          </a:p>
        </p:txBody>
      </p:sp>
      <p:sp>
        <p:nvSpPr>
          <p:cNvPr id="2" name="Title 1"/>
          <p:cNvSpPr>
            <a:spLocks noGrp="1"/>
          </p:cNvSpPr>
          <p:nvPr>
            <p:ph type="ctrTitle" hasCustomPrompt="1"/>
          </p:nvPr>
        </p:nvSpPr>
        <p:spPr bwMode="gray">
          <a:xfrm>
            <a:off x="417606" y="5040020"/>
            <a:ext cx="4536000" cy="615553"/>
          </a:xfrm>
        </p:spPr>
        <p:txBody>
          <a:bodyPr anchor="b" anchorCtr="0">
            <a:noAutofit/>
          </a:bodyPr>
          <a:lstStyle>
            <a:lvl1pPr algn="l">
              <a:lnSpc>
                <a:spcPct val="100000"/>
              </a:lnSpc>
              <a:spcBef>
                <a:spcPts val="0"/>
              </a:spcBef>
              <a:spcAft>
                <a:spcPts val="0"/>
              </a:spcAft>
              <a:defRPr sz="2020" b="1">
                <a:solidFill>
                  <a:schemeClr val="tx1"/>
                </a:solidFill>
                <a:latin typeface="+mj-lt"/>
                <a:ea typeface="Arial" panose="020B0604020202020204" pitchFamily="34" charset="0"/>
                <a:cs typeface="Arial" panose="020B0604020202020204" pitchFamily="34" charset="0"/>
              </a:defRPr>
            </a:lvl1pPr>
          </a:lstStyle>
          <a:p>
            <a:r>
              <a:rPr lang="ja-JP" altLang="en-US" noProof="0" dirty="0"/>
              <a:t>表紙タイトル</a:t>
            </a:r>
            <a:endParaRPr lang="en-US" noProof="0" dirty="0"/>
          </a:p>
        </p:txBody>
      </p:sp>
      <p:sp>
        <p:nvSpPr>
          <p:cNvPr id="3" name="Subtitle 2"/>
          <p:cNvSpPr>
            <a:spLocks noGrp="1"/>
          </p:cNvSpPr>
          <p:nvPr>
            <p:ph type="subTitle" idx="1" hasCustomPrompt="1"/>
          </p:nvPr>
        </p:nvSpPr>
        <p:spPr bwMode="gray">
          <a:xfrm>
            <a:off x="417606" y="5652020"/>
            <a:ext cx="4536000"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16">
                <a:solidFill>
                  <a:schemeClr val="tx1"/>
                </a:solidFill>
              </a:defRPr>
            </a:lvl1pPr>
            <a:lvl2pPr marL="500434" indent="0" algn="ctr">
              <a:buNone/>
              <a:defRPr sz="2189"/>
            </a:lvl2pPr>
            <a:lvl3pPr marL="1000863" indent="0" algn="ctr">
              <a:buNone/>
              <a:defRPr sz="1971"/>
            </a:lvl3pPr>
            <a:lvl4pPr marL="1501296" indent="0" algn="ctr">
              <a:buNone/>
              <a:defRPr sz="1751"/>
            </a:lvl4pPr>
            <a:lvl5pPr marL="2001725" indent="0" algn="ctr">
              <a:buNone/>
              <a:defRPr sz="1751"/>
            </a:lvl5pPr>
            <a:lvl6pPr marL="2502161" indent="0" algn="ctr">
              <a:buNone/>
              <a:defRPr sz="1751"/>
            </a:lvl6pPr>
            <a:lvl7pPr marL="3002591" indent="0" algn="ctr">
              <a:buNone/>
              <a:defRPr sz="1751"/>
            </a:lvl7pPr>
            <a:lvl8pPr marL="3503023" indent="0" algn="ctr">
              <a:buNone/>
              <a:defRPr sz="1751"/>
            </a:lvl8pPr>
            <a:lvl9pPr marL="4003453" indent="0" algn="ctr">
              <a:buNone/>
              <a:defRPr sz="1751"/>
            </a:lvl9pPr>
          </a:lstStyle>
          <a:p>
            <a:r>
              <a:rPr lang="ja-JP" altLang="en-US" noProof="0" dirty="0"/>
              <a:t>表紙サブタイトル</a:t>
            </a:r>
            <a:endParaRPr lang="en-US" noProof="0" dirty="0"/>
          </a:p>
        </p:txBody>
      </p:sp>
      <p:sp>
        <p:nvSpPr>
          <p:cNvPr id="5" name="Text Placeholder 4"/>
          <p:cNvSpPr>
            <a:spLocks noGrp="1"/>
          </p:cNvSpPr>
          <p:nvPr>
            <p:ph type="body" sz="quarter" idx="10"/>
          </p:nvPr>
        </p:nvSpPr>
        <p:spPr bwMode="gray">
          <a:xfrm>
            <a:off x="417605" y="6405695"/>
            <a:ext cx="4536000" cy="217752"/>
          </a:xfrm>
          <a:prstGeom prst="rect">
            <a:avLst/>
          </a:prstGeom>
        </p:spPr>
        <p:txBody>
          <a:bodyPr wrap="square" lIns="0" anchor="b" anchorCtr="0">
            <a:spAutoFit/>
          </a:bodyPr>
          <a:lstStyle>
            <a:lvl1pPr>
              <a:lnSpc>
                <a:spcPct val="100000"/>
              </a:lnSpc>
              <a:spcBef>
                <a:spcPts val="0"/>
              </a:spcBef>
              <a:spcAft>
                <a:spcPts val="0"/>
              </a:spcAft>
              <a:defRPr sz="1415">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
        <p:nvSpPr>
          <p:cNvPr id="10" name="テキスト プレースホルダー 9"/>
          <p:cNvSpPr>
            <a:spLocks noGrp="1"/>
          </p:cNvSpPr>
          <p:nvPr>
            <p:ph type="body" sz="quarter" idx="12" hasCustomPrompt="1"/>
          </p:nvPr>
        </p:nvSpPr>
        <p:spPr bwMode="gray">
          <a:xfrm>
            <a:off x="4953006" y="396000"/>
            <a:ext cx="4536000" cy="676800"/>
          </a:xfrm>
          <a:prstGeom prst="rect">
            <a:avLst/>
          </a:prstGeom>
        </p:spPr>
        <p:txBody>
          <a:bodyPr lIns="0">
            <a:normAutofit/>
          </a:bodyPr>
          <a:lstStyle>
            <a:lvl1pPr algn="r">
              <a:lnSpc>
                <a:spcPct val="100000"/>
              </a:lnSpc>
              <a:spcBef>
                <a:spcPts val="0"/>
              </a:spcBef>
              <a:defRPr sz="2223"/>
            </a:lvl1pPr>
            <a:lvl2pPr>
              <a:defRPr sz="2223"/>
            </a:lvl2pPr>
            <a:lvl3pPr>
              <a:defRPr sz="2223"/>
            </a:lvl3pPr>
            <a:lvl4pPr>
              <a:defRPr sz="2223"/>
            </a:lvl4pPr>
            <a:lvl5pPr>
              <a:defRPr sz="2223"/>
            </a:lvl5pPr>
          </a:lstStyle>
          <a:p>
            <a:pPr lvl="0"/>
            <a:r>
              <a:rPr kumimoji="1" lang="ja-JP" altLang="en-US" dirty="0"/>
              <a:t>クライアント社名</a:t>
            </a:r>
          </a:p>
        </p:txBody>
      </p:sp>
    </p:spTree>
    <p:extLst>
      <p:ext uri="{BB962C8B-B14F-4D97-AF65-F5344CB8AC3E}">
        <p14:creationId xmlns:p14="http://schemas.microsoft.com/office/powerpoint/2010/main" val="1869381453"/>
      </p:ext>
    </p:extLst>
  </p:cSld>
  <p:clrMapOvr>
    <a:masterClrMapping/>
  </p:clrMapOvr>
  <p:extLst>
    <p:ext uri="{DCECCB84-F9BA-43D5-87BE-67443E8EF086}">
      <p15:sldGuideLst xmlns:p15="http://schemas.microsoft.com/office/powerpoint/2012/main"/>
    </p:ext>
  </p:extLst>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p:cSld name="1_（基本版） 中表紙_Proposal">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bwMode="gray">
          <a:xfrm>
            <a:off x="968402" y="2124020"/>
            <a:ext cx="5176793" cy="667409"/>
          </a:xfrm>
          <a:prstGeom prst="rect">
            <a:avLst/>
          </a:prstGeom>
          <a:noFill/>
        </p:spPr>
        <p:txBody>
          <a:bodyPr wrap="none" lIns="72000" rIns="73152" anchor="ctr" anchorCtr="0">
            <a:noAutofit/>
          </a:bodyPr>
          <a:lstStyle>
            <a:lvl1pPr marL="0" indent="0" algn="l">
              <a:lnSpc>
                <a:spcPct val="100000"/>
              </a:lnSpc>
              <a:spcBef>
                <a:spcPts val="0"/>
              </a:spcBef>
              <a:buNone/>
              <a:defRPr sz="2830" b="1" baseline="0">
                <a:solidFill>
                  <a:schemeClr val="tx1"/>
                </a:solidFill>
                <a:latin typeface="Arial" pitchFamily="34" charset="0"/>
                <a:cs typeface="Arial" pitchFamily="34" charset="0"/>
              </a:defRPr>
            </a:lvl1pPr>
          </a:lstStyle>
          <a:p>
            <a:pPr lvl="0"/>
            <a:r>
              <a:rPr lang="ja-JP" altLang="en-US" dirty="0"/>
              <a:t>中表紙タイトル</a:t>
            </a:r>
          </a:p>
        </p:txBody>
      </p:sp>
      <p:sp>
        <p:nvSpPr>
          <p:cNvPr id="5" name="スライド番号プレースホルダ 4"/>
          <p:cNvSpPr>
            <a:spLocks noGrp="1"/>
          </p:cNvSpPr>
          <p:nvPr>
            <p:ph type="sldNum" sz="quarter" idx="11"/>
          </p:nvPr>
        </p:nvSpPr>
        <p:spPr bwMode="gray">
          <a:xfrm>
            <a:off x="4881143" y="6588177"/>
            <a:ext cx="180000" cy="180000"/>
          </a:xfrm>
        </p:spPr>
        <p:txBody>
          <a:bodyPr/>
          <a:lstStyle>
            <a:lvl1pPr>
              <a:defRPr>
                <a:solidFill>
                  <a:schemeClr val="tx1"/>
                </a:solidFill>
              </a:defRPr>
            </a:lvl1pPr>
          </a:lstStyle>
          <a:p>
            <a:fld id="{AA5FCFE5-FE56-4EF1-80A8-07776887C2A1}" type="slidenum">
              <a:rPr lang="ja-JP" altLang="en-US" smtClean="0"/>
              <a:pPr/>
              <a:t>‹#›</a:t>
            </a:fld>
            <a:endParaRPr lang="ja-JP" altLang="en-US" dirty="0"/>
          </a:p>
        </p:txBody>
      </p:sp>
      <p:sp>
        <p:nvSpPr>
          <p:cNvPr id="7" name="フッター プレースホルダ 6"/>
          <p:cNvSpPr>
            <a:spLocks noGrp="1"/>
          </p:cNvSpPr>
          <p:nvPr>
            <p:ph type="ftr" sz="quarter" idx="12"/>
          </p:nvPr>
        </p:nvSpPr>
        <p:spPr bwMode="gray"/>
        <p:txBody>
          <a:bodyPr/>
          <a:lstStyle>
            <a:lvl1pPr>
              <a:defRPr>
                <a:solidFill>
                  <a:schemeClr val="tx1"/>
                </a:solidFill>
              </a:defRPr>
            </a:lvl1pPr>
          </a:lstStyle>
          <a:p>
            <a:endParaRPr lang="en-GB" altLang="en-GB" dirty="0"/>
          </a:p>
        </p:txBody>
      </p:sp>
    </p:spTree>
    <p:extLst>
      <p:ext uri="{BB962C8B-B14F-4D97-AF65-F5344CB8AC3E}">
        <p14:creationId xmlns:p14="http://schemas.microsoft.com/office/powerpoint/2010/main" val="643069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基本版） コンテンツ両サイド_レベル_Proposal">
    <p:spTree>
      <p:nvGrpSpPr>
        <p:cNvPr id="1" name=""/>
        <p:cNvGrpSpPr/>
        <p:nvPr/>
      </p:nvGrpSpPr>
      <p:grpSpPr>
        <a:xfrm>
          <a:off x="0" y="0"/>
          <a:ext cx="0" cy="0"/>
          <a:chOff x="0" y="0"/>
          <a:chExt cx="0" cy="0"/>
        </a:xfrm>
      </p:grpSpPr>
      <p:sp>
        <p:nvSpPr>
          <p:cNvPr id="7" name="タイトル 1"/>
          <p:cNvSpPr>
            <a:spLocks noGrp="1"/>
          </p:cNvSpPr>
          <p:nvPr>
            <p:ph type="title" hasCustomPrompt="1"/>
          </p:nvPr>
        </p:nvSpPr>
        <p:spPr bwMode="gray">
          <a:xfrm>
            <a:off x="416496" y="136800"/>
            <a:ext cx="9072000" cy="651600"/>
          </a:xfrm>
          <a:prstGeom prst="rect">
            <a:avLst/>
          </a:prstGeom>
        </p:spPr>
        <p:txBody>
          <a:bodyPr/>
          <a:lstStyle>
            <a:lvl1pPr>
              <a:defRPr baseline="0"/>
            </a:lvl1pPr>
          </a:lstStyle>
          <a:p>
            <a:r>
              <a:rPr lang="en-US" altLang="ja-JP" dirty="0"/>
              <a:t/>
            </a:r>
            <a:br>
              <a:rPr lang="en-US" altLang="ja-JP" dirty="0"/>
            </a:br>
            <a:r>
              <a:rPr lang="ja-JP" altLang="en-US" dirty="0"/>
              <a:t>キーメッセージを入力（本スライドで一番伝えたいこと＜名詞止め・体言止め不可＞）</a:t>
            </a:r>
          </a:p>
        </p:txBody>
      </p:sp>
      <p:sp>
        <p:nvSpPr>
          <p:cNvPr id="8" name="コンテンツ プレースホルダ 2"/>
          <p:cNvSpPr>
            <a:spLocks noGrp="1"/>
          </p:cNvSpPr>
          <p:nvPr>
            <p:ph idx="1"/>
          </p:nvPr>
        </p:nvSpPr>
        <p:spPr bwMode="gray">
          <a:xfrm>
            <a:off x="416496" y="1479600"/>
            <a:ext cx="4320000" cy="4816800"/>
          </a:xfrm>
          <a:prstGeom prst="rect">
            <a:avLst/>
          </a:prstGeom>
        </p:spPr>
        <p:txBody>
          <a:bodyPr/>
          <a:lstStyle>
            <a:lvl1pPr>
              <a:buNone/>
              <a:defRPr sz="1200" baseline="0">
                <a:latin typeface="Arial" pitchFamily="34" charset="0"/>
                <a:ea typeface="+mn-ea"/>
                <a:cs typeface="Arial" pitchFamily="34" charset="0"/>
              </a:defRPr>
            </a:lvl1pPr>
            <a:lvl2pPr marL="169200" indent="-1692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marR="0" indent="-172800" algn="l" defTabSz="914400" rtl="0" eaLnBrk="1" fontAlgn="auto" latinLnBrk="0" hangingPunct="1">
              <a:lnSpc>
                <a:spcPct val="106000"/>
              </a:lnSpc>
              <a:spcBef>
                <a:spcPts val="240"/>
              </a:spcBef>
              <a:spcAft>
                <a:spcPts val="0"/>
              </a:spcAft>
              <a:buClrTx/>
              <a:buSzTx/>
              <a:buFont typeface="Arial" pitchFamily="34" charset="0"/>
              <a:buChar char="•"/>
              <a:tabLst/>
              <a:defRPr sz="12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9" name="コンテンツ プレースホルダ 2"/>
          <p:cNvSpPr>
            <a:spLocks noGrp="1"/>
          </p:cNvSpPr>
          <p:nvPr>
            <p:ph idx="12"/>
          </p:nvPr>
        </p:nvSpPr>
        <p:spPr bwMode="gray">
          <a:xfrm>
            <a:off x="5132388" y="1479600"/>
            <a:ext cx="4320000" cy="4816800"/>
          </a:xfrm>
          <a:prstGeom prst="rect">
            <a:avLst/>
          </a:prstGeom>
        </p:spPr>
        <p:txBody>
          <a:bodyPr/>
          <a:lstStyle>
            <a:lvl1pPr>
              <a:buNone/>
              <a:defRPr sz="1200" baseline="0">
                <a:latin typeface="Arial" pitchFamily="34" charset="0"/>
                <a:ea typeface="+mn-ea"/>
                <a:cs typeface="Arial" pitchFamily="34" charset="0"/>
              </a:defRPr>
            </a:lvl1pPr>
            <a:lvl2pPr marL="169200" indent="-1692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indent="-172800">
              <a:lnSpc>
                <a:spcPct val="106000"/>
              </a:lnSpc>
              <a:spcBef>
                <a:spcPts val="240"/>
              </a:spcBef>
              <a:buFont typeface="Arial" pitchFamily="34" charset="0"/>
              <a:buChar char="•"/>
              <a:defRPr sz="12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10" name="スライド番号プレースホルダ 9"/>
          <p:cNvSpPr>
            <a:spLocks noGrp="1"/>
          </p:cNvSpPr>
          <p:nvPr>
            <p:ph type="sldNum" sz="quarter" idx="13"/>
          </p:nvPr>
        </p:nvSpPr>
        <p:spPr bwMode="gray"/>
        <p:txBody>
          <a:bodyPr/>
          <a:lstStyle>
            <a:lvl1pPr>
              <a:defRPr>
                <a:solidFill>
                  <a:schemeClr val="tx2"/>
                </a:solidFill>
              </a:defRPr>
            </a:lvl1pPr>
          </a:lstStyle>
          <a:p>
            <a:fld id="{A3EB1B23-9AF8-425B-BAD7-B9FA00F18833}" type="slidenum">
              <a:rPr lang="ja-JP" altLang="en-US" smtClean="0"/>
              <a:pPr/>
              <a:t>‹#›</a:t>
            </a:fld>
            <a:endParaRPr lang="ja-JP" altLang="en-US" dirty="0"/>
          </a:p>
        </p:txBody>
      </p:sp>
      <p:sp>
        <p:nvSpPr>
          <p:cNvPr id="11" name="フッター プレースホルダ 10"/>
          <p:cNvSpPr>
            <a:spLocks noGrp="1"/>
          </p:cNvSpPr>
          <p:nvPr>
            <p:ph type="ftr" sz="quarter" idx="14"/>
          </p:nvPr>
        </p:nvSpPr>
        <p:spPr bwMode="gray"/>
        <p:txBody>
          <a:bodyPr/>
          <a:lstStyle>
            <a:lvl1pPr>
              <a:defRPr>
                <a:solidFill>
                  <a:schemeClr val="tx2"/>
                </a:solidFill>
              </a:defRPr>
            </a:lvl1pPr>
          </a:lstStyle>
          <a:p>
            <a:endParaRPr lang="en-GB" altLang="en-GB" dirty="0"/>
          </a:p>
        </p:txBody>
      </p:sp>
      <p:sp>
        <p:nvSpPr>
          <p:cNvPr id="3" name="テキスト プレースホルダー 2"/>
          <p:cNvSpPr>
            <a:spLocks noGrp="1"/>
          </p:cNvSpPr>
          <p:nvPr>
            <p:ph type="body" sz="quarter" idx="15" hasCustomPrompt="1"/>
          </p:nvPr>
        </p:nvSpPr>
        <p:spPr>
          <a:xfrm>
            <a:off x="416496" y="1016000"/>
            <a:ext cx="4320000" cy="432000"/>
          </a:xfrm>
        </p:spPr>
        <p:txBody>
          <a:bodyPr wrap="none" anchor="ctr">
            <a:noAutofit/>
          </a:bodyPr>
          <a:lstStyle>
            <a:lvl1pPr>
              <a:defRPr sz="1400" b="1">
                <a:solidFill>
                  <a:schemeClr val="accent2"/>
                </a:solidFill>
              </a:defRPr>
            </a:lvl1pPr>
          </a:lstStyle>
          <a:p>
            <a:pPr lvl="0"/>
            <a:r>
              <a:rPr kumimoji="1" lang="en-US" altLang="ja-JP" dirty="0"/>
              <a:t>Header</a:t>
            </a:r>
            <a:r>
              <a:rPr kumimoji="1" lang="ja-JP" altLang="en-US" dirty="0"/>
              <a:t>を入力（スライドタイトル）</a:t>
            </a:r>
          </a:p>
        </p:txBody>
      </p:sp>
      <p:sp>
        <p:nvSpPr>
          <p:cNvPr id="13" name="テキスト プレースホルダー 2"/>
          <p:cNvSpPr>
            <a:spLocks noGrp="1"/>
          </p:cNvSpPr>
          <p:nvPr>
            <p:ph type="body" sz="quarter" idx="16" hasCustomPrompt="1"/>
          </p:nvPr>
        </p:nvSpPr>
        <p:spPr>
          <a:xfrm>
            <a:off x="5132388" y="1016000"/>
            <a:ext cx="4320000" cy="432000"/>
          </a:xfrm>
        </p:spPr>
        <p:txBody>
          <a:bodyPr wrap="none" anchor="ctr">
            <a:noAutofit/>
          </a:bodyPr>
          <a:lstStyle>
            <a:lvl1pPr>
              <a:defRPr sz="1400" b="1">
                <a:solidFill>
                  <a:schemeClr val="accent2"/>
                </a:solidFill>
              </a:defRPr>
            </a:lvl1pPr>
          </a:lstStyle>
          <a:p>
            <a:pPr lvl="0"/>
            <a:r>
              <a:rPr kumimoji="1" lang="en-US" altLang="ja-JP" dirty="0"/>
              <a:t>Header</a:t>
            </a:r>
            <a:r>
              <a:rPr kumimoji="1" lang="ja-JP" altLang="en-US" dirty="0"/>
              <a:t>を入力（スライドタイトル）</a:t>
            </a:r>
          </a:p>
        </p:txBody>
      </p:sp>
    </p:spTree>
    <p:extLst>
      <p:ext uri="{BB962C8B-B14F-4D97-AF65-F5344CB8AC3E}">
        <p14:creationId xmlns:p14="http://schemas.microsoft.com/office/powerpoint/2010/main" val="3729743979"/>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preserve="1" userDrawn="1">
  <p:cSld name="（基本版） 目次_Proposal">
    <p:spTree>
      <p:nvGrpSpPr>
        <p:cNvPr id="1" name=""/>
        <p:cNvGrpSpPr/>
        <p:nvPr/>
      </p:nvGrpSpPr>
      <p:grpSpPr>
        <a:xfrm>
          <a:off x="0" y="0"/>
          <a:ext cx="0" cy="0"/>
          <a:chOff x="0" y="0"/>
          <a:chExt cx="0" cy="0"/>
        </a:xfrm>
      </p:grpSpPr>
      <p:sp>
        <p:nvSpPr>
          <p:cNvPr id="13" name="Content Placeholder 3"/>
          <p:cNvSpPr>
            <a:spLocks noGrp="1"/>
          </p:cNvSpPr>
          <p:nvPr>
            <p:ph sz="quarter" idx="10"/>
          </p:nvPr>
        </p:nvSpPr>
        <p:spPr bwMode="gray">
          <a:xfrm>
            <a:off x="417007" y="1476000"/>
            <a:ext cx="4356000" cy="4824000"/>
          </a:xfrm>
          <a:prstGeom prst="rect">
            <a:avLst/>
          </a:prstGeom>
        </p:spPr>
        <p:txBody>
          <a:bodyPr/>
          <a:lstStyle>
            <a:lvl1pPr>
              <a:tabLst>
                <a:tab pos="5504749" algn="r"/>
              </a:tabLst>
              <a:defRPr/>
            </a:lvl1pPr>
            <a:lvl2pPr>
              <a:tabLst>
                <a:tab pos="5504749" algn="r"/>
              </a:tabLst>
              <a:defRPr/>
            </a:lvl2pPr>
            <a:lvl3pPr>
              <a:tabLst>
                <a:tab pos="5504749" algn="r"/>
              </a:tabLst>
              <a:defRPr/>
            </a:lvl3pPr>
            <a:lvl4pPr>
              <a:tabLst>
                <a:tab pos="5504749" algn="r"/>
              </a:tabLst>
              <a:defRPr/>
            </a:lvl4pPr>
            <a:lvl5pPr>
              <a:tabLst>
                <a:tab pos="5504749" algn="r"/>
              </a:tabLst>
              <a:defRPr baseline="0"/>
            </a:lvl5pPr>
          </a:lstStyle>
          <a:p>
            <a:pPr lvl="0"/>
            <a:r>
              <a:rPr lang="ja-JP" altLang="en-US" noProof="0" dirty="0"/>
              <a:t>マスター テキストの書式設定</a:t>
            </a:r>
          </a:p>
          <a:p>
            <a:pPr lvl="1"/>
            <a:r>
              <a:rPr lang="ja-JP" altLang="en-US" noProof="0" dirty="0"/>
              <a:t>第 </a:t>
            </a:r>
            <a:r>
              <a:rPr lang="en-US" altLang="ja-JP" noProof="0" dirty="0"/>
              <a:t>1 </a:t>
            </a:r>
            <a:r>
              <a:rPr lang="ja-JP" altLang="en-US" noProof="0" dirty="0"/>
              <a:t>レベル</a:t>
            </a:r>
          </a:p>
          <a:p>
            <a:pPr lvl="2"/>
            <a:r>
              <a:rPr lang="ja-JP" altLang="en-US" noProof="0" dirty="0"/>
              <a:t>第 </a:t>
            </a:r>
            <a:r>
              <a:rPr lang="en-US" altLang="ja-JP" noProof="0" dirty="0"/>
              <a:t>2 </a:t>
            </a:r>
            <a:r>
              <a:rPr lang="ja-JP" altLang="en-US" noProof="0" dirty="0"/>
              <a:t>レベル</a:t>
            </a:r>
          </a:p>
          <a:p>
            <a:pPr lvl="3"/>
            <a:r>
              <a:rPr lang="ja-JP" altLang="en-US" noProof="0" dirty="0"/>
              <a:t>第 </a:t>
            </a:r>
            <a:r>
              <a:rPr lang="en-US" altLang="ja-JP" noProof="0" dirty="0"/>
              <a:t>3 </a:t>
            </a:r>
            <a:r>
              <a:rPr lang="ja-JP" altLang="en-US" noProof="0" dirty="0"/>
              <a:t>レベル</a:t>
            </a:r>
          </a:p>
        </p:txBody>
      </p:sp>
      <p:sp>
        <p:nvSpPr>
          <p:cNvPr id="15" name="Content Placeholder 3"/>
          <p:cNvSpPr>
            <a:spLocks noGrp="1"/>
          </p:cNvSpPr>
          <p:nvPr>
            <p:ph sz="quarter" idx="20"/>
          </p:nvPr>
        </p:nvSpPr>
        <p:spPr bwMode="gray">
          <a:xfrm>
            <a:off x="5133005" y="1476000"/>
            <a:ext cx="4356000" cy="4824000"/>
          </a:xfrm>
          <a:prstGeom prst="rect">
            <a:avLst/>
          </a:prstGeom>
        </p:spPr>
        <p:txBody>
          <a:bodyPr/>
          <a:lstStyle>
            <a:lvl1pPr>
              <a:tabLst>
                <a:tab pos="5504749" algn="r"/>
              </a:tabLst>
              <a:defRPr/>
            </a:lvl1pPr>
            <a:lvl2pPr>
              <a:tabLst>
                <a:tab pos="5504749" algn="r"/>
              </a:tabLst>
              <a:defRPr/>
            </a:lvl2pPr>
            <a:lvl3pPr>
              <a:tabLst>
                <a:tab pos="5504749" algn="r"/>
              </a:tabLst>
              <a:defRPr/>
            </a:lvl3pPr>
            <a:lvl4pPr>
              <a:tabLst>
                <a:tab pos="5504749" algn="r"/>
              </a:tabLst>
              <a:defRPr/>
            </a:lvl4pPr>
            <a:lvl5pPr>
              <a:tabLst>
                <a:tab pos="5504749" algn="r"/>
              </a:tabLst>
              <a:defRPr baseline="0"/>
            </a:lvl5pPr>
          </a:lstStyle>
          <a:p>
            <a:pPr lvl="0"/>
            <a:r>
              <a:rPr lang="ja-JP" altLang="en-US" noProof="0" dirty="0"/>
              <a:t>マスター テキストの書式設定</a:t>
            </a:r>
          </a:p>
          <a:p>
            <a:pPr lvl="1"/>
            <a:r>
              <a:rPr lang="ja-JP" altLang="en-US" noProof="0" dirty="0"/>
              <a:t>第 </a:t>
            </a:r>
            <a:r>
              <a:rPr lang="en-US" altLang="ja-JP" noProof="0" dirty="0"/>
              <a:t>1 </a:t>
            </a:r>
            <a:r>
              <a:rPr lang="ja-JP" altLang="en-US" noProof="0" dirty="0"/>
              <a:t>レベル</a:t>
            </a:r>
          </a:p>
          <a:p>
            <a:pPr lvl="2"/>
            <a:r>
              <a:rPr lang="ja-JP" altLang="en-US" noProof="0" dirty="0"/>
              <a:t>第 </a:t>
            </a:r>
            <a:r>
              <a:rPr lang="en-US" altLang="ja-JP" noProof="0" dirty="0"/>
              <a:t>2 </a:t>
            </a:r>
            <a:r>
              <a:rPr lang="ja-JP" altLang="en-US" noProof="0" dirty="0"/>
              <a:t>レベル</a:t>
            </a:r>
          </a:p>
          <a:p>
            <a:pPr lvl="3"/>
            <a:r>
              <a:rPr lang="ja-JP" altLang="en-US" noProof="0" dirty="0"/>
              <a:t>第 </a:t>
            </a:r>
            <a:r>
              <a:rPr lang="en-US" altLang="ja-JP" noProof="0" dirty="0"/>
              <a:t>3 </a:t>
            </a:r>
            <a:r>
              <a:rPr lang="ja-JP" altLang="en-US" noProof="0" dirty="0"/>
              <a:t>レベル</a:t>
            </a:r>
          </a:p>
        </p:txBody>
      </p:sp>
      <p:sp>
        <p:nvSpPr>
          <p:cNvPr id="4" name="タイトル 3"/>
          <p:cNvSpPr>
            <a:spLocks noGrp="1"/>
          </p:cNvSpPr>
          <p:nvPr>
            <p:ph type="title" hasCustomPrompt="1"/>
          </p:nvPr>
        </p:nvSpPr>
        <p:spPr bwMode="gray"/>
        <p:txBody>
          <a:bodyPr/>
          <a:lstStyle>
            <a:lvl1pPr>
              <a:defRPr/>
            </a:lvl1pPr>
          </a:lstStyle>
          <a:p>
            <a:r>
              <a:rPr lang="ja-JP" altLang="en-US" dirty="0"/>
              <a:t>キーメッセージを入力（本スライドで一番伝えたいこと＜名詞止め・体言止め不可＞）</a:t>
            </a:r>
            <a:endParaRPr kumimoji="1" lang="ja-JP" altLang="en-US" dirty="0"/>
          </a:p>
        </p:txBody>
      </p:sp>
      <p:sp>
        <p:nvSpPr>
          <p:cNvPr id="6" name="フッター プレースホルダ 7"/>
          <p:cNvSpPr>
            <a:spLocks noGrp="1"/>
          </p:cNvSpPr>
          <p:nvPr>
            <p:ph type="ftr" sz="quarter" idx="11"/>
          </p:nvPr>
        </p:nvSpPr>
        <p:spPr bwMode="gray">
          <a:xfrm>
            <a:off x="705606" y="6588000"/>
            <a:ext cx="4068000" cy="169200"/>
          </a:xfrm>
        </p:spPr>
        <p:txBody>
          <a:bodyPr/>
          <a:lstStyle>
            <a:lvl1pPr>
              <a:defRPr>
                <a:solidFill>
                  <a:schemeClr val="tx1"/>
                </a:solidFill>
              </a:defRPr>
            </a:lvl1pPr>
          </a:lstStyle>
          <a:p>
            <a:endParaRPr lang="en-GB" altLang="en-GB" dirty="0"/>
          </a:p>
        </p:txBody>
      </p:sp>
      <p:sp>
        <p:nvSpPr>
          <p:cNvPr id="7" name="テキスト プレースホルダー 2"/>
          <p:cNvSpPr>
            <a:spLocks noGrp="1"/>
          </p:cNvSpPr>
          <p:nvPr>
            <p:ph type="body" sz="quarter" idx="12" hasCustomPrompt="1"/>
          </p:nvPr>
        </p:nvSpPr>
        <p:spPr bwMode="gray">
          <a:xfrm>
            <a:off x="417007" y="1016000"/>
            <a:ext cx="4356000" cy="432000"/>
          </a:xfrm>
          <a:prstGeom prst="rect">
            <a:avLst/>
          </a:prstGeom>
        </p:spPr>
        <p:txBody>
          <a:bodyPr wrap="none" anchor="ctr">
            <a:noAutofit/>
          </a:bodyPr>
          <a:lstStyle>
            <a:lvl1pPr>
              <a:lnSpc>
                <a:spcPct val="100000"/>
              </a:lnSpc>
              <a:spcBef>
                <a:spcPts val="0"/>
              </a:spcBef>
              <a:defRPr sz="1415" b="1">
                <a:solidFill>
                  <a:schemeClr val="accent1"/>
                </a:solidFill>
              </a:defRPr>
            </a:lvl1pPr>
          </a:lstStyle>
          <a:p>
            <a:pPr lvl="0"/>
            <a:r>
              <a:rPr kumimoji="1" lang="en-US" altLang="ja-JP" dirty="0"/>
              <a:t>Header</a:t>
            </a:r>
            <a:r>
              <a:rPr kumimoji="1" lang="ja-JP" altLang="en-US" dirty="0"/>
              <a:t>を入力（スライドタイトル）</a:t>
            </a:r>
          </a:p>
        </p:txBody>
      </p:sp>
      <p:sp>
        <p:nvSpPr>
          <p:cNvPr id="8" name="スライド番号プレースホルダ 4"/>
          <p:cNvSpPr>
            <a:spLocks noGrp="1"/>
          </p:cNvSpPr>
          <p:nvPr>
            <p:ph type="sldNum" sz="quarter" idx="21"/>
          </p:nvPr>
        </p:nvSpPr>
        <p:spPr bwMode="gray">
          <a:xfrm>
            <a:off x="4881143" y="6588177"/>
            <a:ext cx="180000" cy="180000"/>
          </a:xfrm>
        </p:spPr>
        <p:txBody>
          <a:bodyPr/>
          <a:lstStyle>
            <a:lvl1pPr>
              <a:defRPr>
                <a:solidFill>
                  <a:schemeClr val="tx1"/>
                </a:solidFill>
              </a:defRPr>
            </a:lvl1pPr>
          </a:lstStyle>
          <a:p>
            <a:fld id="{AA5FCFE5-FE56-4EF1-80A8-07776887C2A1}" type="slidenum">
              <a:rPr lang="ja-JP" altLang="en-US" smtClean="0"/>
              <a:pPr/>
              <a:t>‹#›</a:t>
            </a:fld>
            <a:endParaRPr lang="ja-JP" altLang="en-US" dirty="0"/>
          </a:p>
        </p:txBody>
      </p:sp>
    </p:spTree>
    <p:extLst>
      <p:ext uri="{BB962C8B-B14F-4D97-AF65-F5344CB8AC3E}">
        <p14:creationId xmlns:p14="http://schemas.microsoft.com/office/powerpoint/2010/main" val="1360925532"/>
      </p:ext>
    </p:extLst>
  </p:cSld>
  <p:clrMapOvr>
    <a:masterClrMapping/>
  </p:clrMapOvr>
  <p:extLst>
    <p:ext uri="{DCECCB84-F9BA-43D5-87BE-67443E8EF086}">
      <p15:sldGuideLst xmlns:p15="http://schemas.microsoft.com/office/powerpoint/2012/main"/>
    </p:ext>
  </p:extLst>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p:cSld name="（基本版） コンテンツ左サイド_レベル_Proposal">
    <p:spTree>
      <p:nvGrpSpPr>
        <p:cNvPr id="1" name=""/>
        <p:cNvGrpSpPr/>
        <p:nvPr/>
      </p:nvGrpSpPr>
      <p:grpSpPr>
        <a:xfrm>
          <a:off x="0" y="0"/>
          <a:ext cx="0" cy="0"/>
          <a:chOff x="0" y="0"/>
          <a:chExt cx="0" cy="0"/>
        </a:xfrm>
      </p:grpSpPr>
      <p:sp>
        <p:nvSpPr>
          <p:cNvPr id="7" name="コンテンツ プレースホルダ 2"/>
          <p:cNvSpPr>
            <a:spLocks noGrp="1"/>
          </p:cNvSpPr>
          <p:nvPr>
            <p:ph idx="1"/>
          </p:nvPr>
        </p:nvSpPr>
        <p:spPr bwMode="gray">
          <a:xfrm>
            <a:off x="417007" y="1476000"/>
            <a:ext cx="4356000" cy="4824000"/>
          </a:xfrm>
          <a:prstGeom prst="rect">
            <a:avLst/>
          </a:prstGeom>
        </p:spPr>
        <p:txBody>
          <a:bodyPr/>
          <a:lstStyle>
            <a:lvl1pPr>
              <a:buNone/>
              <a:defRPr sz="1212" baseline="0">
                <a:latin typeface="Arial" pitchFamily="34" charset="0"/>
                <a:ea typeface="+mn-ea"/>
                <a:cs typeface="Arial" pitchFamily="34" charset="0"/>
              </a:defRPr>
            </a:lvl1pPr>
            <a:lvl2pPr marL="174597" indent="-174597">
              <a:lnSpc>
                <a:spcPct val="106000"/>
              </a:lnSpc>
              <a:spcBef>
                <a:spcPts val="1067"/>
              </a:spcBef>
              <a:buFont typeface="Wingdings" pitchFamily="2" charset="2"/>
              <a:buChar char="n"/>
              <a:defRPr sz="1212" baseline="0">
                <a:latin typeface="Arial" pitchFamily="34" charset="0"/>
                <a:ea typeface="+mn-ea"/>
                <a:cs typeface="Arial" pitchFamily="34" charset="0"/>
              </a:defRPr>
            </a:lvl2pPr>
            <a:lvl3pPr marL="349194" indent="-174597">
              <a:lnSpc>
                <a:spcPct val="106000"/>
              </a:lnSpc>
              <a:spcBef>
                <a:spcPts val="485"/>
              </a:spcBef>
              <a:buFont typeface="Wingdings" pitchFamily="2" charset="2"/>
              <a:buChar char="Ø"/>
              <a:defRPr sz="1212" baseline="0">
                <a:latin typeface="Arial" pitchFamily="34" charset="0"/>
                <a:ea typeface="+mn-ea"/>
                <a:cs typeface="Arial" pitchFamily="34" charset="0"/>
              </a:defRPr>
            </a:lvl3pPr>
            <a:lvl4pPr marL="523791" marR="0" indent="-174597" algn="l" defTabSz="999297" rtl="0" eaLnBrk="1" fontAlgn="auto" latinLnBrk="0" hangingPunct="1">
              <a:lnSpc>
                <a:spcPct val="106000"/>
              </a:lnSpc>
              <a:spcBef>
                <a:spcPts val="243"/>
              </a:spcBef>
              <a:spcAft>
                <a:spcPts val="0"/>
              </a:spcAft>
              <a:buClrTx/>
              <a:buSzTx/>
              <a:buFont typeface="Arial" pitchFamily="34" charset="0"/>
              <a:buChar char="•"/>
              <a:tabLst/>
              <a:defRPr sz="1212"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8" name="フッター プレースホルダ 7"/>
          <p:cNvSpPr>
            <a:spLocks noGrp="1"/>
          </p:cNvSpPr>
          <p:nvPr>
            <p:ph type="ftr" sz="quarter" idx="11"/>
          </p:nvPr>
        </p:nvSpPr>
        <p:spPr bwMode="gray"/>
        <p:txBody>
          <a:bodyPr/>
          <a:lstStyle>
            <a:lvl1pPr>
              <a:defRPr>
                <a:solidFill>
                  <a:schemeClr val="tx1"/>
                </a:solidFill>
              </a:defRPr>
            </a:lvl1pPr>
          </a:lstStyle>
          <a:p>
            <a:endParaRPr lang="en-GB" altLang="en-GB" dirty="0"/>
          </a:p>
        </p:txBody>
      </p:sp>
      <p:sp>
        <p:nvSpPr>
          <p:cNvPr id="3" name="テキスト プレースホルダー 2"/>
          <p:cNvSpPr>
            <a:spLocks noGrp="1"/>
          </p:cNvSpPr>
          <p:nvPr>
            <p:ph type="body" sz="quarter" idx="12" hasCustomPrompt="1"/>
          </p:nvPr>
        </p:nvSpPr>
        <p:spPr bwMode="gray">
          <a:xfrm>
            <a:off x="417007" y="1016000"/>
            <a:ext cx="4356000" cy="432000"/>
          </a:xfrm>
          <a:prstGeom prst="rect">
            <a:avLst/>
          </a:prstGeom>
        </p:spPr>
        <p:txBody>
          <a:bodyPr wrap="none" anchor="ctr">
            <a:noAutofit/>
          </a:bodyPr>
          <a:lstStyle>
            <a:lvl1pPr>
              <a:lnSpc>
                <a:spcPct val="100000"/>
              </a:lnSpc>
              <a:spcBef>
                <a:spcPts val="0"/>
              </a:spcBef>
              <a:defRPr sz="1415" b="1">
                <a:solidFill>
                  <a:schemeClr val="accent1"/>
                </a:solidFill>
              </a:defRPr>
            </a:lvl1pPr>
          </a:lstStyle>
          <a:p>
            <a:pPr lvl="0"/>
            <a:r>
              <a:rPr kumimoji="1" lang="en-US" altLang="ja-JP" dirty="0"/>
              <a:t>Header</a:t>
            </a:r>
            <a:r>
              <a:rPr kumimoji="1" lang="ja-JP" altLang="en-US" dirty="0"/>
              <a:t>を入力（スライドタイトル）</a:t>
            </a:r>
          </a:p>
        </p:txBody>
      </p:sp>
      <p:sp>
        <p:nvSpPr>
          <p:cNvPr id="2" name="タイトル 1"/>
          <p:cNvSpPr>
            <a:spLocks noGrp="1"/>
          </p:cNvSpPr>
          <p:nvPr>
            <p:ph type="title" hasCustomPrompt="1"/>
          </p:nvPr>
        </p:nvSpPr>
        <p:spPr bwMode="gray">
          <a:xfrm>
            <a:off x="417001" y="136800"/>
            <a:ext cx="9072000" cy="651600"/>
          </a:xfrm>
        </p:spPr>
        <p:txBody>
          <a:bodyPr/>
          <a:lstStyle/>
          <a:p>
            <a:r>
              <a:rPr lang="ja-JP" altLang="en-US" dirty="0"/>
              <a:t>キーメッセージを入力（本スライドで一番伝えたいこと＜名詞止め・体言止め不可＞）</a:t>
            </a:r>
            <a:endParaRPr kumimoji="1" lang="ja-JP" altLang="en-US" dirty="0"/>
          </a:p>
        </p:txBody>
      </p:sp>
      <p:sp>
        <p:nvSpPr>
          <p:cNvPr id="10" name="スライド番号プレースホルダ 4"/>
          <p:cNvSpPr>
            <a:spLocks noGrp="1"/>
          </p:cNvSpPr>
          <p:nvPr>
            <p:ph type="sldNum" sz="quarter" idx="13"/>
          </p:nvPr>
        </p:nvSpPr>
        <p:spPr bwMode="gray">
          <a:xfrm>
            <a:off x="4881143" y="6588177"/>
            <a:ext cx="180000" cy="180000"/>
          </a:xfrm>
        </p:spPr>
        <p:txBody>
          <a:bodyPr/>
          <a:lstStyle>
            <a:lvl1pPr>
              <a:defRPr>
                <a:solidFill>
                  <a:schemeClr val="tx1"/>
                </a:solidFill>
              </a:defRPr>
            </a:lvl1pPr>
          </a:lstStyle>
          <a:p>
            <a:fld id="{AA5FCFE5-FE56-4EF1-80A8-07776887C2A1}" type="slidenum">
              <a:rPr lang="ja-JP" altLang="en-US" smtClean="0"/>
              <a:pPr/>
              <a:t>‹#›</a:t>
            </a:fld>
            <a:endParaRPr lang="ja-JP" altLang="en-US" dirty="0"/>
          </a:p>
        </p:txBody>
      </p:sp>
    </p:spTree>
    <p:extLst>
      <p:ext uri="{BB962C8B-B14F-4D97-AF65-F5344CB8AC3E}">
        <p14:creationId xmlns:p14="http://schemas.microsoft.com/office/powerpoint/2010/main" val="1598855225"/>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p:cSld name="（基本版） タイトルのみ_Proposal">
    <p:spTree>
      <p:nvGrpSpPr>
        <p:cNvPr id="1" name=""/>
        <p:cNvGrpSpPr/>
        <p:nvPr/>
      </p:nvGrpSpPr>
      <p:grpSpPr>
        <a:xfrm>
          <a:off x="0" y="0"/>
          <a:ext cx="0" cy="0"/>
          <a:chOff x="0" y="0"/>
          <a:chExt cx="0" cy="0"/>
        </a:xfrm>
      </p:grpSpPr>
      <p:sp>
        <p:nvSpPr>
          <p:cNvPr id="3" name="フッター プレースホルダ 2"/>
          <p:cNvSpPr>
            <a:spLocks noGrp="1"/>
          </p:cNvSpPr>
          <p:nvPr>
            <p:ph type="ftr" sz="quarter" idx="10"/>
          </p:nvPr>
        </p:nvSpPr>
        <p:spPr bwMode="gray"/>
        <p:txBody>
          <a:bodyPr/>
          <a:lstStyle>
            <a:lvl1pPr>
              <a:defRPr>
                <a:solidFill>
                  <a:schemeClr val="tx1"/>
                </a:solidFill>
              </a:defRPr>
            </a:lvl1pPr>
          </a:lstStyle>
          <a:p>
            <a:endParaRPr lang="en-GB" altLang="en-GB" dirty="0"/>
          </a:p>
        </p:txBody>
      </p:sp>
      <p:sp>
        <p:nvSpPr>
          <p:cNvPr id="9" name="テキスト プレースホルダー 2"/>
          <p:cNvSpPr>
            <a:spLocks noGrp="1"/>
          </p:cNvSpPr>
          <p:nvPr>
            <p:ph type="body" sz="quarter" idx="15" hasCustomPrompt="1"/>
          </p:nvPr>
        </p:nvSpPr>
        <p:spPr bwMode="gray">
          <a:xfrm>
            <a:off x="417007" y="1016000"/>
            <a:ext cx="4356000" cy="432000"/>
          </a:xfrm>
          <a:prstGeom prst="rect">
            <a:avLst/>
          </a:prstGeom>
        </p:spPr>
        <p:txBody>
          <a:bodyPr wrap="none" anchor="ctr">
            <a:noAutofit/>
          </a:bodyPr>
          <a:lstStyle>
            <a:lvl1pPr>
              <a:lnSpc>
                <a:spcPct val="100000"/>
              </a:lnSpc>
              <a:spcBef>
                <a:spcPts val="0"/>
              </a:spcBef>
              <a:defRPr sz="1415" b="1">
                <a:solidFill>
                  <a:schemeClr val="accent1"/>
                </a:solidFill>
              </a:defRPr>
            </a:lvl1pPr>
          </a:lstStyle>
          <a:p>
            <a:pPr lvl="0"/>
            <a:r>
              <a:rPr kumimoji="1" lang="en-US" altLang="ja-JP" dirty="0"/>
              <a:t>Header</a:t>
            </a:r>
            <a:r>
              <a:rPr kumimoji="1" lang="ja-JP" altLang="en-US" dirty="0"/>
              <a:t>を入力（スライドタイトル）</a:t>
            </a:r>
          </a:p>
        </p:txBody>
      </p:sp>
      <p:sp>
        <p:nvSpPr>
          <p:cNvPr id="6" name="タイトル 5"/>
          <p:cNvSpPr>
            <a:spLocks noGrp="1"/>
          </p:cNvSpPr>
          <p:nvPr>
            <p:ph type="title" hasCustomPrompt="1"/>
          </p:nvPr>
        </p:nvSpPr>
        <p:spPr bwMode="gray">
          <a:xfrm>
            <a:off x="417001" y="136800"/>
            <a:ext cx="9072000" cy="651600"/>
          </a:xfrm>
        </p:spPr>
        <p:txBody>
          <a:bodyPr/>
          <a:lstStyle/>
          <a:p>
            <a:r>
              <a:rPr lang="ja-JP" altLang="en-US" dirty="0"/>
              <a:t>キーメッセージを入力（本スライドで一番伝えたいこと＜名詞止め・体言止め不可＞）</a:t>
            </a:r>
            <a:endParaRPr kumimoji="1" lang="ja-JP" altLang="en-US" dirty="0"/>
          </a:p>
        </p:txBody>
      </p:sp>
      <p:sp>
        <p:nvSpPr>
          <p:cNvPr id="7" name="スライド番号プレースホルダ 4"/>
          <p:cNvSpPr>
            <a:spLocks noGrp="1"/>
          </p:cNvSpPr>
          <p:nvPr>
            <p:ph type="sldNum" sz="quarter" idx="11"/>
          </p:nvPr>
        </p:nvSpPr>
        <p:spPr bwMode="gray">
          <a:xfrm>
            <a:off x="4881143" y="6588177"/>
            <a:ext cx="180000" cy="180000"/>
          </a:xfrm>
        </p:spPr>
        <p:txBody>
          <a:bodyPr/>
          <a:lstStyle>
            <a:lvl1pPr>
              <a:defRPr>
                <a:solidFill>
                  <a:schemeClr val="tx1"/>
                </a:solidFill>
              </a:defRPr>
            </a:lvl1pPr>
          </a:lstStyle>
          <a:p>
            <a:fld id="{AA5FCFE5-FE56-4EF1-80A8-07776887C2A1}" type="slidenum">
              <a:rPr lang="ja-JP" altLang="en-US" smtClean="0"/>
              <a:pPr/>
              <a:t>‹#›</a:t>
            </a:fld>
            <a:endParaRPr lang="ja-JP" altLang="en-US" dirty="0"/>
          </a:p>
        </p:txBody>
      </p:sp>
    </p:spTree>
    <p:extLst>
      <p:ext uri="{BB962C8B-B14F-4D97-AF65-F5344CB8AC3E}">
        <p14:creationId xmlns:p14="http://schemas.microsoft.com/office/powerpoint/2010/main" val="2104942284"/>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showMasterSp="0">
  <p:cSld name="1_（基本版） 目次_Proposal">
    <p:spTree>
      <p:nvGrpSpPr>
        <p:cNvPr id="1" name=""/>
        <p:cNvGrpSpPr/>
        <p:nvPr/>
      </p:nvGrpSpPr>
      <p:grpSpPr>
        <a:xfrm>
          <a:off x="0" y="0"/>
          <a:ext cx="0" cy="0"/>
          <a:chOff x="0" y="0"/>
          <a:chExt cx="0" cy="0"/>
        </a:xfrm>
      </p:grpSpPr>
      <p:sp>
        <p:nvSpPr>
          <p:cNvPr id="13" name="Content Placeholder 3"/>
          <p:cNvSpPr>
            <a:spLocks noGrp="1"/>
          </p:cNvSpPr>
          <p:nvPr>
            <p:ph sz="quarter" idx="10"/>
          </p:nvPr>
        </p:nvSpPr>
        <p:spPr bwMode="gray">
          <a:xfrm>
            <a:off x="417007" y="1476000"/>
            <a:ext cx="4356000" cy="4824000"/>
          </a:xfrm>
          <a:prstGeom prst="rect">
            <a:avLst/>
          </a:prstGeom>
        </p:spPr>
        <p:txBody>
          <a:bodyPr/>
          <a:lstStyle>
            <a:lvl1pPr>
              <a:tabLst>
                <a:tab pos="5504749" algn="r"/>
              </a:tabLst>
              <a:defRPr/>
            </a:lvl1pPr>
            <a:lvl2pPr>
              <a:tabLst>
                <a:tab pos="5504749" algn="r"/>
              </a:tabLst>
              <a:defRPr/>
            </a:lvl2pPr>
            <a:lvl3pPr>
              <a:tabLst>
                <a:tab pos="5504749" algn="r"/>
              </a:tabLst>
              <a:defRPr/>
            </a:lvl3pPr>
            <a:lvl4pPr>
              <a:tabLst>
                <a:tab pos="5504749" algn="r"/>
              </a:tabLst>
              <a:defRPr/>
            </a:lvl4pPr>
            <a:lvl5pPr>
              <a:tabLst>
                <a:tab pos="5504749" algn="r"/>
              </a:tabLst>
              <a:defRPr baseline="0"/>
            </a:lvl5pPr>
          </a:lstStyle>
          <a:p>
            <a:pPr lvl="0"/>
            <a:r>
              <a:rPr lang="ja-JP" altLang="en-US" noProof="0" dirty="0"/>
              <a:t>マスター テキストの書式設定</a:t>
            </a:r>
          </a:p>
          <a:p>
            <a:pPr lvl="1"/>
            <a:r>
              <a:rPr lang="ja-JP" altLang="en-US" noProof="0" dirty="0"/>
              <a:t>第 </a:t>
            </a:r>
            <a:r>
              <a:rPr lang="en-US" altLang="ja-JP" noProof="0" dirty="0"/>
              <a:t>1 </a:t>
            </a:r>
            <a:r>
              <a:rPr lang="ja-JP" altLang="en-US" noProof="0" dirty="0"/>
              <a:t>レベル</a:t>
            </a:r>
          </a:p>
          <a:p>
            <a:pPr lvl="2"/>
            <a:r>
              <a:rPr lang="ja-JP" altLang="en-US" noProof="0" dirty="0"/>
              <a:t>第 </a:t>
            </a:r>
            <a:r>
              <a:rPr lang="en-US" altLang="ja-JP" noProof="0" dirty="0"/>
              <a:t>2 </a:t>
            </a:r>
            <a:r>
              <a:rPr lang="ja-JP" altLang="en-US" noProof="0" dirty="0"/>
              <a:t>レベル</a:t>
            </a:r>
          </a:p>
          <a:p>
            <a:pPr lvl="3"/>
            <a:r>
              <a:rPr lang="ja-JP" altLang="en-US" noProof="0" dirty="0"/>
              <a:t>第 </a:t>
            </a:r>
            <a:r>
              <a:rPr lang="en-US" altLang="ja-JP" noProof="0" dirty="0"/>
              <a:t>3 </a:t>
            </a:r>
            <a:r>
              <a:rPr lang="ja-JP" altLang="en-US" noProof="0" dirty="0"/>
              <a:t>レベル</a:t>
            </a:r>
          </a:p>
        </p:txBody>
      </p:sp>
      <p:sp>
        <p:nvSpPr>
          <p:cNvPr id="15" name="Content Placeholder 3"/>
          <p:cNvSpPr>
            <a:spLocks noGrp="1"/>
          </p:cNvSpPr>
          <p:nvPr>
            <p:ph sz="quarter" idx="20"/>
          </p:nvPr>
        </p:nvSpPr>
        <p:spPr bwMode="gray">
          <a:xfrm>
            <a:off x="5133005" y="1476000"/>
            <a:ext cx="4356000" cy="4824000"/>
          </a:xfrm>
          <a:prstGeom prst="rect">
            <a:avLst/>
          </a:prstGeom>
        </p:spPr>
        <p:txBody>
          <a:bodyPr/>
          <a:lstStyle>
            <a:lvl1pPr>
              <a:tabLst>
                <a:tab pos="5504749" algn="r"/>
              </a:tabLst>
              <a:defRPr/>
            </a:lvl1pPr>
            <a:lvl2pPr>
              <a:tabLst>
                <a:tab pos="5504749" algn="r"/>
              </a:tabLst>
              <a:defRPr/>
            </a:lvl2pPr>
            <a:lvl3pPr>
              <a:tabLst>
                <a:tab pos="5504749" algn="r"/>
              </a:tabLst>
              <a:defRPr/>
            </a:lvl3pPr>
            <a:lvl4pPr>
              <a:tabLst>
                <a:tab pos="5504749" algn="r"/>
              </a:tabLst>
              <a:defRPr/>
            </a:lvl4pPr>
            <a:lvl5pPr>
              <a:tabLst>
                <a:tab pos="5504749" algn="r"/>
              </a:tabLst>
              <a:defRPr baseline="0"/>
            </a:lvl5pPr>
          </a:lstStyle>
          <a:p>
            <a:pPr lvl="0"/>
            <a:r>
              <a:rPr lang="ja-JP" altLang="en-US" noProof="0" dirty="0"/>
              <a:t>マスター テキストの書式設定</a:t>
            </a:r>
          </a:p>
          <a:p>
            <a:pPr lvl="1"/>
            <a:r>
              <a:rPr lang="ja-JP" altLang="en-US" noProof="0" dirty="0"/>
              <a:t>第 </a:t>
            </a:r>
            <a:r>
              <a:rPr lang="en-US" altLang="ja-JP" noProof="0" dirty="0"/>
              <a:t>1 </a:t>
            </a:r>
            <a:r>
              <a:rPr lang="ja-JP" altLang="en-US" noProof="0" dirty="0"/>
              <a:t>レベル</a:t>
            </a:r>
          </a:p>
          <a:p>
            <a:pPr lvl="2"/>
            <a:r>
              <a:rPr lang="ja-JP" altLang="en-US" noProof="0" dirty="0"/>
              <a:t>第 </a:t>
            </a:r>
            <a:r>
              <a:rPr lang="en-US" altLang="ja-JP" noProof="0" dirty="0"/>
              <a:t>2 </a:t>
            </a:r>
            <a:r>
              <a:rPr lang="ja-JP" altLang="en-US" noProof="0" dirty="0"/>
              <a:t>レベル</a:t>
            </a:r>
          </a:p>
          <a:p>
            <a:pPr lvl="3"/>
            <a:r>
              <a:rPr lang="ja-JP" altLang="en-US" noProof="0" dirty="0"/>
              <a:t>第 </a:t>
            </a:r>
            <a:r>
              <a:rPr lang="en-US" altLang="ja-JP" noProof="0" dirty="0"/>
              <a:t>3 </a:t>
            </a:r>
            <a:r>
              <a:rPr lang="ja-JP" altLang="en-US" noProof="0" dirty="0"/>
              <a:t>レベル</a:t>
            </a:r>
          </a:p>
        </p:txBody>
      </p:sp>
      <p:sp>
        <p:nvSpPr>
          <p:cNvPr id="4" name="タイトル 3"/>
          <p:cNvSpPr>
            <a:spLocks noGrp="1"/>
          </p:cNvSpPr>
          <p:nvPr>
            <p:ph type="title" hasCustomPrompt="1"/>
          </p:nvPr>
        </p:nvSpPr>
        <p:spPr bwMode="gray"/>
        <p:txBody>
          <a:bodyPr/>
          <a:lstStyle>
            <a:lvl1pPr>
              <a:defRPr/>
            </a:lvl1pPr>
          </a:lstStyle>
          <a:p>
            <a:r>
              <a:rPr lang="ja-JP" altLang="en-US" dirty="0"/>
              <a:t>キーメッセージを入力（本スライドで一番伝えたいこと＜名詞止め・体言止め不可＞）</a:t>
            </a:r>
            <a:endParaRPr kumimoji="1" lang="ja-JP" altLang="en-US" dirty="0"/>
          </a:p>
        </p:txBody>
      </p:sp>
      <p:sp>
        <p:nvSpPr>
          <p:cNvPr id="5" name="スライド番号プレースホルダ 8"/>
          <p:cNvSpPr>
            <a:spLocks noGrp="1"/>
          </p:cNvSpPr>
          <p:nvPr>
            <p:ph type="sldNum" sz="quarter" idx="21"/>
          </p:nvPr>
        </p:nvSpPr>
        <p:spPr bwMode="gray">
          <a:xfrm>
            <a:off x="4881602" y="6588000"/>
            <a:ext cx="180000" cy="180000"/>
          </a:xfrm>
        </p:spPr>
        <p:txBody>
          <a:bodyPr/>
          <a:lstStyle>
            <a:lvl1pPr>
              <a:defRPr>
                <a:solidFill>
                  <a:schemeClr val="tx1"/>
                </a:solidFill>
              </a:defRPr>
            </a:lvl1pPr>
          </a:lstStyle>
          <a:p>
            <a:fld id="{543A0986-838B-4D2A-A95C-8CB1738263FE}" type="slidenum">
              <a:rPr lang="ja-JP" altLang="en-US" smtClean="0"/>
              <a:pPr/>
              <a:t>‹#›</a:t>
            </a:fld>
            <a:endParaRPr lang="ja-JP" altLang="en-US" dirty="0"/>
          </a:p>
        </p:txBody>
      </p:sp>
    </p:spTree>
    <p:extLst>
      <p:ext uri="{BB962C8B-B14F-4D97-AF65-F5344CB8AC3E}">
        <p14:creationId xmlns:p14="http://schemas.microsoft.com/office/powerpoint/2010/main" val="876039460"/>
      </p:ext>
    </p:extLst>
  </p:cSld>
  <p:clrMapOvr>
    <a:masterClrMapping/>
  </p:clrMapOvr>
  <p:extLst>
    <p:ext uri="{DCECCB84-F9BA-43D5-87BE-67443E8EF086}">
      <p15:sldGuideLst xmlns:p15="http://schemas.microsoft.com/office/powerpoint/2012/main"/>
    </p:ext>
  </p:extLst>
</p:sldLayout>
</file>

<file path=ppt/slideLayouts/slideLayout84.xml><?xml version="1.0" encoding="utf-8"?>
<p:sldLayout xmlns:a="http://schemas.openxmlformats.org/drawingml/2006/main" xmlns:r="http://schemas.openxmlformats.org/officeDocument/2006/relationships" xmlns:p="http://schemas.openxmlformats.org/presentationml/2006/main">
  <p:cSld name="（基本版） コンテンツ両サイド_レベル_Proposal">
    <p:spTree>
      <p:nvGrpSpPr>
        <p:cNvPr id="1" name=""/>
        <p:cNvGrpSpPr/>
        <p:nvPr/>
      </p:nvGrpSpPr>
      <p:grpSpPr>
        <a:xfrm>
          <a:off x="0" y="0"/>
          <a:ext cx="0" cy="0"/>
          <a:chOff x="0" y="0"/>
          <a:chExt cx="0" cy="0"/>
        </a:xfrm>
      </p:grpSpPr>
      <p:sp>
        <p:nvSpPr>
          <p:cNvPr id="8" name="コンテンツ プレースホルダ 2"/>
          <p:cNvSpPr>
            <a:spLocks noGrp="1"/>
          </p:cNvSpPr>
          <p:nvPr>
            <p:ph idx="1"/>
          </p:nvPr>
        </p:nvSpPr>
        <p:spPr bwMode="gray">
          <a:xfrm>
            <a:off x="417000" y="1476000"/>
            <a:ext cx="4356000" cy="4824000"/>
          </a:xfrm>
          <a:prstGeom prst="rect">
            <a:avLst/>
          </a:prstGeom>
        </p:spPr>
        <p:txBody>
          <a:bodyPr/>
          <a:lstStyle>
            <a:lvl1pPr>
              <a:buNone/>
              <a:defRPr sz="1200" baseline="0">
                <a:latin typeface="Arial" pitchFamily="34" charset="0"/>
                <a:ea typeface="+mn-ea"/>
                <a:cs typeface="Arial" pitchFamily="34" charset="0"/>
              </a:defRPr>
            </a:lvl1pPr>
            <a:lvl2pPr marL="172800" indent="-1728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marR="0" indent="-172800" algn="l" defTabSz="989013" rtl="0" eaLnBrk="1" fontAlgn="auto" latinLnBrk="0" hangingPunct="1">
              <a:lnSpc>
                <a:spcPct val="106000"/>
              </a:lnSpc>
              <a:spcBef>
                <a:spcPts val="240"/>
              </a:spcBef>
              <a:spcAft>
                <a:spcPts val="0"/>
              </a:spcAft>
              <a:buClrTx/>
              <a:buSzTx/>
              <a:buFont typeface="Arial" pitchFamily="34" charset="0"/>
              <a:buChar char="•"/>
              <a:tabLst/>
              <a:defRPr sz="12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9" name="コンテンツ プレースホルダ 2"/>
          <p:cNvSpPr>
            <a:spLocks noGrp="1"/>
          </p:cNvSpPr>
          <p:nvPr>
            <p:ph idx="12"/>
          </p:nvPr>
        </p:nvSpPr>
        <p:spPr bwMode="gray">
          <a:xfrm>
            <a:off x="5132388" y="1476000"/>
            <a:ext cx="4356000" cy="4824000"/>
          </a:xfrm>
          <a:prstGeom prst="rect">
            <a:avLst/>
          </a:prstGeom>
        </p:spPr>
        <p:txBody>
          <a:bodyPr/>
          <a:lstStyle>
            <a:lvl1pPr>
              <a:buNone/>
              <a:defRPr sz="1200" baseline="0">
                <a:latin typeface="Arial" pitchFamily="34" charset="0"/>
                <a:ea typeface="+mn-ea"/>
                <a:cs typeface="Arial" pitchFamily="34" charset="0"/>
              </a:defRPr>
            </a:lvl1pPr>
            <a:lvl2pPr marL="172800" indent="-1728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indent="-172800">
              <a:lnSpc>
                <a:spcPct val="106000"/>
              </a:lnSpc>
              <a:spcBef>
                <a:spcPts val="240"/>
              </a:spcBef>
              <a:buFont typeface="Arial" pitchFamily="34" charset="0"/>
              <a:buChar char="•"/>
              <a:defRPr sz="12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10" name="スライド番号プレースホルダ 9"/>
          <p:cNvSpPr>
            <a:spLocks noGrp="1"/>
          </p:cNvSpPr>
          <p:nvPr>
            <p:ph type="sldNum" sz="quarter" idx="13"/>
          </p:nvPr>
        </p:nvSpPr>
        <p:spPr bwMode="gray"/>
        <p:txBody>
          <a:bodyPr/>
          <a:lstStyle>
            <a:lvl1pPr>
              <a:defRPr>
                <a:solidFill>
                  <a:schemeClr val="tx1"/>
                </a:solidFill>
              </a:defRPr>
            </a:lvl1pPr>
          </a:lstStyle>
          <a:p>
            <a:fld id="{A3EB1B23-9AF8-425B-BAD7-B9FA00F18833}" type="slidenum">
              <a:rPr lang="ja-JP" altLang="en-US" smtClean="0"/>
              <a:pPr/>
              <a:t>‹#›</a:t>
            </a:fld>
            <a:endParaRPr lang="ja-JP" altLang="en-US" dirty="0"/>
          </a:p>
        </p:txBody>
      </p:sp>
      <p:sp>
        <p:nvSpPr>
          <p:cNvPr id="3" name="テキスト プレースホルダー 2"/>
          <p:cNvSpPr>
            <a:spLocks noGrp="1"/>
          </p:cNvSpPr>
          <p:nvPr>
            <p:ph type="body" sz="quarter" idx="15" hasCustomPrompt="1"/>
          </p:nvPr>
        </p:nvSpPr>
        <p:spPr bwMode="gray">
          <a:xfrm>
            <a:off x="417000" y="1016000"/>
            <a:ext cx="4356000"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a:t>Header</a:t>
            </a:r>
            <a:r>
              <a:rPr kumimoji="1" lang="ja-JP" altLang="en-US" dirty="0"/>
              <a:t>を入力（スライドタイトル）</a:t>
            </a:r>
          </a:p>
        </p:txBody>
      </p:sp>
      <p:sp>
        <p:nvSpPr>
          <p:cNvPr id="13" name="テキスト プレースホルダー 2"/>
          <p:cNvSpPr>
            <a:spLocks noGrp="1"/>
          </p:cNvSpPr>
          <p:nvPr>
            <p:ph type="body" sz="quarter" idx="16" hasCustomPrompt="1"/>
          </p:nvPr>
        </p:nvSpPr>
        <p:spPr bwMode="gray">
          <a:xfrm>
            <a:off x="5132388" y="1016000"/>
            <a:ext cx="4356000"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a:t>Header</a:t>
            </a:r>
            <a:r>
              <a:rPr kumimoji="1" lang="ja-JP" altLang="en-US" dirty="0"/>
              <a:t>を入力（スライドタイトル）</a:t>
            </a:r>
          </a:p>
        </p:txBody>
      </p:sp>
      <p:sp>
        <p:nvSpPr>
          <p:cNvPr id="2" name="タイトル 1"/>
          <p:cNvSpPr>
            <a:spLocks noGrp="1"/>
          </p:cNvSpPr>
          <p:nvPr>
            <p:ph type="title" hasCustomPrompt="1"/>
          </p:nvPr>
        </p:nvSpPr>
        <p:spPr bwMode="gray">
          <a:xfrm>
            <a:off x="417000" y="136800"/>
            <a:ext cx="9072000" cy="651600"/>
          </a:xfrm>
        </p:spPr>
        <p:txBody>
          <a:body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218478547"/>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userDrawn="1">
  <p:cSld name="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92A83B-8B89-40B4-BA95-178BFBB59732}"/>
              </a:ext>
            </a:extLst>
          </p:cNvPr>
          <p:cNvSpPr>
            <a:spLocks noGrp="1"/>
          </p:cNvSpPr>
          <p:nvPr>
            <p:ph type="title"/>
          </p:nvPr>
        </p:nvSpPr>
        <p:spPr>
          <a:xfrm>
            <a:off x="272920" y="620688"/>
            <a:ext cx="9362687" cy="0"/>
          </a:xfrm>
          <a:ln>
            <a:solidFill>
              <a:schemeClr val="tx1"/>
            </a:solidFill>
          </a:ln>
        </p:spPr>
        <p:txBody>
          <a:bodyPr/>
          <a:lstStyle>
            <a:lvl1pPr>
              <a:defRPr sz="1625">
                <a:solidFill>
                  <a:schemeClr val="tx1"/>
                </a:solidFill>
              </a:defRPr>
            </a:lvl1pPr>
          </a:lstStyle>
          <a:p>
            <a:r>
              <a:rPr kumimoji="1" lang="ja-JP" altLang="en-US" dirty="0"/>
              <a:t>マスター タイトルの書式設定</a:t>
            </a:r>
          </a:p>
        </p:txBody>
      </p:sp>
      <p:sp>
        <p:nvSpPr>
          <p:cNvPr id="3" name="フッター プレースホルダー 2">
            <a:extLst>
              <a:ext uri="{FF2B5EF4-FFF2-40B4-BE49-F238E27FC236}">
                <a16:creationId xmlns:a16="http://schemas.microsoft.com/office/drawing/2014/main" id="{86AB1681-B960-4FC6-A3F8-518356A384EA}"/>
              </a:ext>
            </a:extLst>
          </p:cNvPr>
          <p:cNvSpPr>
            <a:spLocks noGrp="1"/>
          </p:cNvSpPr>
          <p:nvPr>
            <p:ph type="ftr" sz="quarter" idx="10"/>
          </p:nvPr>
        </p:nvSpPr>
        <p:spPr/>
        <p:txBody>
          <a:bodyPr/>
          <a:lstStyle/>
          <a:p>
            <a:r>
              <a:rPr kumimoji="1" lang="en-US" altLang="ja-JP"/>
              <a:t>Copyright.</a:t>
            </a:r>
            <a:endParaRPr kumimoji="1" lang="ja-JP" altLang="en-US" dirty="0"/>
          </a:p>
        </p:txBody>
      </p:sp>
      <p:sp>
        <p:nvSpPr>
          <p:cNvPr id="4" name="スライド番号プレースホルダー 3">
            <a:extLst>
              <a:ext uri="{FF2B5EF4-FFF2-40B4-BE49-F238E27FC236}">
                <a16:creationId xmlns:a16="http://schemas.microsoft.com/office/drawing/2014/main" id="{7142CE22-6E39-412F-9B93-B277FD618204}"/>
              </a:ext>
            </a:extLst>
          </p:cNvPr>
          <p:cNvSpPr>
            <a:spLocks noGrp="1"/>
          </p:cNvSpPr>
          <p:nvPr>
            <p:ph type="sldNum" sz="quarter" idx="11"/>
          </p:nvPr>
        </p:nvSpPr>
        <p:spPr/>
        <p:txBody>
          <a:bodyPr/>
          <a:lstStyle/>
          <a:p>
            <a:fld id="{5A624458-F4DE-4903-8109-826F45244856}" type="slidenum">
              <a:rPr kumimoji="1" lang="ja-JP" altLang="en-US" smtClean="0"/>
              <a:pPr/>
              <a:t>‹#›</a:t>
            </a:fld>
            <a:endParaRPr kumimoji="1" lang="ja-JP" altLang="en-US"/>
          </a:p>
        </p:txBody>
      </p:sp>
    </p:spTree>
    <p:extLst>
      <p:ext uri="{BB962C8B-B14F-4D97-AF65-F5344CB8AC3E}">
        <p14:creationId xmlns:p14="http://schemas.microsoft.com/office/powerpoint/2010/main" val="1634765652"/>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obj">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4477D4D-B353-4E69-94B0-6768100CC963}" type="datetimeFigureOut">
              <a:rPr kumimoji="1" lang="ja-JP" altLang="en-US" smtClean="0"/>
              <a:t>2024/4/16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7000A69-8CD1-4170-B67C-6BEC1FC3DBB2}" type="slidenum">
              <a:rPr kumimoji="1" lang="ja-JP" altLang="en-US" smtClean="0"/>
              <a:t>‹#›</a:t>
            </a:fld>
            <a:endParaRPr kumimoji="1" lang="ja-JP" altLang="en-US"/>
          </a:p>
        </p:txBody>
      </p:sp>
    </p:spTree>
    <p:extLst>
      <p:ext uri="{BB962C8B-B14F-4D97-AF65-F5344CB8AC3E}">
        <p14:creationId xmlns:p14="http://schemas.microsoft.com/office/powerpoint/2010/main" val="4149496870"/>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showMasterSp="0" preserve="1">
  <p:cSld name="（基本版） タイトル_ ロゴ入り_Proposal">
    <p:spTree>
      <p:nvGrpSpPr>
        <p:cNvPr id="1" name=""/>
        <p:cNvGrpSpPr/>
        <p:nvPr/>
      </p:nvGrpSpPr>
      <p:grpSpPr>
        <a:xfrm>
          <a:off x="0" y="0"/>
          <a:ext cx="0" cy="0"/>
          <a:chOff x="0" y="0"/>
          <a:chExt cx="0" cy="0"/>
        </a:xfrm>
      </p:grpSpPr>
      <p:sp>
        <p:nvSpPr>
          <p:cNvPr id="9" name="Picture Placeholder 8"/>
          <p:cNvSpPr>
            <a:spLocks noGrp="1" noChangeAspect="1"/>
          </p:cNvSpPr>
          <p:nvPr>
            <p:ph type="pic" sz="quarter" idx="11"/>
          </p:nvPr>
        </p:nvSpPr>
        <p:spPr bwMode="gray">
          <a:xfrm>
            <a:off x="2523000" y="999000"/>
            <a:ext cx="4860000" cy="4860000"/>
          </a:xfrm>
          <a:prstGeom prst="rect">
            <a:avLst/>
          </a:prstGeom>
        </p:spPr>
        <p:txBody>
          <a:bodyPr/>
          <a:lstStyle>
            <a:lvl1pPr>
              <a:defRPr/>
            </a:lvl1pPr>
          </a:lstStyle>
          <a:p>
            <a:r>
              <a:rPr lang="ja-JP" altLang="en-US"/>
              <a:t>図を追加</a:t>
            </a:r>
            <a:endParaRPr lang="en-GB"/>
          </a:p>
        </p:txBody>
      </p:sp>
      <p:sp>
        <p:nvSpPr>
          <p:cNvPr id="2" name="Title 1"/>
          <p:cNvSpPr>
            <a:spLocks noGrp="1"/>
          </p:cNvSpPr>
          <p:nvPr>
            <p:ph type="ctrTitle" hasCustomPrompt="1"/>
          </p:nvPr>
        </p:nvSpPr>
        <p:spPr bwMode="gray">
          <a:xfrm>
            <a:off x="417600" y="5040000"/>
            <a:ext cx="4536000" cy="615553"/>
          </a:xfrm>
        </p:spPr>
        <p:txBody>
          <a:bodyPr anchor="b" anchorCtr="0">
            <a:noAutofit/>
          </a:bodyPr>
          <a:lstStyle>
            <a:lvl1pPr algn="l">
              <a:lnSpc>
                <a:spcPct val="100000"/>
              </a:lnSpc>
              <a:spcBef>
                <a:spcPts val="0"/>
              </a:spcBef>
              <a:spcAft>
                <a:spcPts val="0"/>
              </a:spcAft>
              <a:defRPr sz="2000" b="1">
                <a:solidFill>
                  <a:schemeClr val="tx1"/>
                </a:solidFill>
                <a:latin typeface="+mj-lt"/>
                <a:ea typeface="Arial" panose="020B0604020202020204" pitchFamily="34" charset="0"/>
                <a:cs typeface="Arial" panose="020B0604020202020204" pitchFamily="34" charset="0"/>
              </a:defRPr>
            </a:lvl1pPr>
          </a:lstStyle>
          <a:p>
            <a:r>
              <a:rPr lang="ja-JP" altLang="en-US" noProof="0" dirty="0"/>
              <a:t>表紙タイトル</a:t>
            </a:r>
            <a:endParaRPr lang="en-US" noProof="0" dirty="0"/>
          </a:p>
        </p:txBody>
      </p:sp>
      <p:sp>
        <p:nvSpPr>
          <p:cNvPr id="3" name="Subtitle 2"/>
          <p:cNvSpPr>
            <a:spLocks noGrp="1"/>
          </p:cNvSpPr>
          <p:nvPr>
            <p:ph type="subTitle" idx="1" hasCustomPrompt="1"/>
          </p:nvPr>
        </p:nvSpPr>
        <p:spPr bwMode="gray">
          <a:xfrm>
            <a:off x="417600" y="5652000"/>
            <a:ext cx="4536000"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a:solidFill>
                  <a:schemeClr val="tx1"/>
                </a:solidFill>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dirty="0"/>
              <a:t>表紙サブタイトル</a:t>
            </a:r>
            <a:endParaRPr lang="en-US" noProof="0" dirty="0"/>
          </a:p>
        </p:txBody>
      </p:sp>
      <p:sp>
        <p:nvSpPr>
          <p:cNvPr id="5" name="Text Placeholder 4"/>
          <p:cNvSpPr>
            <a:spLocks noGrp="1"/>
          </p:cNvSpPr>
          <p:nvPr>
            <p:ph type="body" sz="quarter" idx="10"/>
          </p:nvPr>
        </p:nvSpPr>
        <p:spPr bwMode="gray">
          <a:xfrm>
            <a:off x="417599" y="6408000"/>
            <a:ext cx="4536000" cy="215444"/>
          </a:xfrm>
          <a:prstGeom prst="rect">
            <a:avLst/>
          </a:prstGeom>
        </p:spPr>
        <p:txBody>
          <a:bodyPr wrap="square" lIns="0" anchor="b" anchorCtr="0">
            <a:spAutoFit/>
          </a:bodyPr>
          <a:lstStyle>
            <a:lvl1pPr>
              <a:lnSpc>
                <a:spcPct val="100000"/>
              </a:lnSpc>
              <a:spcBef>
                <a:spcPts val="0"/>
              </a:spcBef>
              <a:spcAft>
                <a:spcPts val="0"/>
              </a:spcAft>
              <a:defRPr sz="1400">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
        <p:nvSpPr>
          <p:cNvPr id="8" name="Text Box 9"/>
          <p:cNvSpPr txBox="1">
            <a:spLocks noChangeArrowheads="1"/>
          </p:cNvSpPr>
          <p:nvPr/>
        </p:nvSpPr>
        <p:spPr bwMode="gray">
          <a:xfrm>
            <a:off x="417600" y="6192000"/>
            <a:ext cx="3274935" cy="215444"/>
          </a:xfrm>
          <a:prstGeom prst="rect">
            <a:avLst/>
          </a:prstGeom>
          <a:noFill/>
          <a:ln w="12700" cap="rnd" algn="ctr">
            <a:noFill/>
            <a:miter lim="800000"/>
            <a:headEnd/>
            <a:tailEnd/>
          </a:ln>
          <a:effectLst/>
        </p:spPr>
        <p:txBody>
          <a:bodyPr wrap="none" lIns="0" tIns="0" rIns="0" bIns="0">
            <a:spAutoFit/>
          </a:bodyPr>
          <a:lstStyle/>
          <a:p>
            <a:pPr algn="l">
              <a:lnSpc>
                <a:spcPct val="100000"/>
              </a:lnSpc>
              <a:spcBef>
                <a:spcPts val="0"/>
              </a:spcBef>
              <a:spcAft>
                <a:spcPts val="0"/>
              </a:spcAft>
            </a:pPr>
            <a:r>
              <a:rPr lang="ja-JP" altLang="ja-JP" sz="1400" kern="1200" dirty="0">
                <a:solidFill>
                  <a:srgbClr val="000000"/>
                </a:solidFill>
                <a:latin typeface="Arial" charset="0"/>
                <a:ea typeface="+mn-ea"/>
                <a:cs typeface="Arial" charset="0"/>
              </a:rPr>
              <a:t>デロイト トーマツ コンサルティング</a:t>
            </a:r>
            <a:r>
              <a:rPr lang="ja-JP" altLang="en-US" sz="1400" kern="1200" dirty="0">
                <a:solidFill>
                  <a:srgbClr val="000000"/>
                </a:solidFill>
                <a:latin typeface="Arial" charset="0"/>
                <a:ea typeface="+mn-ea"/>
                <a:cs typeface="Arial" charset="0"/>
              </a:rPr>
              <a:t>合同</a:t>
            </a:r>
            <a:r>
              <a:rPr lang="ja-JP" altLang="ja-JP" sz="1400" kern="1200" dirty="0">
                <a:solidFill>
                  <a:srgbClr val="000000"/>
                </a:solidFill>
                <a:latin typeface="Arial" charset="0"/>
                <a:ea typeface="+mn-ea"/>
                <a:cs typeface="Arial" charset="0"/>
              </a:rPr>
              <a:t>会社</a:t>
            </a:r>
            <a:endParaRPr lang="en-US" altLang="ja-JP" sz="1400" kern="1200" dirty="0">
              <a:solidFill>
                <a:srgbClr val="000000"/>
              </a:solidFill>
              <a:latin typeface="Arial" charset="0"/>
              <a:ea typeface="+mn-ea"/>
              <a:cs typeface="Arial" charset="0"/>
            </a:endParaRPr>
          </a:p>
        </p:txBody>
      </p:sp>
      <p:sp>
        <p:nvSpPr>
          <p:cNvPr id="10" name="テキスト プレースホルダー 9"/>
          <p:cNvSpPr>
            <a:spLocks noGrp="1"/>
          </p:cNvSpPr>
          <p:nvPr>
            <p:ph type="body" sz="quarter" idx="12" hasCustomPrompt="1"/>
          </p:nvPr>
        </p:nvSpPr>
        <p:spPr bwMode="gray">
          <a:xfrm>
            <a:off x="4953000" y="396000"/>
            <a:ext cx="4536000" cy="676800"/>
          </a:xfrm>
          <a:prstGeom prst="rect">
            <a:avLst/>
          </a:prstGeom>
        </p:spPr>
        <p:txBody>
          <a:bodyPr lIns="0">
            <a:normAutofit/>
          </a:bodyPr>
          <a:lstStyle>
            <a:lvl1pPr algn="r">
              <a:lnSpc>
                <a:spcPct val="100000"/>
              </a:lnSpc>
              <a:spcBef>
                <a:spcPts val="0"/>
              </a:spcBef>
              <a:defRPr sz="2200"/>
            </a:lvl1pPr>
            <a:lvl2pPr>
              <a:defRPr sz="2200"/>
            </a:lvl2pPr>
            <a:lvl3pPr>
              <a:defRPr sz="2200"/>
            </a:lvl3pPr>
            <a:lvl4pPr>
              <a:defRPr sz="2200"/>
            </a:lvl4pPr>
            <a:lvl5pPr>
              <a:defRPr sz="2200"/>
            </a:lvl5pPr>
          </a:lstStyle>
          <a:p>
            <a:pPr lvl="0"/>
            <a:r>
              <a:rPr kumimoji="1" lang="ja-JP" altLang="en-US" dirty="0"/>
              <a:t>クライアント社名</a:t>
            </a:r>
          </a:p>
        </p:txBody>
      </p:sp>
      <p:pic>
        <p:nvPicPr>
          <p:cNvPr id="7" name="図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416496" y="432000"/>
            <a:ext cx="1872000" cy="587972"/>
          </a:xfrm>
          <a:prstGeom prst="rect">
            <a:avLst/>
          </a:prstGeom>
        </p:spPr>
      </p:pic>
      <p:grpSp>
        <p:nvGrpSpPr>
          <p:cNvPr id="11" name="グループ化 10"/>
          <p:cNvGrpSpPr>
            <a:grpSpLocks noChangeAspect="1"/>
          </p:cNvGrpSpPr>
          <p:nvPr userDrawn="1"/>
        </p:nvGrpSpPr>
        <p:grpSpPr bwMode="gray">
          <a:xfrm>
            <a:off x="6692185" y="6106206"/>
            <a:ext cx="2829146" cy="522000"/>
            <a:chOff x="6692185" y="6106206"/>
            <a:chExt cx="2829146" cy="522000"/>
          </a:xfrm>
        </p:grpSpPr>
        <p:pic>
          <p:nvPicPr>
            <p:cNvPr id="12" name="図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gray">
            <a:xfrm>
              <a:off x="8585494" y="6106206"/>
              <a:ext cx="935837" cy="522000"/>
            </a:xfrm>
            <a:prstGeom prst="rect">
              <a:avLst/>
            </a:prstGeom>
          </p:spPr>
        </p:pic>
        <p:pic>
          <p:nvPicPr>
            <p:cNvPr id="13" name="図 1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bwMode="gray">
            <a:xfrm>
              <a:off x="6692185" y="6220769"/>
              <a:ext cx="1866026" cy="292874"/>
            </a:xfrm>
            <a:prstGeom prst="rect">
              <a:avLst/>
            </a:prstGeom>
          </p:spPr>
        </p:pic>
      </p:grpSp>
    </p:spTree>
    <p:extLst>
      <p:ext uri="{BB962C8B-B14F-4D97-AF65-F5344CB8AC3E}">
        <p14:creationId xmlns:p14="http://schemas.microsoft.com/office/powerpoint/2010/main" val="3400207688"/>
      </p:ext>
    </p:extLst>
  </p:cSld>
  <p:clrMapOvr>
    <a:masterClrMapping/>
  </p:clrMapOvr>
  <p:extLst>
    <p:ext uri="{DCECCB84-F9BA-43D5-87BE-67443E8EF086}">
      <p15:sldGuideLst xmlns:p15="http://schemas.microsoft.com/office/powerpoint/2012/main"/>
    </p:ext>
  </p:extLst>
</p:sldLayout>
</file>

<file path=ppt/slideLayouts/slideLayout88.xml><?xml version="1.0" encoding="utf-8"?>
<p:sldLayout xmlns:a="http://schemas.openxmlformats.org/drawingml/2006/main" xmlns:r="http://schemas.openxmlformats.org/officeDocument/2006/relationships" xmlns:p="http://schemas.openxmlformats.org/presentationml/2006/main" showMasterSp="0" preserve="1">
  <p:cSld name="（基本版） タイトル ロゴ無_Proposal">
    <p:spTree>
      <p:nvGrpSpPr>
        <p:cNvPr id="1" name=""/>
        <p:cNvGrpSpPr/>
        <p:nvPr/>
      </p:nvGrpSpPr>
      <p:grpSpPr>
        <a:xfrm>
          <a:off x="0" y="0"/>
          <a:ext cx="0" cy="0"/>
          <a:chOff x="0" y="0"/>
          <a:chExt cx="0" cy="0"/>
        </a:xfrm>
      </p:grpSpPr>
      <p:sp>
        <p:nvSpPr>
          <p:cNvPr id="9" name="Picture Placeholder 8"/>
          <p:cNvSpPr>
            <a:spLocks noGrp="1" noChangeAspect="1"/>
          </p:cNvSpPr>
          <p:nvPr>
            <p:ph type="pic" sz="quarter" idx="11"/>
          </p:nvPr>
        </p:nvSpPr>
        <p:spPr bwMode="gray">
          <a:xfrm>
            <a:off x="2523000" y="999000"/>
            <a:ext cx="4860000" cy="4860000"/>
          </a:xfrm>
          <a:prstGeom prst="rect">
            <a:avLst/>
          </a:prstGeom>
        </p:spPr>
        <p:txBody>
          <a:bodyPr/>
          <a:lstStyle>
            <a:lvl1pPr>
              <a:defRPr/>
            </a:lvl1pPr>
          </a:lstStyle>
          <a:p>
            <a:r>
              <a:rPr lang="ja-JP" altLang="en-US"/>
              <a:t>図を追加</a:t>
            </a:r>
            <a:endParaRPr lang="en-GB"/>
          </a:p>
        </p:txBody>
      </p:sp>
      <p:sp>
        <p:nvSpPr>
          <p:cNvPr id="2" name="Title 1"/>
          <p:cNvSpPr>
            <a:spLocks noGrp="1"/>
          </p:cNvSpPr>
          <p:nvPr>
            <p:ph type="ctrTitle" hasCustomPrompt="1"/>
          </p:nvPr>
        </p:nvSpPr>
        <p:spPr bwMode="gray">
          <a:xfrm>
            <a:off x="417600" y="5040000"/>
            <a:ext cx="4536000" cy="615553"/>
          </a:xfrm>
        </p:spPr>
        <p:txBody>
          <a:bodyPr anchor="b" anchorCtr="0">
            <a:noAutofit/>
          </a:bodyPr>
          <a:lstStyle>
            <a:lvl1pPr algn="l">
              <a:lnSpc>
                <a:spcPct val="100000"/>
              </a:lnSpc>
              <a:spcBef>
                <a:spcPts val="0"/>
              </a:spcBef>
              <a:spcAft>
                <a:spcPts val="0"/>
              </a:spcAft>
              <a:defRPr sz="2000" b="1">
                <a:solidFill>
                  <a:schemeClr val="tx1"/>
                </a:solidFill>
                <a:latin typeface="+mj-lt"/>
                <a:ea typeface="Arial" panose="020B0604020202020204" pitchFamily="34" charset="0"/>
                <a:cs typeface="Arial" panose="020B0604020202020204" pitchFamily="34" charset="0"/>
              </a:defRPr>
            </a:lvl1pPr>
          </a:lstStyle>
          <a:p>
            <a:r>
              <a:rPr lang="ja-JP" altLang="en-US" noProof="0" dirty="0"/>
              <a:t>表紙タイトル</a:t>
            </a:r>
            <a:endParaRPr lang="en-US" noProof="0" dirty="0"/>
          </a:p>
        </p:txBody>
      </p:sp>
      <p:sp>
        <p:nvSpPr>
          <p:cNvPr id="3" name="Subtitle 2"/>
          <p:cNvSpPr>
            <a:spLocks noGrp="1"/>
          </p:cNvSpPr>
          <p:nvPr>
            <p:ph type="subTitle" idx="1" hasCustomPrompt="1"/>
          </p:nvPr>
        </p:nvSpPr>
        <p:spPr bwMode="gray">
          <a:xfrm>
            <a:off x="417600" y="5652000"/>
            <a:ext cx="4536000"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a:solidFill>
                  <a:schemeClr val="tx1"/>
                </a:solidFill>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dirty="0"/>
              <a:t>表紙サブタイトル</a:t>
            </a:r>
            <a:endParaRPr lang="en-US" noProof="0" dirty="0"/>
          </a:p>
        </p:txBody>
      </p:sp>
      <p:sp>
        <p:nvSpPr>
          <p:cNvPr id="5" name="Text Placeholder 4"/>
          <p:cNvSpPr>
            <a:spLocks noGrp="1"/>
          </p:cNvSpPr>
          <p:nvPr>
            <p:ph type="body" sz="quarter" idx="10"/>
          </p:nvPr>
        </p:nvSpPr>
        <p:spPr bwMode="gray">
          <a:xfrm>
            <a:off x="417599" y="6408000"/>
            <a:ext cx="4536000" cy="215444"/>
          </a:xfrm>
          <a:prstGeom prst="rect">
            <a:avLst/>
          </a:prstGeom>
        </p:spPr>
        <p:txBody>
          <a:bodyPr wrap="square" lIns="0" anchor="b" anchorCtr="0">
            <a:spAutoFit/>
          </a:bodyPr>
          <a:lstStyle>
            <a:lvl1pPr>
              <a:lnSpc>
                <a:spcPct val="100000"/>
              </a:lnSpc>
              <a:spcBef>
                <a:spcPts val="0"/>
              </a:spcBef>
              <a:spcAft>
                <a:spcPts val="0"/>
              </a:spcAft>
              <a:defRPr sz="1400">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Tree>
    <p:extLst>
      <p:ext uri="{BB962C8B-B14F-4D97-AF65-F5344CB8AC3E}">
        <p14:creationId xmlns:p14="http://schemas.microsoft.com/office/powerpoint/2010/main" val="955763182"/>
      </p:ext>
    </p:extLst>
  </p:cSld>
  <p:clrMapOvr>
    <a:masterClrMapping/>
  </p:clrMapOvr>
  <p:extLst>
    <p:ext uri="{DCECCB84-F9BA-43D5-87BE-67443E8EF086}">
      <p15:sldGuideLst xmlns:p15="http://schemas.microsoft.com/office/powerpoint/2012/main"/>
    </p:ext>
  </p:extLst>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preserve="1">
  <p:cSld name="（基本版） 目次_Proposal">
    <p:spTree>
      <p:nvGrpSpPr>
        <p:cNvPr id="1" name=""/>
        <p:cNvGrpSpPr/>
        <p:nvPr/>
      </p:nvGrpSpPr>
      <p:grpSpPr>
        <a:xfrm>
          <a:off x="0" y="0"/>
          <a:ext cx="0" cy="0"/>
          <a:chOff x="0" y="0"/>
          <a:chExt cx="0" cy="0"/>
        </a:xfrm>
      </p:grpSpPr>
      <p:sp>
        <p:nvSpPr>
          <p:cNvPr id="13" name="Content Placeholder 3"/>
          <p:cNvSpPr>
            <a:spLocks noGrp="1"/>
          </p:cNvSpPr>
          <p:nvPr>
            <p:ph sz="quarter" idx="10"/>
          </p:nvPr>
        </p:nvSpPr>
        <p:spPr bwMode="gray">
          <a:xfrm>
            <a:off x="417000" y="1476000"/>
            <a:ext cx="4356000" cy="4824000"/>
          </a:xfrm>
          <a:prstGeom prst="rect">
            <a:avLst/>
          </a:prstGeom>
        </p:spPr>
        <p:txBody>
          <a:bodyPr/>
          <a:lstStyle>
            <a:lvl1pPr>
              <a:tabLst>
                <a:tab pos="5448101" algn="r"/>
              </a:tabLst>
              <a:defRPr/>
            </a:lvl1pPr>
            <a:lvl2pPr>
              <a:tabLst>
                <a:tab pos="5448101" algn="r"/>
              </a:tabLst>
              <a:defRPr/>
            </a:lvl2pPr>
            <a:lvl3pPr>
              <a:tabLst>
                <a:tab pos="5448101" algn="r"/>
              </a:tabLst>
              <a:defRPr/>
            </a:lvl3pPr>
            <a:lvl4pPr>
              <a:tabLst>
                <a:tab pos="5448101" algn="r"/>
              </a:tabLst>
              <a:defRPr/>
            </a:lvl4pPr>
            <a:lvl5pPr>
              <a:tabLst>
                <a:tab pos="5448101" algn="r"/>
              </a:tabLst>
              <a:defRPr baseline="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p:txBody>
      </p:sp>
      <p:sp>
        <p:nvSpPr>
          <p:cNvPr id="15" name="Content Placeholder 3"/>
          <p:cNvSpPr>
            <a:spLocks noGrp="1"/>
          </p:cNvSpPr>
          <p:nvPr>
            <p:ph sz="quarter" idx="20"/>
          </p:nvPr>
        </p:nvSpPr>
        <p:spPr bwMode="gray">
          <a:xfrm>
            <a:off x="5133000" y="1476000"/>
            <a:ext cx="4356000" cy="4824000"/>
          </a:xfrm>
          <a:prstGeom prst="rect">
            <a:avLst/>
          </a:prstGeom>
        </p:spPr>
        <p:txBody>
          <a:bodyPr/>
          <a:lstStyle>
            <a:lvl1pPr>
              <a:tabLst>
                <a:tab pos="5448101" algn="r"/>
              </a:tabLst>
              <a:defRPr/>
            </a:lvl1pPr>
            <a:lvl2pPr>
              <a:tabLst>
                <a:tab pos="5448101" algn="r"/>
              </a:tabLst>
              <a:defRPr/>
            </a:lvl2pPr>
            <a:lvl3pPr>
              <a:tabLst>
                <a:tab pos="5448101" algn="r"/>
              </a:tabLst>
              <a:defRPr/>
            </a:lvl3pPr>
            <a:lvl4pPr>
              <a:tabLst>
                <a:tab pos="5448101" algn="r"/>
              </a:tabLst>
              <a:defRPr/>
            </a:lvl4pPr>
            <a:lvl5pPr>
              <a:tabLst>
                <a:tab pos="5448101" algn="r"/>
              </a:tabLst>
              <a:defRPr baseline="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p:txBody>
      </p:sp>
      <p:sp>
        <p:nvSpPr>
          <p:cNvPr id="4" name="タイトル 3"/>
          <p:cNvSpPr>
            <a:spLocks noGrp="1"/>
          </p:cNvSpPr>
          <p:nvPr>
            <p:ph type="title" hasCustomPrompt="1"/>
          </p:nvPr>
        </p:nvSpPr>
        <p:spPr bwMode="gray"/>
        <p:txBody>
          <a:bodyPr/>
          <a:lstStyle>
            <a:lvl1pPr>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858992375"/>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基本版） コンテンツ全面_レベル_Proposal">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bwMode="gray">
          <a:xfrm>
            <a:off x="417000" y="136800"/>
            <a:ext cx="9072000" cy="651600"/>
          </a:xfrm>
          <a:prstGeom prst="rect">
            <a:avLst/>
          </a:prstGeom>
        </p:spPr>
        <p:txBody>
          <a:bodyPr/>
          <a:lstStyle>
            <a:lvl1pPr>
              <a:defRPr baseline="0">
                <a:latin typeface="Arial" pitchFamily="34" charset="0"/>
                <a:ea typeface="+mn-ea"/>
                <a:cs typeface="Arial" pitchFamily="34" charset="0"/>
              </a:defRPr>
            </a:lvl1pPr>
          </a:lstStyle>
          <a:p>
            <a:r>
              <a:rPr lang="ja-JP" altLang="en-US" dirty="0"/>
              <a:t>キーメッセージを入力（本スライドで一番伝えたいこと＜名詞止め・体言止め不可＞）</a:t>
            </a:r>
          </a:p>
        </p:txBody>
      </p:sp>
      <p:sp>
        <p:nvSpPr>
          <p:cNvPr id="6" name="コンテンツ プレースホルダ 2"/>
          <p:cNvSpPr>
            <a:spLocks noGrp="1"/>
          </p:cNvSpPr>
          <p:nvPr>
            <p:ph idx="1"/>
          </p:nvPr>
        </p:nvSpPr>
        <p:spPr bwMode="gray">
          <a:xfrm>
            <a:off x="417000" y="1479600"/>
            <a:ext cx="9066013" cy="4816800"/>
          </a:xfrm>
          <a:prstGeom prst="rect">
            <a:avLst/>
          </a:prstGeom>
        </p:spPr>
        <p:txBody>
          <a:bodyPr/>
          <a:lstStyle>
            <a:lvl1pPr>
              <a:buFont typeface="Arial" pitchFamily="34" charset="0"/>
              <a:buNone/>
              <a:defRPr sz="1200" baseline="0">
                <a:latin typeface="Arial" pitchFamily="34" charset="0"/>
                <a:ea typeface="+mn-ea"/>
                <a:cs typeface="Arial" pitchFamily="34" charset="0"/>
              </a:defRPr>
            </a:lvl1pPr>
            <a:lvl2pPr marL="169200" indent="-1692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indent="-172800">
              <a:lnSpc>
                <a:spcPct val="106000"/>
              </a:lnSpc>
              <a:spcBef>
                <a:spcPts val="240"/>
              </a:spcBef>
              <a:buFont typeface="Arial" pitchFamily="34" charset="0"/>
              <a:buChar char="•"/>
              <a:defRPr sz="12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9" name="スライド番号プレースホルダ 8"/>
          <p:cNvSpPr>
            <a:spLocks noGrp="1"/>
          </p:cNvSpPr>
          <p:nvPr>
            <p:ph type="sldNum" sz="quarter" idx="10"/>
          </p:nvPr>
        </p:nvSpPr>
        <p:spPr bwMode="gray"/>
        <p:txBody>
          <a:bodyPr/>
          <a:lstStyle>
            <a:lvl1pPr>
              <a:defRPr>
                <a:solidFill>
                  <a:schemeClr val="tx2"/>
                </a:solidFill>
              </a:defRPr>
            </a:lvl1pPr>
          </a:lstStyle>
          <a:p>
            <a:fld id="{543A0986-838B-4D2A-A95C-8CB1738263FE}" type="slidenum">
              <a:rPr lang="ja-JP" altLang="en-US" smtClean="0"/>
              <a:pPr/>
              <a:t>‹#›</a:t>
            </a:fld>
            <a:endParaRPr lang="ja-JP" altLang="en-US" dirty="0"/>
          </a:p>
        </p:txBody>
      </p:sp>
      <p:sp>
        <p:nvSpPr>
          <p:cNvPr id="10" name="フッター プレースホルダ 9"/>
          <p:cNvSpPr>
            <a:spLocks noGrp="1"/>
          </p:cNvSpPr>
          <p:nvPr>
            <p:ph type="ftr" sz="quarter" idx="11"/>
          </p:nvPr>
        </p:nvSpPr>
        <p:spPr bwMode="gray"/>
        <p:txBody>
          <a:bodyPr/>
          <a:lstStyle>
            <a:lvl1pPr>
              <a:defRPr>
                <a:solidFill>
                  <a:schemeClr val="tx2"/>
                </a:solidFill>
              </a:defRPr>
            </a:lvl1pPr>
          </a:lstStyle>
          <a:p>
            <a:endParaRPr lang="en-GB" altLang="en-GB" dirty="0"/>
          </a:p>
        </p:txBody>
      </p:sp>
      <p:sp>
        <p:nvSpPr>
          <p:cNvPr id="8" name="テキスト プレースホルダー 2"/>
          <p:cNvSpPr>
            <a:spLocks noGrp="1"/>
          </p:cNvSpPr>
          <p:nvPr>
            <p:ph type="body" sz="quarter" idx="15" hasCustomPrompt="1"/>
          </p:nvPr>
        </p:nvSpPr>
        <p:spPr>
          <a:xfrm>
            <a:off x="416496" y="1016000"/>
            <a:ext cx="4320000" cy="432000"/>
          </a:xfrm>
        </p:spPr>
        <p:txBody>
          <a:bodyPr wrap="none" anchor="ctr">
            <a:noAutofit/>
          </a:bodyPr>
          <a:lstStyle>
            <a:lvl1pPr>
              <a:defRPr sz="1400" b="1">
                <a:solidFill>
                  <a:schemeClr val="accent2"/>
                </a:solidFill>
              </a:defRPr>
            </a:lvl1pPr>
          </a:lstStyle>
          <a:p>
            <a:pPr lvl="0"/>
            <a:r>
              <a:rPr kumimoji="1" lang="en-US" altLang="ja-JP" dirty="0"/>
              <a:t>Header</a:t>
            </a:r>
            <a:r>
              <a:rPr kumimoji="1" lang="ja-JP" altLang="en-US" dirty="0"/>
              <a:t>を入力（スライドタイトル）</a:t>
            </a:r>
          </a:p>
        </p:txBody>
      </p:sp>
    </p:spTree>
    <p:extLst>
      <p:ext uri="{BB962C8B-B14F-4D97-AF65-F5344CB8AC3E}">
        <p14:creationId xmlns:p14="http://schemas.microsoft.com/office/powerpoint/2010/main" val="2690140749"/>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showMasterSp="0" preserve="1">
  <p:cSld name="（基本版） 白紙_Proposal">
    <p:spTree>
      <p:nvGrpSpPr>
        <p:cNvPr id="1" name=""/>
        <p:cNvGrpSpPr/>
        <p:nvPr/>
      </p:nvGrpSpPr>
      <p:grpSpPr>
        <a:xfrm>
          <a:off x="0" y="0"/>
          <a:ext cx="0" cy="0"/>
          <a:chOff x="0" y="0"/>
          <a:chExt cx="0" cy="0"/>
        </a:xfrm>
      </p:grpSpPr>
      <p:sp>
        <p:nvSpPr>
          <p:cNvPr id="3" name="フッター プレースホルダー 2"/>
          <p:cNvSpPr>
            <a:spLocks noGrp="1"/>
          </p:cNvSpPr>
          <p:nvPr>
            <p:ph type="ftr" sz="quarter" idx="10"/>
          </p:nvPr>
        </p:nvSpPr>
        <p:spPr bwMode="gray"/>
        <p:txBody>
          <a:bodyPr/>
          <a:lstStyle>
            <a:lvl1pPr>
              <a:defRPr/>
            </a:lvl1pPr>
          </a:lstStyle>
          <a:p>
            <a:r>
              <a:rPr lang="ja-JP" altLang="en-US"/>
              <a:t>鉄道事業者としての</a:t>
            </a:r>
            <a:r>
              <a:rPr lang="en-US" altLang="ja-JP"/>
              <a:t>MaaS</a:t>
            </a:r>
            <a:r>
              <a:rPr lang="ja-JP" altLang="en-US"/>
              <a:t>事業への取組みに関する討議</a:t>
            </a:r>
            <a:endParaRPr lang="en-GB" altLang="en-GB" dirty="0"/>
          </a:p>
        </p:txBody>
      </p:sp>
      <p:sp>
        <p:nvSpPr>
          <p:cNvPr id="4" name="スライド番号プレースホルダー 3"/>
          <p:cNvSpPr>
            <a:spLocks noGrp="1"/>
          </p:cNvSpPr>
          <p:nvPr>
            <p:ph type="sldNum" sz="quarter" idx="11"/>
          </p:nvPr>
        </p:nvSpPr>
        <p:spPr bwMode="gray"/>
        <p:txBody>
          <a:bodyPr/>
          <a:lstStyle>
            <a:lvl1pPr>
              <a:defRPr/>
            </a:lvl1pPr>
          </a:lstStyle>
          <a:p>
            <a:fld id="{AA5FCFE5-FE56-4EF1-80A8-07776887C2A1}" type="slidenum">
              <a:rPr lang="ja-JP" altLang="en-US" smtClean="0"/>
              <a:pPr/>
              <a:t>‹#›</a:t>
            </a:fld>
            <a:endParaRPr lang="ja-JP" altLang="en-US" dirty="0"/>
          </a:p>
        </p:txBody>
      </p:sp>
      <p:sp>
        <p:nvSpPr>
          <p:cNvPr id="6" name="テキスト プレースホルダー 5"/>
          <p:cNvSpPr>
            <a:spLocks noGrp="1"/>
          </p:cNvSpPr>
          <p:nvPr>
            <p:ph type="body" sz="quarter" idx="12"/>
          </p:nvPr>
        </p:nvSpPr>
        <p:spPr bwMode="gray">
          <a:xfrm>
            <a:off x="1902000" y="2367864"/>
            <a:ext cx="6102000" cy="2487600"/>
          </a:xfrm>
          <a:prstGeom prst="rect">
            <a:avLst/>
          </a:prstGeom>
        </p:spPr>
        <p:txBody>
          <a:bodyPr/>
          <a:lstStyle>
            <a:lvl1pPr>
              <a:defRPr/>
            </a:lvl1pPr>
          </a:lstStyle>
          <a:p>
            <a:pPr lvl="0"/>
            <a:r>
              <a:rPr kumimoji="1" lang="ja-JP" altLang="en-US"/>
              <a:t>マスター テキストの書式設定</a:t>
            </a:r>
          </a:p>
        </p:txBody>
      </p:sp>
    </p:spTree>
    <p:extLst>
      <p:ext uri="{BB962C8B-B14F-4D97-AF65-F5344CB8AC3E}">
        <p14:creationId xmlns:p14="http://schemas.microsoft.com/office/powerpoint/2010/main" val="1396547139"/>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preserve="1">
  <p:cSld name="（基本版） 中表紙_Proposal">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bwMode="gray">
          <a:xfrm>
            <a:off x="968400" y="2124000"/>
            <a:ext cx="5176793" cy="667409"/>
          </a:xfrm>
          <a:prstGeom prst="rect">
            <a:avLst/>
          </a:prstGeom>
          <a:noFill/>
        </p:spPr>
        <p:txBody>
          <a:bodyPr wrap="none" lIns="72000" rIns="73152" anchor="ctr" anchorCtr="0">
            <a:noAutofit/>
          </a:bodyPr>
          <a:lstStyle>
            <a:lvl1pPr marL="0" indent="0" algn="l">
              <a:lnSpc>
                <a:spcPct val="100000"/>
              </a:lnSpc>
              <a:spcBef>
                <a:spcPts val="0"/>
              </a:spcBef>
              <a:buNone/>
              <a:defRPr sz="2800" b="1" baseline="0">
                <a:solidFill>
                  <a:schemeClr val="tx1"/>
                </a:solidFill>
                <a:latin typeface="Arial" pitchFamily="34" charset="0"/>
                <a:cs typeface="Arial" pitchFamily="34" charset="0"/>
              </a:defRPr>
            </a:lvl1pPr>
          </a:lstStyle>
          <a:p>
            <a:pPr lvl="0"/>
            <a:r>
              <a:rPr lang="ja-JP" altLang="en-US" dirty="0"/>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defRPr>
            </a:lvl1pPr>
          </a:lstStyle>
          <a:p>
            <a:fld id="{AA5FCFE5-FE56-4EF1-80A8-07776887C2A1}" type="slidenum">
              <a:rPr lang="ja-JP" altLang="en-US" smtClean="0"/>
              <a:pPr/>
              <a:t>‹#›</a:t>
            </a:fld>
            <a:endParaRPr lang="ja-JP" altLang="en-US" dirty="0"/>
          </a:p>
        </p:txBody>
      </p:sp>
      <p:sp>
        <p:nvSpPr>
          <p:cNvPr id="7" name="フッター プレースホルダ 6"/>
          <p:cNvSpPr>
            <a:spLocks noGrp="1"/>
          </p:cNvSpPr>
          <p:nvPr>
            <p:ph type="ftr" sz="quarter" idx="12"/>
          </p:nvPr>
        </p:nvSpPr>
        <p:spPr bwMode="gray"/>
        <p:txBody>
          <a:bodyPr/>
          <a:lstStyle>
            <a:lvl1pPr>
              <a:defRPr>
                <a:solidFill>
                  <a:schemeClr val="tx1"/>
                </a:solidFill>
              </a:defRPr>
            </a:lvl1pPr>
          </a:lstStyle>
          <a:p>
            <a:r>
              <a:rPr lang="ja-JP" altLang="en-US"/>
              <a:t>鉄道事業者としての</a:t>
            </a:r>
            <a:r>
              <a:rPr lang="en-US" altLang="ja-JP"/>
              <a:t>MaaS</a:t>
            </a:r>
            <a:r>
              <a:rPr lang="ja-JP" altLang="en-US"/>
              <a:t>事業への取組みに関する討議</a:t>
            </a:r>
            <a:endParaRPr lang="en-GB" altLang="en-GB" dirty="0"/>
          </a:p>
        </p:txBody>
      </p:sp>
    </p:spTree>
    <p:extLst>
      <p:ext uri="{BB962C8B-B14F-4D97-AF65-F5344CB8AC3E}">
        <p14:creationId xmlns:p14="http://schemas.microsoft.com/office/powerpoint/2010/main" val="1568233856"/>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preserve="1">
  <p:cSld name="（基本版） タイトルのみ_Proposal">
    <p:spTree>
      <p:nvGrpSpPr>
        <p:cNvPr id="1" name=""/>
        <p:cNvGrpSpPr/>
        <p:nvPr/>
      </p:nvGrpSpPr>
      <p:grpSpPr>
        <a:xfrm>
          <a:off x="0" y="0"/>
          <a:ext cx="0" cy="0"/>
          <a:chOff x="0" y="0"/>
          <a:chExt cx="0" cy="0"/>
        </a:xfrm>
      </p:grpSpPr>
      <p:sp>
        <p:nvSpPr>
          <p:cNvPr id="3" name="フッター プレースホルダ 2"/>
          <p:cNvSpPr>
            <a:spLocks noGrp="1"/>
          </p:cNvSpPr>
          <p:nvPr>
            <p:ph type="ftr" sz="quarter" idx="10"/>
          </p:nvPr>
        </p:nvSpPr>
        <p:spPr bwMode="gray"/>
        <p:txBody>
          <a:bodyPr/>
          <a:lstStyle>
            <a:lvl1pPr>
              <a:defRPr>
                <a:solidFill>
                  <a:schemeClr val="tx1"/>
                </a:solidFill>
              </a:defRPr>
            </a:lvl1pPr>
          </a:lstStyle>
          <a:p>
            <a:r>
              <a:rPr lang="ja-JP" altLang="en-US"/>
              <a:t>鉄道事業者としての</a:t>
            </a:r>
            <a:r>
              <a:rPr lang="en-US" altLang="ja-JP"/>
              <a:t>MaaS</a:t>
            </a:r>
            <a:r>
              <a:rPr lang="ja-JP" altLang="en-US"/>
              <a:t>事業への取組みに関する討議</a:t>
            </a:r>
            <a:endParaRPr lang="en-GB" altLang="en-GB" dirty="0"/>
          </a:p>
        </p:txBody>
      </p:sp>
      <p:sp>
        <p:nvSpPr>
          <p:cNvPr id="4" name="スライド番号プレースホルダ 3"/>
          <p:cNvSpPr>
            <a:spLocks noGrp="1"/>
          </p:cNvSpPr>
          <p:nvPr>
            <p:ph type="sldNum" sz="quarter" idx="11"/>
          </p:nvPr>
        </p:nvSpPr>
        <p:spPr bwMode="gray"/>
        <p:txBody>
          <a:bodyPr/>
          <a:lstStyle>
            <a:lvl1pPr>
              <a:defRPr>
                <a:solidFill>
                  <a:schemeClr val="tx1"/>
                </a:solidFill>
              </a:defRPr>
            </a:lvl1pPr>
          </a:lstStyle>
          <a:p>
            <a:fld id="{AA5FCFE5-FE56-4EF1-80A8-07776887C2A1}" type="slidenum">
              <a:rPr lang="ja-JP" altLang="en-US" smtClean="0"/>
              <a:pPr/>
              <a:t>‹#›</a:t>
            </a:fld>
            <a:endParaRPr lang="ja-JP" altLang="en-US" dirty="0"/>
          </a:p>
        </p:txBody>
      </p:sp>
      <p:sp>
        <p:nvSpPr>
          <p:cNvPr id="9" name="テキスト プレースホルダー 2"/>
          <p:cNvSpPr>
            <a:spLocks noGrp="1"/>
          </p:cNvSpPr>
          <p:nvPr>
            <p:ph type="body" sz="quarter" idx="15" hasCustomPrompt="1"/>
          </p:nvPr>
        </p:nvSpPr>
        <p:spPr bwMode="gray">
          <a:xfrm>
            <a:off x="417000" y="1016000"/>
            <a:ext cx="4356000"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a:t>Header</a:t>
            </a:r>
            <a:r>
              <a:rPr kumimoji="1" lang="ja-JP" altLang="en-US" dirty="0"/>
              <a:t>を入力（スライドタイトル）</a:t>
            </a:r>
          </a:p>
        </p:txBody>
      </p:sp>
      <p:sp>
        <p:nvSpPr>
          <p:cNvPr id="6" name="タイトル 5"/>
          <p:cNvSpPr>
            <a:spLocks noGrp="1"/>
          </p:cNvSpPr>
          <p:nvPr>
            <p:ph type="title" hasCustomPrompt="1"/>
          </p:nvPr>
        </p:nvSpPr>
        <p:spPr bwMode="gray">
          <a:xfrm>
            <a:off x="417000" y="136800"/>
            <a:ext cx="9072000" cy="651600"/>
          </a:xfrm>
        </p:spPr>
        <p:txBody>
          <a:bodyPr/>
          <a:lstStyle>
            <a:lvl1pPr>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3295432428"/>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preserve="1">
  <p:cSld name="（基本版） コンテンツ左サイド_レベル_Proposal">
    <p:spTree>
      <p:nvGrpSpPr>
        <p:cNvPr id="1" name=""/>
        <p:cNvGrpSpPr/>
        <p:nvPr/>
      </p:nvGrpSpPr>
      <p:grpSpPr>
        <a:xfrm>
          <a:off x="0" y="0"/>
          <a:ext cx="0" cy="0"/>
          <a:chOff x="0" y="0"/>
          <a:chExt cx="0" cy="0"/>
        </a:xfrm>
      </p:grpSpPr>
      <p:sp>
        <p:nvSpPr>
          <p:cNvPr id="7" name="コンテンツ プレースホルダ 2"/>
          <p:cNvSpPr>
            <a:spLocks noGrp="1"/>
          </p:cNvSpPr>
          <p:nvPr>
            <p:ph idx="1"/>
          </p:nvPr>
        </p:nvSpPr>
        <p:spPr bwMode="gray">
          <a:xfrm>
            <a:off x="417000" y="1476000"/>
            <a:ext cx="4356000" cy="4824000"/>
          </a:xfrm>
          <a:prstGeom prst="rect">
            <a:avLst/>
          </a:prstGeom>
        </p:spPr>
        <p:txBody>
          <a:bodyPr/>
          <a:lstStyle>
            <a:lvl1pPr>
              <a:buNone/>
              <a:defRPr sz="1200" baseline="0">
                <a:latin typeface="Arial" pitchFamily="34" charset="0"/>
                <a:ea typeface="+mn-ea"/>
                <a:cs typeface="Arial" pitchFamily="34" charset="0"/>
              </a:defRPr>
            </a:lvl1pPr>
            <a:lvl2pPr marL="172800" indent="-1728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marR="0" indent="-172800" algn="l" defTabSz="989013" rtl="0" eaLnBrk="1" fontAlgn="auto" latinLnBrk="0" hangingPunct="1">
              <a:lnSpc>
                <a:spcPct val="106000"/>
              </a:lnSpc>
              <a:spcBef>
                <a:spcPts val="240"/>
              </a:spcBef>
              <a:spcAft>
                <a:spcPts val="0"/>
              </a:spcAft>
              <a:buClrTx/>
              <a:buSzTx/>
              <a:buFont typeface="Arial" pitchFamily="34" charset="0"/>
              <a:buChar char="•"/>
              <a:tabLst/>
              <a:defRPr sz="1200" baseline="0">
                <a:latin typeface="Arial" pitchFamily="34" charset="0"/>
                <a:ea typeface="+mn-ea"/>
                <a:cs typeface="Arial" pitchFamily="34" charset="0"/>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6" name="スライド番号プレースホルダ 5"/>
          <p:cNvSpPr>
            <a:spLocks noGrp="1"/>
          </p:cNvSpPr>
          <p:nvPr>
            <p:ph type="sldNum" sz="quarter" idx="10"/>
          </p:nvPr>
        </p:nvSpPr>
        <p:spPr bwMode="gray"/>
        <p:txBody>
          <a:bodyPr/>
          <a:lstStyle>
            <a:lvl1pPr>
              <a:defRPr>
                <a:solidFill>
                  <a:schemeClr val="tx1"/>
                </a:solidFill>
              </a:defRPr>
            </a:lvl1pPr>
          </a:lstStyle>
          <a:p>
            <a:fld id="{0822A2BF-4EE5-45F6-88E1-9AA10A8C672A}" type="slidenum">
              <a:rPr lang="ja-JP" altLang="en-US" smtClean="0"/>
              <a:pPr/>
              <a:t>‹#›</a:t>
            </a:fld>
            <a:endParaRPr lang="ja-JP" altLang="en-US" dirty="0"/>
          </a:p>
        </p:txBody>
      </p:sp>
      <p:sp>
        <p:nvSpPr>
          <p:cNvPr id="8" name="フッター プレースホルダ 7"/>
          <p:cNvSpPr>
            <a:spLocks noGrp="1"/>
          </p:cNvSpPr>
          <p:nvPr>
            <p:ph type="ftr" sz="quarter" idx="11"/>
          </p:nvPr>
        </p:nvSpPr>
        <p:spPr bwMode="gray"/>
        <p:txBody>
          <a:bodyPr/>
          <a:lstStyle>
            <a:lvl1pPr>
              <a:defRPr>
                <a:solidFill>
                  <a:schemeClr val="tx1"/>
                </a:solidFill>
              </a:defRPr>
            </a:lvl1pPr>
          </a:lstStyle>
          <a:p>
            <a:r>
              <a:rPr lang="ja-JP" altLang="en-US"/>
              <a:t>鉄道事業者としての</a:t>
            </a:r>
            <a:r>
              <a:rPr lang="en-US" altLang="ja-JP"/>
              <a:t>MaaS</a:t>
            </a:r>
            <a:r>
              <a:rPr lang="ja-JP" altLang="en-US"/>
              <a:t>事業への取組みに関する討議</a:t>
            </a:r>
            <a:endParaRPr lang="en-GB" altLang="en-GB" dirty="0"/>
          </a:p>
        </p:txBody>
      </p:sp>
      <p:sp>
        <p:nvSpPr>
          <p:cNvPr id="3" name="テキスト プレースホルダー 2"/>
          <p:cNvSpPr>
            <a:spLocks noGrp="1"/>
          </p:cNvSpPr>
          <p:nvPr>
            <p:ph type="body" sz="quarter" idx="12" hasCustomPrompt="1"/>
          </p:nvPr>
        </p:nvSpPr>
        <p:spPr bwMode="gray">
          <a:xfrm>
            <a:off x="417000" y="1016000"/>
            <a:ext cx="4356000"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a:t>Header</a:t>
            </a:r>
            <a:r>
              <a:rPr kumimoji="1" lang="ja-JP" altLang="en-US" dirty="0"/>
              <a:t>を入力（スライドタイトル）</a:t>
            </a:r>
          </a:p>
        </p:txBody>
      </p:sp>
      <p:sp>
        <p:nvSpPr>
          <p:cNvPr id="2" name="タイトル 1"/>
          <p:cNvSpPr>
            <a:spLocks noGrp="1"/>
          </p:cNvSpPr>
          <p:nvPr>
            <p:ph type="title" hasCustomPrompt="1"/>
          </p:nvPr>
        </p:nvSpPr>
        <p:spPr bwMode="gray">
          <a:xfrm>
            <a:off x="417000" y="136800"/>
            <a:ext cx="9072000" cy="651600"/>
          </a:xfrm>
        </p:spPr>
        <p:txBody>
          <a:bodyPr/>
          <a:lstStyle>
            <a:lvl1pPr>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508045527"/>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preserve="1">
  <p:cSld name="（基本版） コンテンツ両サイド_レベル_Proposal">
    <p:spTree>
      <p:nvGrpSpPr>
        <p:cNvPr id="1" name=""/>
        <p:cNvGrpSpPr/>
        <p:nvPr/>
      </p:nvGrpSpPr>
      <p:grpSpPr>
        <a:xfrm>
          <a:off x="0" y="0"/>
          <a:ext cx="0" cy="0"/>
          <a:chOff x="0" y="0"/>
          <a:chExt cx="0" cy="0"/>
        </a:xfrm>
      </p:grpSpPr>
      <p:sp>
        <p:nvSpPr>
          <p:cNvPr id="8" name="コンテンツ プレースホルダ 2"/>
          <p:cNvSpPr>
            <a:spLocks noGrp="1"/>
          </p:cNvSpPr>
          <p:nvPr>
            <p:ph idx="1"/>
          </p:nvPr>
        </p:nvSpPr>
        <p:spPr bwMode="gray">
          <a:xfrm>
            <a:off x="417000" y="1476000"/>
            <a:ext cx="4356000" cy="4824000"/>
          </a:xfrm>
          <a:prstGeom prst="rect">
            <a:avLst/>
          </a:prstGeom>
        </p:spPr>
        <p:txBody>
          <a:bodyPr/>
          <a:lstStyle>
            <a:lvl1pPr>
              <a:buNone/>
              <a:defRPr sz="1200" baseline="0">
                <a:latin typeface="Arial" pitchFamily="34" charset="0"/>
                <a:ea typeface="+mn-ea"/>
                <a:cs typeface="Arial" pitchFamily="34" charset="0"/>
              </a:defRPr>
            </a:lvl1pPr>
            <a:lvl2pPr marL="172800" indent="-1728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marR="0" indent="-172800" algn="l" defTabSz="989013" rtl="0" eaLnBrk="1" fontAlgn="auto" latinLnBrk="0" hangingPunct="1">
              <a:lnSpc>
                <a:spcPct val="106000"/>
              </a:lnSpc>
              <a:spcBef>
                <a:spcPts val="240"/>
              </a:spcBef>
              <a:spcAft>
                <a:spcPts val="0"/>
              </a:spcAft>
              <a:buClrTx/>
              <a:buSzTx/>
              <a:buFont typeface="Arial" pitchFamily="34" charset="0"/>
              <a:buChar char="•"/>
              <a:tabLst/>
              <a:defRPr sz="1200" baseline="0">
                <a:latin typeface="Arial" pitchFamily="34" charset="0"/>
                <a:ea typeface="+mn-ea"/>
                <a:cs typeface="Arial" pitchFamily="34" charset="0"/>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コンテンツ プレースホルダ 2"/>
          <p:cNvSpPr>
            <a:spLocks noGrp="1"/>
          </p:cNvSpPr>
          <p:nvPr>
            <p:ph idx="12"/>
          </p:nvPr>
        </p:nvSpPr>
        <p:spPr bwMode="gray">
          <a:xfrm>
            <a:off x="5132388" y="1476000"/>
            <a:ext cx="4356000" cy="4824000"/>
          </a:xfrm>
          <a:prstGeom prst="rect">
            <a:avLst/>
          </a:prstGeom>
        </p:spPr>
        <p:txBody>
          <a:bodyPr/>
          <a:lstStyle>
            <a:lvl1pPr>
              <a:buNone/>
              <a:defRPr sz="1200" baseline="0">
                <a:latin typeface="Arial" pitchFamily="34" charset="0"/>
                <a:ea typeface="+mn-ea"/>
                <a:cs typeface="Arial" pitchFamily="34" charset="0"/>
              </a:defRPr>
            </a:lvl1pPr>
            <a:lvl2pPr marL="172800" indent="-1728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indent="-172800">
              <a:lnSpc>
                <a:spcPct val="106000"/>
              </a:lnSpc>
              <a:spcBef>
                <a:spcPts val="240"/>
              </a:spcBef>
              <a:buFont typeface="Arial" pitchFamily="34" charset="0"/>
              <a:buChar char="•"/>
              <a:defRPr sz="1200" baseline="0">
                <a:latin typeface="Arial" pitchFamily="34" charset="0"/>
                <a:ea typeface="+mn-ea"/>
                <a:cs typeface="Arial" pitchFamily="34" charset="0"/>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10" name="スライド番号プレースホルダ 9"/>
          <p:cNvSpPr>
            <a:spLocks noGrp="1"/>
          </p:cNvSpPr>
          <p:nvPr>
            <p:ph type="sldNum" sz="quarter" idx="13"/>
          </p:nvPr>
        </p:nvSpPr>
        <p:spPr bwMode="gray"/>
        <p:txBody>
          <a:bodyPr/>
          <a:lstStyle>
            <a:lvl1pPr>
              <a:defRPr>
                <a:solidFill>
                  <a:schemeClr val="tx1"/>
                </a:solidFill>
              </a:defRPr>
            </a:lvl1pPr>
          </a:lstStyle>
          <a:p>
            <a:fld id="{A3EB1B23-9AF8-425B-BAD7-B9FA00F18833}" type="slidenum">
              <a:rPr lang="ja-JP" altLang="en-US" smtClean="0"/>
              <a:pPr/>
              <a:t>‹#›</a:t>
            </a:fld>
            <a:endParaRPr lang="ja-JP" altLang="en-US" dirty="0"/>
          </a:p>
        </p:txBody>
      </p:sp>
      <p:sp>
        <p:nvSpPr>
          <p:cNvPr id="11" name="フッター プレースホルダ 10"/>
          <p:cNvSpPr>
            <a:spLocks noGrp="1"/>
          </p:cNvSpPr>
          <p:nvPr>
            <p:ph type="ftr" sz="quarter" idx="14"/>
          </p:nvPr>
        </p:nvSpPr>
        <p:spPr bwMode="gray"/>
        <p:txBody>
          <a:bodyPr/>
          <a:lstStyle>
            <a:lvl1pPr>
              <a:defRPr>
                <a:solidFill>
                  <a:schemeClr val="tx1"/>
                </a:solidFill>
              </a:defRPr>
            </a:lvl1pPr>
          </a:lstStyle>
          <a:p>
            <a:r>
              <a:rPr lang="ja-JP" altLang="en-US"/>
              <a:t>鉄道事業者としての</a:t>
            </a:r>
            <a:r>
              <a:rPr lang="en-US" altLang="ja-JP"/>
              <a:t>MaaS</a:t>
            </a:r>
            <a:r>
              <a:rPr lang="ja-JP" altLang="en-US"/>
              <a:t>事業への取組みに関する討議</a:t>
            </a:r>
            <a:endParaRPr lang="en-GB" altLang="en-GB" dirty="0"/>
          </a:p>
        </p:txBody>
      </p:sp>
      <p:sp>
        <p:nvSpPr>
          <p:cNvPr id="3" name="テキスト プレースホルダー 2"/>
          <p:cNvSpPr>
            <a:spLocks noGrp="1"/>
          </p:cNvSpPr>
          <p:nvPr>
            <p:ph type="body" sz="quarter" idx="15" hasCustomPrompt="1"/>
          </p:nvPr>
        </p:nvSpPr>
        <p:spPr bwMode="gray">
          <a:xfrm>
            <a:off x="417000" y="1016000"/>
            <a:ext cx="4356000"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a:t>Header</a:t>
            </a:r>
            <a:r>
              <a:rPr kumimoji="1" lang="ja-JP" altLang="en-US" dirty="0"/>
              <a:t>を入力（スライドタイトル）</a:t>
            </a:r>
          </a:p>
        </p:txBody>
      </p:sp>
      <p:sp>
        <p:nvSpPr>
          <p:cNvPr id="13" name="テキスト プレースホルダー 2"/>
          <p:cNvSpPr>
            <a:spLocks noGrp="1"/>
          </p:cNvSpPr>
          <p:nvPr>
            <p:ph type="body" sz="quarter" idx="16" hasCustomPrompt="1"/>
          </p:nvPr>
        </p:nvSpPr>
        <p:spPr bwMode="gray">
          <a:xfrm>
            <a:off x="5132388" y="1016000"/>
            <a:ext cx="4356000"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a:t>Header</a:t>
            </a:r>
            <a:r>
              <a:rPr kumimoji="1" lang="ja-JP" altLang="en-US" dirty="0"/>
              <a:t>を入力（スライドタイトル）</a:t>
            </a:r>
          </a:p>
        </p:txBody>
      </p:sp>
      <p:sp>
        <p:nvSpPr>
          <p:cNvPr id="2" name="タイトル 1"/>
          <p:cNvSpPr>
            <a:spLocks noGrp="1"/>
          </p:cNvSpPr>
          <p:nvPr>
            <p:ph type="title" hasCustomPrompt="1"/>
          </p:nvPr>
        </p:nvSpPr>
        <p:spPr bwMode="gray">
          <a:xfrm>
            <a:off x="417000" y="136800"/>
            <a:ext cx="9072000" cy="651600"/>
          </a:xfrm>
        </p:spPr>
        <p:txBody>
          <a:bodyPr/>
          <a:lstStyle>
            <a:lvl1pPr>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3694744671"/>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preserve="1">
  <p:cSld name="（基本版） コンテンツ全面_レベル_Proposal">
    <p:spTree>
      <p:nvGrpSpPr>
        <p:cNvPr id="1" name=""/>
        <p:cNvGrpSpPr/>
        <p:nvPr/>
      </p:nvGrpSpPr>
      <p:grpSpPr>
        <a:xfrm>
          <a:off x="0" y="0"/>
          <a:ext cx="0" cy="0"/>
          <a:chOff x="0" y="0"/>
          <a:chExt cx="0" cy="0"/>
        </a:xfrm>
      </p:grpSpPr>
      <p:sp>
        <p:nvSpPr>
          <p:cNvPr id="6" name="コンテンツ プレースホルダ 2"/>
          <p:cNvSpPr>
            <a:spLocks noGrp="1"/>
          </p:cNvSpPr>
          <p:nvPr>
            <p:ph idx="1"/>
          </p:nvPr>
        </p:nvSpPr>
        <p:spPr bwMode="gray">
          <a:xfrm>
            <a:off x="417000" y="1476000"/>
            <a:ext cx="9072000" cy="4824000"/>
          </a:xfrm>
          <a:prstGeom prst="rect">
            <a:avLst/>
          </a:prstGeom>
        </p:spPr>
        <p:txBody>
          <a:bodyPr/>
          <a:lstStyle>
            <a:lvl1pPr>
              <a:buFont typeface="Arial" pitchFamily="34" charset="0"/>
              <a:buNone/>
              <a:defRPr sz="1200" baseline="0">
                <a:latin typeface="Arial" pitchFamily="34" charset="0"/>
                <a:ea typeface="+mn-ea"/>
                <a:cs typeface="Arial" pitchFamily="34" charset="0"/>
              </a:defRPr>
            </a:lvl1pPr>
            <a:lvl2pPr marL="172800" indent="-1728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indent="-172800">
              <a:lnSpc>
                <a:spcPct val="106000"/>
              </a:lnSpc>
              <a:spcBef>
                <a:spcPts val="240"/>
              </a:spcBef>
              <a:buFont typeface="Arial" pitchFamily="34" charset="0"/>
              <a:buChar char="•"/>
              <a:defRPr sz="1200" baseline="0">
                <a:latin typeface="Arial" pitchFamily="34" charset="0"/>
                <a:ea typeface="+mn-ea"/>
                <a:cs typeface="Arial" pitchFamily="34" charset="0"/>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スライド番号プレースホルダ 8"/>
          <p:cNvSpPr>
            <a:spLocks noGrp="1"/>
          </p:cNvSpPr>
          <p:nvPr>
            <p:ph type="sldNum" sz="quarter" idx="10"/>
          </p:nvPr>
        </p:nvSpPr>
        <p:spPr bwMode="gray"/>
        <p:txBody>
          <a:bodyPr/>
          <a:lstStyle>
            <a:lvl1pPr>
              <a:defRPr>
                <a:solidFill>
                  <a:schemeClr val="tx1"/>
                </a:solidFill>
              </a:defRPr>
            </a:lvl1pPr>
          </a:lstStyle>
          <a:p>
            <a:fld id="{543A0986-838B-4D2A-A95C-8CB1738263FE}" type="slidenum">
              <a:rPr lang="ja-JP" altLang="en-US" smtClean="0"/>
              <a:pPr/>
              <a:t>‹#›</a:t>
            </a:fld>
            <a:endParaRPr lang="ja-JP" altLang="en-US" dirty="0"/>
          </a:p>
        </p:txBody>
      </p:sp>
      <p:sp>
        <p:nvSpPr>
          <p:cNvPr id="10" name="フッター プレースホルダ 9"/>
          <p:cNvSpPr>
            <a:spLocks noGrp="1"/>
          </p:cNvSpPr>
          <p:nvPr>
            <p:ph type="ftr" sz="quarter" idx="11"/>
          </p:nvPr>
        </p:nvSpPr>
        <p:spPr bwMode="gray"/>
        <p:txBody>
          <a:bodyPr/>
          <a:lstStyle>
            <a:lvl1pPr>
              <a:defRPr>
                <a:solidFill>
                  <a:schemeClr val="tx1"/>
                </a:solidFill>
              </a:defRPr>
            </a:lvl1pPr>
          </a:lstStyle>
          <a:p>
            <a:r>
              <a:rPr lang="ja-JP" altLang="en-US"/>
              <a:t>鉄道事業者としての</a:t>
            </a:r>
            <a:r>
              <a:rPr lang="en-US" altLang="ja-JP"/>
              <a:t>MaaS</a:t>
            </a:r>
            <a:r>
              <a:rPr lang="ja-JP" altLang="en-US"/>
              <a:t>事業への取組みに関する討議</a:t>
            </a:r>
            <a:endParaRPr lang="en-GB" altLang="en-GB" dirty="0"/>
          </a:p>
        </p:txBody>
      </p:sp>
      <p:sp>
        <p:nvSpPr>
          <p:cNvPr id="8" name="テキスト プレースホルダー 2"/>
          <p:cNvSpPr>
            <a:spLocks noGrp="1"/>
          </p:cNvSpPr>
          <p:nvPr>
            <p:ph type="body" sz="quarter" idx="15" hasCustomPrompt="1"/>
          </p:nvPr>
        </p:nvSpPr>
        <p:spPr bwMode="gray">
          <a:xfrm>
            <a:off x="417000" y="1016000"/>
            <a:ext cx="4356000"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a:t>Header</a:t>
            </a:r>
            <a:r>
              <a:rPr kumimoji="1" lang="ja-JP" altLang="en-US" dirty="0"/>
              <a:t>を入力（スライドタイトル）</a:t>
            </a:r>
          </a:p>
        </p:txBody>
      </p:sp>
      <p:sp>
        <p:nvSpPr>
          <p:cNvPr id="3" name="タイトル 2"/>
          <p:cNvSpPr>
            <a:spLocks noGrp="1"/>
          </p:cNvSpPr>
          <p:nvPr>
            <p:ph type="title" hasCustomPrompt="1"/>
          </p:nvPr>
        </p:nvSpPr>
        <p:spPr bwMode="gray">
          <a:xfrm>
            <a:off x="417000" y="136800"/>
            <a:ext cx="9072000" cy="651600"/>
          </a:xfrm>
        </p:spPr>
        <p:txBody>
          <a:bodyPr/>
          <a:lstStyle>
            <a:lvl1pPr>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4187178294"/>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userDrawn="1">
  <p:cSld name="（基本版） タイトルのみ_Seminar（S）">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17000" y="136802"/>
            <a:ext cx="9072000" cy="651600"/>
          </a:xfrm>
        </p:spPr>
        <p:txBody>
          <a:bodyPr/>
          <a:lstStyle>
            <a:lvl1pPr>
              <a:defRPr sz="2000">
                <a:latin typeface="+mn-lt"/>
              </a:defRPr>
            </a:lvl1pPr>
          </a:lstStyle>
          <a:p>
            <a:r>
              <a:rPr kumimoji="1" lang="ja-JP" altLang="en-US" dirty="0"/>
              <a:t>キーメッセージ（スライドで一番伝えたいこと＜名詞・体言止め不可＞）</a:t>
            </a:r>
          </a:p>
        </p:txBody>
      </p:sp>
      <p:sp>
        <p:nvSpPr>
          <p:cNvPr id="3" name="フッター プレースホルダ 2"/>
          <p:cNvSpPr>
            <a:spLocks noGrp="1"/>
          </p:cNvSpPr>
          <p:nvPr>
            <p:ph type="ftr" sz="quarter" idx="10"/>
          </p:nvPr>
        </p:nvSpPr>
        <p:spPr/>
        <p:txBody>
          <a:bodyPr/>
          <a:lstStyle>
            <a:lvl1pPr>
              <a:defRPr>
                <a:solidFill>
                  <a:schemeClr val="tx2"/>
                </a:solidFill>
              </a:defRPr>
            </a:lvl1pPr>
          </a:lstStyle>
          <a:p>
            <a:r>
              <a:rPr lang="ja-JP" altLang="en-US"/>
              <a:t>鉄道事業者としての</a:t>
            </a:r>
            <a:r>
              <a:rPr lang="en-US" altLang="ja-JP"/>
              <a:t>MaaS</a:t>
            </a:r>
            <a:r>
              <a:rPr lang="ja-JP" altLang="en-US"/>
              <a:t>事業への取組みに関する討議</a:t>
            </a:r>
            <a:endParaRPr lang="ja-JP" altLang="en-US" dirty="0"/>
          </a:p>
        </p:txBody>
      </p:sp>
      <p:sp>
        <p:nvSpPr>
          <p:cNvPr id="4" name="スライド番号プレースホルダ 3"/>
          <p:cNvSpPr>
            <a:spLocks noGrp="1"/>
          </p:cNvSpPr>
          <p:nvPr>
            <p:ph type="sldNum" sz="quarter" idx="11"/>
          </p:nvPr>
        </p:nvSpPr>
        <p:spPr/>
        <p:txBody>
          <a:bodyPr/>
          <a:lstStyle>
            <a:lvl1pPr>
              <a:defRPr>
                <a:solidFill>
                  <a:schemeClr val="tx2"/>
                </a:solidFill>
              </a:defRPr>
            </a:lvl1pPr>
          </a:lstStyle>
          <a:p>
            <a:fld id="{00CF35F9-5879-42A9-8B76-81836FFCFE60}" type="slidenum">
              <a:rPr lang="ja-JP" altLang="en-US" smtClean="0"/>
              <a:pPr/>
              <a:t>‹#›</a:t>
            </a:fld>
            <a:endParaRPr lang="ja-JP" altLang="en-US" dirty="0"/>
          </a:p>
        </p:txBody>
      </p:sp>
      <p:sp>
        <p:nvSpPr>
          <p:cNvPr id="8" name="テキスト プレースホルダー 7"/>
          <p:cNvSpPr>
            <a:spLocks noGrp="1"/>
          </p:cNvSpPr>
          <p:nvPr>
            <p:ph type="body" sz="quarter" idx="12" hasCustomPrompt="1"/>
          </p:nvPr>
        </p:nvSpPr>
        <p:spPr>
          <a:xfrm>
            <a:off x="417000" y="1016000"/>
            <a:ext cx="4320000" cy="432000"/>
          </a:xfrm>
        </p:spPr>
        <p:txBody>
          <a:bodyPr wrap="none" anchor="ctr"/>
          <a:lstStyle>
            <a:lvl1pPr>
              <a:lnSpc>
                <a:spcPct val="100000"/>
              </a:lnSpc>
              <a:defRPr sz="1400" b="1">
                <a:solidFill>
                  <a:schemeClr val="accent2"/>
                </a:solidFill>
              </a:defRPr>
            </a:lvl1pPr>
          </a:lstStyle>
          <a:p>
            <a:pPr lvl="0"/>
            <a:r>
              <a:rPr kumimoji="1" lang="en-US" altLang="ja-JP" dirty="0"/>
              <a:t>Header</a:t>
            </a:r>
            <a:r>
              <a:rPr kumimoji="1" lang="ja-JP" altLang="en-US" dirty="0"/>
              <a:t>を入力（スライドタイトル）</a:t>
            </a:r>
          </a:p>
        </p:txBody>
      </p:sp>
    </p:spTree>
    <p:extLst>
      <p:ext uri="{BB962C8B-B14F-4D97-AF65-F5344CB8AC3E}">
        <p14:creationId xmlns:p14="http://schemas.microsoft.com/office/powerpoint/2010/main" val="473878343"/>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p:cSld name="（基本版） タイトルのみ_Seminar">
    <p:spTree>
      <p:nvGrpSpPr>
        <p:cNvPr id="1" name=""/>
        <p:cNvGrpSpPr/>
        <p:nvPr/>
      </p:nvGrpSpPr>
      <p:grpSpPr>
        <a:xfrm>
          <a:off x="0" y="0"/>
          <a:ext cx="0" cy="0"/>
          <a:chOff x="0" y="0"/>
          <a:chExt cx="0" cy="0"/>
        </a:xfrm>
      </p:grpSpPr>
      <p:sp>
        <p:nvSpPr>
          <p:cNvPr id="3" name="フッター プレースホルダ 2"/>
          <p:cNvSpPr>
            <a:spLocks noGrp="1"/>
          </p:cNvSpPr>
          <p:nvPr>
            <p:ph type="ftr" sz="quarter" idx="10"/>
          </p:nvPr>
        </p:nvSpPr>
        <p:spPr bwMode="gray"/>
        <p:txBody>
          <a:bodyPr/>
          <a:lstStyle>
            <a:lvl1pPr>
              <a:defRPr>
                <a:solidFill>
                  <a:schemeClr val="tx1"/>
                </a:solidFill>
              </a:defRPr>
            </a:lvl1pPr>
          </a:lstStyle>
          <a:p>
            <a:r>
              <a:rPr lang="ja-JP" altLang="en-US"/>
              <a:t>鉄道事業者としての</a:t>
            </a:r>
            <a:r>
              <a:rPr lang="en-US" altLang="ja-JP"/>
              <a:t>MaaS</a:t>
            </a:r>
            <a:r>
              <a:rPr lang="ja-JP" altLang="en-US"/>
              <a:t>事業への取組みに関する討議</a:t>
            </a:r>
            <a:endParaRPr lang="en-GB" altLang="en-GB" dirty="0"/>
          </a:p>
        </p:txBody>
      </p:sp>
      <p:sp>
        <p:nvSpPr>
          <p:cNvPr id="4" name="スライド番号プレースホルダ 3"/>
          <p:cNvSpPr>
            <a:spLocks noGrp="1"/>
          </p:cNvSpPr>
          <p:nvPr>
            <p:ph type="sldNum" sz="quarter" idx="11"/>
          </p:nvPr>
        </p:nvSpPr>
        <p:spPr bwMode="gray"/>
        <p:txBody>
          <a:bodyPr/>
          <a:lstStyle>
            <a:lvl1pPr>
              <a:defRPr>
                <a:solidFill>
                  <a:schemeClr val="tx1"/>
                </a:solidFill>
              </a:defRPr>
            </a:lvl1pPr>
          </a:lstStyle>
          <a:p>
            <a:fld id="{AA5FCFE5-FE56-4EF1-80A8-07776887C2A1}" type="slidenum">
              <a:rPr lang="ja-JP" altLang="en-US" smtClean="0"/>
              <a:pPr/>
              <a:t>‹#›</a:t>
            </a:fld>
            <a:endParaRPr lang="ja-JP" altLang="en-US" dirty="0"/>
          </a:p>
        </p:txBody>
      </p:sp>
      <p:sp>
        <p:nvSpPr>
          <p:cNvPr id="9" name="テキスト プレースホルダー 2"/>
          <p:cNvSpPr>
            <a:spLocks noGrp="1"/>
          </p:cNvSpPr>
          <p:nvPr>
            <p:ph type="body" sz="quarter" idx="15" hasCustomPrompt="1"/>
          </p:nvPr>
        </p:nvSpPr>
        <p:spPr bwMode="gray">
          <a:xfrm>
            <a:off x="417000" y="1016000"/>
            <a:ext cx="4356000" cy="432000"/>
          </a:xfrm>
          <a:prstGeom prst="rect">
            <a:avLst/>
          </a:prstGeom>
        </p:spPr>
        <p:txBody>
          <a:bodyPr wrap="none" tIns="0" anchor="ctr">
            <a:noAutofit/>
          </a:bodyPr>
          <a:lstStyle>
            <a:lvl1pPr>
              <a:lnSpc>
                <a:spcPct val="100000"/>
              </a:lnSpc>
              <a:spcBef>
                <a:spcPts val="0"/>
              </a:spcBef>
              <a:defRPr sz="1800" b="1">
                <a:solidFill>
                  <a:schemeClr val="accent1"/>
                </a:solidFill>
              </a:defRPr>
            </a:lvl1pPr>
          </a:lstStyle>
          <a:p>
            <a:pPr lvl="0"/>
            <a:r>
              <a:rPr kumimoji="1" lang="en-US" altLang="ja-JP" dirty="0"/>
              <a:t>Header</a:t>
            </a:r>
            <a:r>
              <a:rPr kumimoji="1" lang="ja-JP" altLang="en-US" dirty="0"/>
              <a:t>を入力（スライドタイトル）</a:t>
            </a:r>
          </a:p>
        </p:txBody>
      </p:sp>
      <p:sp>
        <p:nvSpPr>
          <p:cNvPr id="6" name="タイトル 5"/>
          <p:cNvSpPr>
            <a:spLocks noGrp="1"/>
          </p:cNvSpPr>
          <p:nvPr>
            <p:ph type="title" hasCustomPrompt="1"/>
          </p:nvPr>
        </p:nvSpPr>
        <p:spPr bwMode="gray">
          <a:xfrm>
            <a:off x="417000" y="136800"/>
            <a:ext cx="9072000" cy="651600"/>
          </a:xfrm>
        </p:spPr>
        <p:txBody>
          <a:body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306941613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98.xml><?xml version="1.0" encoding="utf-8"?>
<p:sldLayout xmlns:a="http://schemas.openxmlformats.org/drawingml/2006/main" xmlns:r="http://schemas.openxmlformats.org/officeDocument/2006/relationships" xmlns:p="http://schemas.openxmlformats.org/presentationml/2006/main" showMasterSp="0" preserve="1">
  <p:cSld name="（基本版） タイトル_ ロゴ入り_Proposal">
    <p:spTree>
      <p:nvGrpSpPr>
        <p:cNvPr id="1" name=""/>
        <p:cNvGrpSpPr/>
        <p:nvPr/>
      </p:nvGrpSpPr>
      <p:grpSpPr>
        <a:xfrm>
          <a:off x="0" y="0"/>
          <a:ext cx="0" cy="0"/>
          <a:chOff x="0" y="0"/>
          <a:chExt cx="0" cy="0"/>
        </a:xfrm>
      </p:grpSpPr>
      <p:sp>
        <p:nvSpPr>
          <p:cNvPr id="9" name="Picture Placeholder 8"/>
          <p:cNvSpPr>
            <a:spLocks noGrp="1" noChangeAspect="1"/>
          </p:cNvSpPr>
          <p:nvPr>
            <p:ph type="pic" sz="quarter" idx="11"/>
          </p:nvPr>
        </p:nvSpPr>
        <p:spPr bwMode="gray">
          <a:xfrm>
            <a:off x="2523003" y="999000"/>
            <a:ext cx="4860000" cy="4860000"/>
          </a:xfrm>
          <a:prstGeom prst="rect">
            <a:avLst/>
          </a:prstGeom>
        </p:spPr>
        <p:txBody>
          <a:bodyPr/>
          <a:lstStyle>
            <a:lvl1pPr>
              <a:defRPr/>
            </a:lvl1pPr>
          </a:lstStyle>
          <a:p>
            <a:r>
              <a:rPr lang="ja-JP" altLang="en-US" dirty="0"/>
              <a:t>図を追加</a:t>
            </a:r>
            <a:endParaRPr lang="en-GB" dirty="0"/>
          </a:p>
        </p:txBody>
      </p:sp>
      <p:sp>
        <p:nvSpPr>
          <p:cNvPr id="2" name="Title 1"/>
          <p:cNvSpPr>
            <a:spLocks noGrp="1"/>
          </p:cNvSpPr>
          <p:nvPr>
            <p:ph type="ctrTitle" hasCustomPrompt="1"/>
          </p:nvPr>
        </p:nvSpPr>
        <p:spPr bwMode="gray">
          <a:xfrm>
            <a:off x="417606" y="5040020"/>
            <a:ext cx="4536000" cy="615553"/>
          </a:xfrm>
        </p:spPr>
        <p:txBody>
          <a:bodyPr anchor="b" anchorCtr="0">
            <a:noAutofit/>
          </a:bodyPr>
          <a:lstStyle>
            <a:lvl1pPr algn="l">
              <a:lnSpc>
                <a:spcPct val="100000"/>
              </a:lnSpc>
              <a:spcBef>
                <a:spcPts val="0"/>
              </a:spcBef>
              <a:spcAft>
                <a:spcPts val="0"/>
              </a:spcAft>
              <a:defRPr sz="2020" b="1">
                <a:solidFill>
                  <a:schemeClr val="tx1"/>
                </a:solidFill>
                <a:latin typeface="+mj-lt"/>
                <a:ea typeface="Arial" panose="020B0604020202020204" pitchFamily="34" charset="0"/>
                <a:cs typeface="Arial" panose="020B0604020202020204" pitchFamily="34" charset="0"/>
              </a:defRPr>
            </a:lvl1pPr>
          </a:lstStyle>
          <a:p>
            <a:r>
              <a:rPr lang="ja-JP" altLang="en-US" noProof="0" dirty="0"/>
              <a:t>表紙タイトル</a:t>
            </a:r>
            <a:endParaRPr lang="en-US" noProof="0" dirty="0"/>
          </a:p>
        </p:txBody>
      </p:sp>
      <p:sp>
        <p:nvSpPr>
          <p:cNvPr id="3" name="Subtitle 2"/>
          <p:cNvSpPr>
            <a:spLocks noGrp="1"/>
          </p:cNvSpPr>
          <p:nvPr>
            <p:ph type="subTitle" idx="1" hasCustomPrompt="1"/>
          </p:nvPr>
        </p:nvSpPr>
        <p:spPr bwMode="gray">
          <a:xfrm>
            <a:off x="417606" y="5652020"/>
            <a:ext cx="4536000"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16">
                <a:solidFill>
                  <a:schemeClr val="tx1"/>
                </a:solidFill>
              </a:defRPr>
            </a:lvl1pPr>
            <a:lvl2pPr marL="500434" indent="0" algn="ctr">
              <a:buNone/>
              <a:defRPr sz="2189"/>
            </a:lvl2pPr>
            <a:lvl3pPr marL="1000863" indent="0" algn="ctr">
              <a:buNone/>
              <a:defRPr sz="1971"/>
            </a:lvl3pPr>
            <a:lvl4pPr marL="1501296" indent="0" algn="ctr">
              <a:buNone/>
              <a:defRPr sz="1751"/>
            </a:lvl4pPr>
            <a:lvl5pPr marL="2001725" indent="0" algn="ctr">
              <a:buNone/>
              <a:defRPr sz="1751"/>
            </a:lvl5pPr>
            <a:lvl6pPr marL="2502161" indent="0" algn="ctr">
              <a:buNone/>
              <a:defRPr sz="1751"/>
            </a:lvl6pPr>
            <a:lvl7pPr marL="3002591" indent="0" algn="ctr">
              <a:buNone/>
              <a:defRPr sz="1751"/>
            </a:lvl7pPr>
            <a:lvl8pPr marL="3503023" indent="0" algn="ctr">
              <a:buNone/>
              <a:defRPr sz="1751"/>
            </a:lvl8pPr>
            <a:lvl9pPr marL="4003453" indent="0" algn="ctr">
              <a:buNone/>
              <a:defRPr sz="1751"/>
            </a:lvl9pPr>
          </a:lstStyle>
          <a:p>
            <a:r>
              <a:rPr lang="ja-JP" altLang="en-US" noProof="0" dirty="0"/>
              <a:t>表紙サブタイトル</a:t>
            </a:r>
            <a:endParaRPr lang="en-US" noProof="0" dirty="0"/>
          </a:p>
        </p:txBody>
      </p:sp>
      <p:sp>
        <p:nvSpPr>
          <p:cNvPr id="5" name="Text Placeholder 4"/>
          <p:cNvSpPr>
            <a:spLocks noGrp="1"/>
          </p:cNvSpPr>
          <p:nvPr>
            <p:ph type="body" sz="quarter" idx="10"/>
          </p:nvPr>
        </p:nvSpPr>
        <p:spPr bwMode="gray">
          <a:xfrm>
            <a:off x="417605" y="6405695"/>
            <a:ext cx="4536000" cy="217752"/>
          </a:xfrm>
          <a:prstGeom prst="rect">
            <a:avLst/>
          </a:prstGeom>
        </p:spPr>
        <p:txBody>
          <a:bodyPr wrap="square" lIns="0" anchor="b" anchorCtr="0">
            <a:spAutoFit/>
          </a:bodyPr>
          <a:lstStyle>
            <a:lvl1pPr>
              <a:lnSpc>
                <a:spcPct val="100000"/>
              </a:lnSpc>
              <a:spcBef>
                <a:spcPts val="0"/>
              </a:spcBef>
              <a:spcAft>
                <a:spcPts val="0"/>
              </a:spcAft>
              <a:defRPr sz="1415">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
        <p:nvSpPr>
          <p:cNvPr id="10" name="テキスト プレースホルダー 9"/>
          <p:cNvSpPr>
            <a:spLocks noGrp="1"/>
          </p:cNvSpPr>
          <p:nvPr>
            <p:ph type="body" sz="quarter" idx="12" hasCustomPrompt="1"/>
          </p:nvPr>
        </p:nvSpPr>
        <p:spPr bwMode="gray">
          <a:xfrm>
            <a:off x="4953006" y="396000"/>
            <a:ext cx="4536000" cy="676800"/>
          </a:xfrm>
          <a:prstGeom prst="rect">
            <a:avLst/>
          </a:prstGeom>
        </p:spPr>
        <p:txBody>
          <a:bodyPr lIns="0">
            <a:normAutofit/>
          </a:bodyPr>
          <a:lstStyle>
            <a:lvl1pPr algn="r">
              <a:lnSpc>
                <a:spcPct val="100000"/>
              </a:lnSpc>
              <a:spcBef>
                <a:spcPts val="0"/>
              </a:spcBef>
              <a:defRPr sz="2223"/>
            </a:lvl1pPr>
            <a:lvl2pPr>
              <a:defRPr sz="2223"/>
            </a:lvl2pPr>
            <a:lvl3pPr>
              <a:defRPr sz="2223"/>
            </a:lvl3pPr>
            <a:lvl4pPr>
              <a:defRPr sz="2223"/>
            </a:lvl4pPr>
            <a:lvl5pPr>
              <a:defRPr sz="2223"/>
            </a:lvl5pPr>
          </a:lstStyle>
          <a:p>
            <a:pPr lvl="0"/>
            <a:r>
              <a:rPr kumimoji="1" lang="ja-JP" altLang="en-US" dirty="0"/>
              <a:t>クライアント社名</a:t>
            </a:r>
          </a:p>
        </p:txBody>
      </p:sp>
    </p:spTree>
    <p:extLst>
      <p:ext uri="{BB962C8B-B14F-4D97-AF65-F5344CB8AC3E}">
        <p14:creationId xmlns:p14="http://schemas.microsoft.com/office/powerpoint/2010/main" val="363936060"/>
      </p:ext>
    </p:extLst>
  </p:cSld>
  <p:clrMapOvr>
    <a:masterClrMapping/>
  </p:clrMapOvr>
  <p:extLst>
    <p:ext uri="{DCECCB84-F9BA-43D5-87BE-67443E8EF086}">
      <p15:sldGuideLst xmlns:p15="http://schemas.microsoft.com/office/powerpoint/2012/main"/>
    </p:ext>
  </p:extLst>
</p:sldLayout>
</file>

<file path=ppt/slideLayouts/slideLayout99.xml><?xml version="1.0" encoding="utf-8"?>
<p:sldLayout xmlns:a="http://schemas.openxmlformats.org/drawingml/2006/main" xmlns:r="http://schemas.openxmlformats.org/officeDocument/2006/relationships" xmlns:p="http://schemas.openxmlformats.org/presentationml/2006/main" preserve="1">
  <p:cSld name="1_（基本版） 中表紙_Proposal">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bwMode="gray">
          <a:xfrm>
            <a:off x="968402" y="2124020"/>
            <a:ext cx="5176793" cy="667409"/>
          </a:xfrm>
          <a:prstGeom prst="rect">
            <a:avLst/>
          </a:prstGeom>
          <a:noFill/>
        </p:spPr>
        <p:txBody>
          <a:bodyPr wrap="none" lIns="72000" rIns="73152" anchor="ctr" anchorCtr="0">
            <a:noAutofit/>
          </a:bodyPr>
          <a:lstStyle>
            <a:lvl1pPr marL="0" indent="0" algn="l">
              <a:lnSpc>
                <a:spcPct val="100000"/>
              </a:lnSpc>
              <a:spcBef>
                <a:spcPts val="0"/>
              </a:spcBef>
              <a:buNone/>
              <a:defRPr sz="2830" b="1" baseline="0">
                <a:solidFill>
                  <a:schemeClr val="tx1"/>
                </a:solidFill>
                <a:latin typeface="Arial" pitchFamily="34" charset="0"/>
                <a:cs typeface="Arial" pitchFamily="34" charset="0"/>
              </a:defRPr>
            </a:lvl1pPr>
          </a:lstStyle>
          <a:p>
            <a:pPr lvl="0"/>
            <a:r>
              <a:rPr lang="ja-JP" altLang="en-US" dirty="0"/>
              <a:t>中表紙タイトル</a:t>
            </a:r>
          </a:p>
        </p:txBody>
      </p:sp>
      <p:sp>
        <p:nvSpPr>
          <p:cNvPr id="5" name="スライド番号プレースホルダ 4"/>
          <p:cNvSpPr>
            <a:spLocks noGrp="1"/>
          </p:cNvSpPr>
          <p:nvPr>
            <p:ph type="sldNum" sz="quarter" idx="11"/>
          </p:nvPr>
        </p:nvSpPr>
        <p:spPr bwMode="gray">
          <a:xfrm>
            <a:off x="4881143" y="6588177"/>
            <a:ext cx="180000" cy="180000"/>
          </a:xfrm>
        </p:spPr>
        <p:txBody>
          <a:bodyPr/>
          <a:lstStyle>
            <a:lvl1pPr>
              <a:defRPr>
                <a:solidFill>
                  <a:schemeClr val="tx1"/>
                </a:solidFill>
              </a:defRPr>
            </a:lvl1pPr>
          </a:lstStyle>
          <a:p>
            <a:fld id="{AA5FCFE5-FE56-4EF1-80A8-07776887C2A1}" type="slidenum">
              <a:rPr lang="ja-JP" altLang="en-US" smtClean="0"/>
              <a:pPr/>
              <a:t>‹#›</a:t>
            </a:fld>
            <a:endParaRPr lang="ja-JP" altLang="en-US" dirty="0"/>
          </a:p>
        </p:txBody>
      </p:sp>
      <p:sp>
        <p:nvSpPr>
          <p:cNvPr id="7" name="フッター プレースホルダ 6"/>
          <p:cNvSpPr>
            <a:spLocks noGrp="1"/>
          </p:cNvSpPr>
          <p:nvPr>
            <p:ph type="ftr" sz="quarter" idx="12"/>
          </p:nvPr>
        </p:nvSpPr>
        <p:spPr bwMode="gray"/>
        <p:txBody>
          <a:bodyPr/>
          <a:lstStyle>
            <a:lvl1pPr>
              <a:defRPr>
                <a:solidFill>
                  <a:schemeClr val="tx1"/>
                </a:solidFill>
              </a:defRPr>
            </a:lvl1pPr>
          </a:lstStyle>
          <a:p>
            <a:endParaRPr lang="en-GB" altLang="en-GB" dirty="0"/>
          </a:p>
        </p:txBody>
      </p:sp>
    </p:spTree>
    <p:extLst>
      <p:ext uri="{BB962C8B-B14F-4D97-AF65-F5344CB8AC3E}">
        <p14:creationId xmlns:p14="http://schemas.microsoft.com/office/powerpoint/2010/main" val="42245625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5" Type="http://schemas.openxmlformats.org/officeDocument/2006/relationships/slideLayout" Target="../slideLayouts/slideLayout82.xml"/><Relationship Id="rId10" Type="http://schemas.openxmlformats.org/officeDocument/2006/relationships/theme" Target="../theme/theme10.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94.xml"/><Relationship Id="rId3" Type="http://schemas.openxmlformats.org/officeDocument/2006/relationships/slideLayout" Target="../slideLayouts/slideLayout89.xml"/><Relationship Id="rId7" Type="http://schemas.openxmlformats.org/officeDocument/2006/relationships/slideLayout" Target="../slideLayouts/slideLayout93.xml"/><Relationship Id="rId12" Type="http://schemas.openxmlformats.org/officeDocument/2006/relationships/theme" Target="../theme/theme11.xml"/><Relationship Id="rId2" Type="http://schemas.openxmlformats.org/officeDocument/2006/relationships/slideLayout" Target="../slideLayouts/slideLayout88.xml"/><Relationship Id="rId1" Type="http://schemas.openxmlformats.org/officeDocument/2006/relationships/slideLayout" Target="../slideLayouts/slideLayout87.xml"/><Relationship Id="rId6" Type="http://schemas.openxmlformats.org/officeDocument/2006/relationships/slideLayout" Target="../slideLayouts/slideLayout92.xml"/><Relationship Id="rId11" Type="http://schemas.openxmlformats.org/officeDocument/2006/relationships/slideLayout" Target="../slideLayouts/slideLayout97.xml"/><Relationship Id="rId5" Type="http://schemas.openxmlformats.org/officeDocument/2006/relationships/slideLayout" Target="../slideLayouts/slideLayout91.xml"/><Relationship Id="rId10" Type="http://schemas.openxmlformats.org/officeDocument/2006/relationships/slideLayout" Target="../slideLayouts/slideLayout96.xml"/><Relationship Id="rId4" Type="http://schemas.openxmlformats.org/officeDocument/2006/relationships/slideLayout" Target="../slideLayouts/slideLayout90.xml"/><Relationship Id="rId9" Type="http://schemas.openxmlformats.org/officeDocument/2006/relationships/slideLayout" Target="../slideLayouts/slideLayout95.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05.xml"/><Relationship Id="rId3" Type="http://schemas.openxmlformats.org/officeDocument/2006/relationships/slideLayout" Target="../slideLayouts/slideLayout100.xml"/><Relationship Id="rId7" Type="http://schemas.openxmlformats.org/officeDocument/2006/relationships/slideLayout" Target="../slideLayouts/slideLayout104.xml"/><Relationship Id="rId2" Type="http://schemas.openxmlformats.org/officeDocument/2006/relationships/slideLayout" Target="../slideLayouts/slideLayout99.xml"/><Relationship Id="rId1" Type="http://schemas.openxmlformats.org/officeDocument/2006/relationships/slideLayout" Target="../slideLayouts/slideLayout98.xml"/><Relationship Id="rId6" Type="http://schemas.openxmlformats.org/officeDocument/2006/relationships/slideLayout" Target="../slideLayouts/slideLayout103.xml"/><Relationship Id="rId11" Type="http://schemas.openxmlformats.org/officeDocument/2006/relationships/theme" Target="../theme/theme12.xml"/><Relationship Id="rId5" Type="http://schemas.openxmlformats.org/officeDocument/2006/relationships/slideLayout" Target="../slideLayouts/slideLayout102.xml"/><Relationship Id="rId10" Type="http://schemas.openxmlformats.org/officeDocument/2006/relationships/slideLayout" Target="../slideLayouts/slideLayout107.xml"/><Relationship Id="rId4" Type="http://schemas.openxmlformats.org/officeDocument/2006/relationships/slideLayout" Target="../slideLayouts/slideLayout101.xml"/><Relationship Id="rId9" Type="http://schemas.openxmlformats.org/officeDocument/2006/relationships/slideLayout" Target="../slideLayouts/slideLayout106.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15.xml"/><Relationship Id="rId3" Type="http://schemas.openxmlformats.org/officeDocument/2006/relationships/slideLayout" Target="../slideLayouts/slideLayout110.xml"/><Relationship Id="rId7" Type="http://schemas.openxmlformats.org/officeDocument/2006/relationships/slideLayout" Target="../slideLayouts/slideLayout114.xml"/><Relationship Id="rId2" Type="http://schemas.openxmlformats.org/officeDocument/2006/relationships/slideLayout" Target="../slideLayouts/slideLayout109.xml"/><Relationship Id="rId1" Type="http://schemas.openxmlformats.org/officeDocument/2006/relationships/slideLayout" Target="../slideLayouts/slideLayout108.xml"/><Relationship Id="rId6" Type="http://schemas.openxmlformats.org/officeDocument/2006/relationships/slideLayout" Target="../slideLayouts/slideLayout113.xml"/><Relationship Id="rId5" Type="http://schemas.openxmlformats.org/officeDocument/2006/relationships/slideLayout" Target="../slideLayouts/slideLayout112.xml"/><Relationship Id="rId10" Type="http://schemas.openxmlformats.org/officeDocument/2006/relationships/theme" Target="../theme/theme13.xml"/><Relationship Id="rId4" Type="http://schemas.openxmlformats.org/officeDocument/2006/relationships/slideLayout" Target="../slideLayouts/slideLayout111.xml"/><Relationship Id="rId9" Type="http://schemas.openxmlformats.org/officeDocument/2006/relationships/slideLayout" Target="../slideLayouts/slideLayout116.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5" Type="http://schemas.openxmlformats.org/officeDocument/2006/relationships/theme" Target="../theme/theme2.xml"/><Relationship Id="rId4" Type="http://schemas.openxmlformats.org/officeDocument/2006/relationships/slideLayout" Target="../slideLayouts/slideLayout13.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5" Type="http://schemas.openxmlformats.org/officeDocument/2006/relationships/slideLayout" Target="../slideLayouts/slideLayout18.xml"/><Relationship Id="rId10" Type="http://schemas.openxmlformats.org/officeDocument/2006/relationships/theme" Target="../theme/theme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5" Type="http://schemas.openxmlformats.org/officeDocument/2006/relationships/slideLayout" Target="../slideLayouts/slideLayout27.xml"/><Relationship Id="rId10" Type="http://schemas.openxmlformats.org/officeDocument/2006/relationships/theme" Target="../theme/theme4.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39.xml"/><Relationship Id="rId3" Type="http://schemas.openxmlformats.org/officeDocument/2006/relationships/slideLayout" Target="../slideLayouts/slideLayout34.xml"/><Relationship Id="rId7" Type="http://schemas.openxmlformats.org/officeDocument/2006/relationships/slideLayout" Target="../slideLayouts/slideLayout38.xml"/><Relationship Id="rId2" Type="http://schemas.openxmlformats.org/officeDocument/2006/relationships/slideLayout" Target="../slideLayouts/slideLayout33.xml"/><Relationship Id="rId1" Type="http://schemas.openxmlformats.org/officeDocument/2006/relationships/slideLayout" Target="../slideLayouts/slideLayout32.xml"/><Relationship Id="rId6" Type="http://schemas.openxmlformats.org/officeDocument/2006/relationships/slideLayout" Target="../slideLayouts/slideLayout37.xml"/><Relationship Id="rId5" Type="http://schemas.openxmlformats.org/officeDocument/2006/relationships/slideLayout" Target="../slideLayouts/slideLayout36.xml"/><Relationship Id="rId10" Type="http://schemas.openxmlformats.org/officeDocument/2006/relationships/theme" Target="../theme/theme5.xml"/><Relationship Id="rId4" Type="http://schemas.openxmlformats.org/officeDocument/2006/relationships/slideLayout" Target="../slideLayouts/slideLayout35.xml"/><Relationship Id="rId9" Type="http://schemas.openxmlformats.org/officeDocument/2006/relationships/slideLayout" Target="../slideLayouts/slideLayout40.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48.xml"/><Relationship Id="rId3" Type="http://schemas.openxmlformats.org/officeDocument/2006/relationships/slideLayout" Target="../slideLayouts/slideLayout43.xml"/><Relationship Id="rId7" Type="http://schemas.openxmlformats.org/officeDocument/2006/relationships/slideLayout" Target="../slideLayouts/slideLayout47.xml"/><Relationship Id="rId2" Type="http://schemas.openxmlformats.org/officeDocument/2006/relationships/slideLayout" Target="../slideLayouts/slideLayout42.xml"/><Relationship Id="rId1" Type="http://schemas.openxmlformats.org/officeDocument/2006/relationships/slideLayout" Target="../slideLayouts/slideLayout41.xml"/><Relationship Id="rId6" Type="http://schemas.openxmlformats.org/officeDocument/2006/relationships/slideLayout" Target="../slideLayouts/slideLayout46.xml"/><Relationship Id="rId5" Type="http://schemas.openxmlformats.org/officeDocument/2006/relationships/slideLayout" Target="../slideLayouts/slideLayout45.xml"/><Relationship Id="rId10" Type="http://schemas.openxmlformats.org/officeDocument/2006/relationships/theme" Target="../theme/theme6.xml"/><Relationship Id="rId4" Type="http://schemas.openxmlformats.org/officeDocument/2006/relationships/slideLayout" Target="../slideLayouts/slideLayout44.xml"/><Relationship Id="rId9" Type="http://schemas.openxmlformats.org/officeDocument/2006/relationships/slideLayout" Target="../slideLayouts/slideLayout49.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57.xml"/><Relationship Id="rId3" Type="http://schemas.openxmlformats.org/officeDocument/2006/relationships/slideLayout" Target="../slideLayouts/slideLayout52.xml"/><Relationship Id="rId7" Type="http://schemas.openxmlformats.org/officeDocument/2006/relationships/slideLayout" Target="../slideLayouts/slideLayout56.xml"/><Relationship Id="rId2" Type="http://schemas.openxmlformats.org/officeDocument/2006/relationships/slideLayout" Target="../slideLayouts/slideLayout51.xml"/><Relationship Id="rId1" Type="http://schemas.openxmlformats.org/officeDocument/2006/relationships/slideLayout" Target="../slideLayouts/slideLayout50.xml"/><Relationship Id="rId6" Type="http://schemas.openxmlformats.org/officeDocument/2006/relationships/slideLayout" Target="../slideLayouts/slideLayout55.xml"/><Relationship Id="rId11" Type="http://schemas.openxmlformats.org/officeDocument/2006/relationships/theme" Target="../theme/theme7.xml"/><Relationship Id="rId5" Type="http://schemas.openxmlformats.org/officeDocument/2006/relationships/slideLayout" Target="../slideLayouts/slideLayout54.xml"/><Relationship Id="rId10" Type="http://schemas.openxmlformats.org/officeDocument/2006/relationships/slideLayout" Target="../slideLayouts/slideLayout59.xml"/><Relationship Id="rId4" Type="http://schemas.openxmlformats.org/officeDocument/2006/relationships/slideLayout" Target="../slideLayouts/slideLayout53.xml"/><Relationship Id="rId9" Type="http://schemas.openxmlformats.org/officeDocument/2006/relationships/slideLayout" Target="../slideLayouts/slideLayout58.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67.xml"/><Relationship Id="rId3" Type="http://schemas.openxmlformats.org/officeDocument/2006/relationships/slideLayout" Target="../slideLayouts/slideLayout62.xml"/><Relationship Id="rId7" Type="http://schemas.openxmlformats.org/officeDocument/2006/relationships/slideLayout" Target="../slideLayouts/slideLayout66.xml"/><Relationship Id="rId2" Type="http://schemas.openxmlformats.org/officeDocument/2006/relationships/slideLayout" Target="../slideLayouts/slideLayout61.xml"/><Relationship Id="rId1" Type="http://schemas.openxmlformats.org/officeDocument/2006/relationships/slideLayout" Target="../slideLayouts/slideLayout60.xml"/><Relationship Id="rId6" Type="http://schemas.openxmlformats.org/officeDocument/2006/relationships/slideLayout" Target="../slideLayouts/slideLayout65.xml"/><Relationship Id="rId5" Type="http://schemas.openxmlformats.org/officeDocument/2006/relationships/slideLayout" Target="../slideLayouts/slideLayout64.xml"/><Relationship Id="rId10" Type="http://schemas.openxmlformats.org/officeDocument/2006/relationships/theme" Target="../theme/theme8.xml"/><Relationship Id="rId4" Type="http://schemas.openxmlformats.org/officeDocument/2006/relationships/slideLayout" Target="../slideLayouts/slideLayout63.xml"/><Relationship Id="rId9" Type="http://schemas.openxmlformats.org/officeDocument/2006/relationships/slideLayout" Target="../slideLayouts/slideLayout68.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76.xml"/><Relationship Id="rId3" Type="http://schemas.openxmlformats.org/officeDocument/2006/relationships/slideLayout" Target="../slideLayouts/slideLayout71.xml"/><Relationship Id="rId7" Type="http://schemas.openxmlformats.org/officeDocument/2006/relationships/slideLayout" Target="../slideLayouts/slideLayout75.xml"/><Relationship Id="rId2" Type="http://schemas.openxmlformats.org/officeDocument/2006/relationships/slideLayout" Target="../slideLayouts/slideLayout70.xml"/><Relationship Id="rId1" Type="http://schemas.openxmlformats.org/officeDocument/2006/relationships/slideLayout" Target="../slideLayouts/slideLayout69.xml"/><Relationship Id="rId6" Type="http://schemas.openxmlformats.org/officeDocument/2006/relationships/slideLayout" Target="../slideLayouts/slideLayout74.xml"/><Relationship Id="rId5" Type="http://schemas.openxmlformats.org/officeDocument/2006/relationships/slideLayout" Target="../slideLayouts/slideLayout73.xml"/><Relationship Id="rId10" Type="http://schemas.openxmlformats.org/officeDocument/2006/relationships/theme" Target="../theme/theme9.xml"/><Relationship Id="rId4" Type="http://schemas.openxmlformats.org/officeDocument/2006/relationships/slideLayout" Target="../slideLayouts/slideLayout72.xml"/><Relationship Id="rId9" Type="http://schemas.openxmlformats.org/officeDocument/2006/relationships/slideLayout" Target="../slideLayouts/slideLayout7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7" name="タイトル プレースホルダ 6"/>
          <p:cNvSpPr>
            <a:spLocks noGrp="1"/>
          </p:cNvSpPr>
          <p:nvPr>
            <p:ph type="title"/>
          </p:nvPr>
        </p:nvSpPr>
        <p:spPr>
          <a:xfrm>
            <a:off x="417000" y="136800"/>
            <a:ext cx="9072000" cy="651600"/>
          </a:xfrm>
          <a:prstGeom prst="rect">
            <a:avLst/>
          </a:prstGeom>
        </p:spPr>
        <p:txBody>
          <a:bodyPr vert="horz" lIns="0" tIns="0" rIns="0" bIns="0" rtlCol="0" anchor="b" anchorCtr="0">
            <a:noAutofit/>
          </a:bodyPr>
          <a:lstStyle/>
          <a:p>
            <a:r>
              <a:rPr kumimoji="1" lang="ja-JP" altLang="en-US" dirty="0"/>
              <a:t>マスター タイトルの書式設定</a:t>
            </a:r>
          </a:p>
        </p:txBody>
      </p:sp>
      <p:sp>
        <p:nvSpPr>
          <p:cNvPr id="8" name="テキスト プレースホルダ 7"/>
          <p:cNvSpPr>
            <a:spLocks noGrp="1"/>
          </p:cNvSpPr>
          <p:nvPr>
            <p:ph type="body" idx="1"/>
          </p:nvPr>
        </p:nvSpPr>
        <p:spPr>
          <a:xfrm>
            <a:off x="417000" y="1479600"/>
            <a:ext cx="4320000" cy="4816800"/>
          </a:xfrm>
          <a:prstGeom prst="rect">
            <a:avLst/>
          </a:prstGeom>
        </p:spPr>
        <p:txBody>
          <a:bodyPr vert="horz" lIns="72000" tIns="72000" rIns="72000" bIns="72000" rtlCol="0">
            <a:normAutofit/>
          </a:bodyPr>
          <a:lstStyle/>
          <a:p>
            <a:pPr lvl="0"/>
            <a:r>
              <a:rPr kumimoji="1" lang="ja-JP" altLang="en-US" dirty="0"/>
              <a:t>マスター テキストの書式設定</a:t>
            </a:r>
          </a:p>
          <a:p>
            <a:pPr lvl="1"/>
            <a:r>
              <a:rPr kumimoji="1" lang="ja-JP" altLang="en-US" dirty="0"/>
              <a:t>第 </a:t>
            </a:r>
            <a:r>
              <a:rPr kumimoji="1" lang="en-US" altLang="ja-JP" dirty="0"/>
              <a:t>1 </a:t>
            </a:r>
            <a:r>
              <a:rPr kumimoji="1" lang="ja-JP" altLang="en-US" dirty="0"/>
              <a:t>レベル</a:t>
            </a:r>
          </a:p>
          <a:p>
            <a:pPr lvl="2"/>
            <a:r>
              <a:rPr kumimoji="1" lang="ja-JP" altLang="en-US" dirty="0"/>
              <a:t>第 </a:t>
            </a:r>
            <a:r>
              <a:rPr kumimoji="1" lang="en-US" altLang="ja-JP" dirty="0"/>
              <a:t>2 </a:t>
            </a:r>
            <a:r>
              <a:rPr kumimoji="1" lang="ja-JP" altLang="en-US" dirty="0"/>
              <a:t>レベル</a:t>
            </a:r>
          </a:p>
          <a:p>
            <a:pPr lvl="3"/>
            <a:r>
              <a:rPr kumimoji="1" lang="ja-JP" altLang="en-US" dirty="0"/>
              <a:t>第 </a:t>
            </a:r>
            <a:r>
              <a:rPr kumimoji="1" lang="en-US" altLang="ja-JP" dirty="0"/>
              <a:t>3 </a:t>
            </a:r>
            <a:r>
              <a:rPr kumimoji="1" lang="ja-JP" altLang="en-US" dirty="0"/>
              <a:t>レベル</a:t>
            </a:r>
          </a:p>
        </p:txBody>
      </p:sp>
      <p:sp>
        <p:nvSpPr>
          <p:cNvPr id="9" name="フッター プレースホルダ 8"/>
          <p:cNvSpPr>
            <a:spLocks noGrp="1"/>
          </p:cNvSpPr>
          <p:nvPr>
            <p:ph type="ftr" sz="quarter" idx="3"/>
          </p:nvPr>
        </p:nvSpPr>
        <p:spPr>
          <a:xfrm>
            <a:off x="684000" y="6588000"/>
            <a:ext cx="4068000" cy="169200"/>
          </a:xfrm>
          <a:prstGeom prst="rect">
            <a:avLst/>
          </a:prstGeom>
        </p:spPr>
        <p:txBody>
          <a:bodyPr vert="horz" lIns="0" tIns="0" rIns="0" bIns="0" rtlCol="0" anchor="b" anchorCtr="0"/>
          <a:lstStyle>
            <a:lvl1pPr algn="l">
              <a:defRPr sz="1100">
                <a:solidFill>
                  <a:schemeClr val="tx2"/>
                </a:solidFill>
                <a:latin typeface="Arial" pitchFamily="34" charset="0"/>
                <a:cs typeface="Arial" pitchFamily="34" charset="0"/>
              </a:defRPr>
            </a:lvl1pPr>
          </a:lstStyle>
          <a:p>
            <a:pPr fontAlgn="auto">
              <a:spcBef>
                <a:spcPts val="0"/>
              </a:spcBef>
              <a:spcAft>
                <a:spcPts val="0"/>
              </a:spcAft>
            </a:pPr>
            <a:endParaRPr kumimoji="1" lang="en-GB" altLang="en-GB" dirty="0"/>
          </a:p>
        </p:txBody>
      </p:sp>
      <p:sp>
        <p:nvSpPr>
          <p:cNvPr id="10" name="スライド番号プレースホルダ 9"/>
          <p:cNvSpPr>
            <a:spLocks noGrp="1"/>
          </p:cNvSpPr>
          <p:nvPr>
            <p:ph type="sldNum" sz="quarter" idx="4"/>
          </p:nvPr>
        </p:nvSpPr>
        <p:spPr>
          <a:xfrm>
            <a:off x="410400" y="6588000"/>
            <a:ext cx="180000" cy="169200"/>
          </a:xfrm>
          <a:prstGeom prst="rect">
            <a:avLst/>
          </a:prstGeom>
        </p:spPr>
        <p:txBody>
          <a:bodyPr vert="horz" wrap="none" lIns="0" tIns="0" rIns="0" bIns="0" rtlCol="0" anchor="b" anchorCtr="0"/>
          <a:lstStyle>
            <a:lvl1pPr algn="r">
              <a:defRPr sz="1100">
                <a:solidFill>
                  <a:schemeClr val="tx2"/>
                </a:solidFill>
                <a:latin typeface="Arial" pitchFamily="34" charset="0"/>
                <a:cs typeface="Arial" pitchFamily="34" charset="0"/>
              </a:defRPr>
            </a:lvl1pPr>
          </a:lstStyle>
          <a:p>
            <a:pPr fontAlgn="auto">
              <a:spcBef>
                <a:spcPts val="0"/>
              </a:spcBef>
              <a:spcAft>
                <a:spcPts val="0"/>
              </a:spcAft>
            </a:pPr>
            <a:fld id="{AA5FCFE5-FE56-4EF1-80A8-07776887C2A1}" type="slidenum">
              <a:rPr kumimoji="1" lang="ja-JP" altLang="en-US" smtClean="0"/>
              <a:pPr fontAlgn="auto">
                <a:spcBef>
                  <a:spcPts val="0"/>
                </a:spcBef>
                <a:spcAft>
                  <a:spcPts val="0"/>
                </a:spcAft>
              </a:pPr>
              <a:t>‹#›</a:t>
            </a:fld>
            <a:endParaRPr kumimoji="1" lang="ja-JP" altLang="en-US" dirty="0"/>
          </a:p>
        </p:txBody>
      </p:sp>
    </p:spTree>
    <p:extLst>
      <p:ext uri="{BB962C8B-B14F-4D97-AF65-F5344CB8AC3E}">
        <p14:creationId xmlns:p14="http://schemas.microsoft.com/office/powerpoint/2010/main" val="3479974750"/>
      </p:ext>
    </p:extLst>
  </p:cSld>
  <p:clrMap bg1="lt1" tx1="dk1" bg2="lt2" tx2="dk2" accent1="accent1" accent2="accent2" accent3="accent3" accent4="accent4" accent5="accent5" accent6="accent6" hlink="hlink" folHlink="folHlink"/>
  <p:sldLayoutIdLst>
    <p:sldLayoutId id="2147483891" r:id="rId1"/>
    <p:sldLayoutId id="2147483892" r:id="rId2"/>
    <p:sldLayoutId id="2147483893" r:id="rId3"/>
    <p:sldLayoutId id="2147483894" r:id="rId4"/>
    <p:sldLayoutId id="2147483895" r:id="rId5"/>
    <p:sldLayoutId id="2147483896" r:id="rId6"/>
    <p:sldLayoutId id="2147483897" r:id="rId7"/>
    <p:sldLayoutId id="2147483898" r:id="rId8"/>
    <p:sldLayoutId id="2147483899" r:id="rId9"/>
  </p:sldLayoutIdLst>
  <p:hf hdr="0" ftr="0" dt="0"/>
  <p:txStyles>
    <p:titleStyle>
      <a:lvl1pPr algn="l" eaLnBrk="1" hangingPunct="1">
        <a:defRPr kumimoji="1" sz="2000" b="1">
          <a:solidFill>
            <a:schemeClr val="accent1"/>
          </a:solidFill>
          <a:latin typeface="Arial" pitchFamily="34" charset="0"/>
          <a:ea typeface="+mn-ea"/>
          <a:cs typeface="Arial" pitchFamily="34" charset="0"/>
        </a:defRPr>
      </a:lvl1pPr>
    </p:titleStyle>
    <p:bodyStyle>
      <a:lvl1pPr marL="0" indent="0" eaLnBrk="1" hangingPunct="1">
        <a:lnSpc>
          <a:spcPct val="106000"/>
        </a:lnSpc>
        <a:spcBef>
          <a:spcPts val="1056"/>
        </a:spcBef>
        <a:defRPr kumimoji="1" sz="1200">
          <a:solidFill>
            <a:schemeClr val="tx1"/>
          </a:solidFill>
          <a:latin typeface="Arial" pitchFamily="34" charset="0"/>
          <a:ea typeface="+mn-ea"/>
          <a:cs typeface="Arial" pitchFamily="34" charset="0"/>
        </a:defRPr>
      </a:lvl1pPr>
      <a:lvl2pPr marL="169200" indent="-169200" algn="l" eaLnBrk="1" hangingPunct="1">
        <a:lnSpc>
          <a:spcPct val="106000"/>
        </a:lnSpc>
        <a:spcBef>
          <a:spcPts val="1056"/>
        </a:spcBef>
        <a:buFont typeface="Wingdings" pitchFamily="2" charset="2"/>
        <a:buChar char="n"/>
        <a:defRPr kumimoji="1" sz="1200">
          <a:solidFill>
            <a:schemeClr val="tx1"/>
          </a:solidFill>
          <a:latin typeface="Arial" pitchFamily="34" charset="0"/>
          <a:ea typeface="+mn-ea"/>
          <a:cs typeface="Arial" pitchFamily="34" charset="0"/>
        </a:defRPr>
      </a:lvl2pPr>
      <a:lvl3pPr marL="345600" indent="-172800" algn="l" eaLnBrk="1" hangingPunct="1">
        <a:lnSpc>
          <a:spcPct val="106000"/>
        </a:lnSpc>
        <a:spcBef>
          <a:spcPts val="480"/>
        </a:spcBef>
        <a:buFont typeface="Wingdings" pitchFamily="2" charset="2"/>
        <a:buChar char="Ø"/>
        <a:defRPr kumimoji="1" sz="1200">
          <a:solidFill>
            <a:schemeClr val="tx1"/>
          </a:solidFill>
          <a:latin typeface="Arial" pitchFamily="34" charset="0"/>
          <a:ea typeface="+mn-ea"/>
          <a:cs typeface="Arial" pitchFamily="34" charset="0"/>
        </a:defRPr>
      </a:lvl3pPr>
      <a:lvl4pPr marL="518400" indent="-172800" algn="l" eaLnBrk="1" hangingPunct="1">
        <a:lnSpc>
          <a:spcPct val="106000"/>
        </a:lnSpc>
        <a:spcBef>
          <a:spcPts val="240"/>
        </a:spcBef>
        <a:buFont typeface="Arial" pitchFamily="34" charset="0"/>
        <a:buChar char="•"/>
        <a:defRPr kumimoji="1" sz="1200">
          <a:solidFill>
            <a:schemeClr val="tx1"/>
          </a:solidFill>
          <a:latin typeface="Arial" pitchFamily="34" charset="0"/>
          <a:ea typeface="+mn-ea"/>
          <a:cs typeface="Arial" pitchFamily="34" charset="0"/>
        </a:defRPr>
      </a:lvl4pPr>
    </p:bodyStyle>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gray">
          <a:xfrm>
            <a:off x="417001" y="136800"/>
            <a:ext cx="9072000" cy="651600"/>
          </a:xfrm>
          <a:prstGeom prst="rect">
            <a:avLst/>
          </a:prstGeom>
        </p:spPr>
        <p:txBody>
          <a:bodyPr vert="horz" lIns="0" tIns="0" rIns="0" bIns="0" rtlCol="0" anchor="b" anchorCtr="0">
            <a:noAutofit/>
          </a:bodyPr>
          <a:lstStyle/>
          <a:p>
            <a:r>
              <a:rPr lang="ja-JP" altLang="en-US" noProof="0" dirty="0"/>
              <a:t>キーメッセージを入力（本スライドで一番伝えたいこと＜名詞止め・体言止め不可＞）</a:t>
            </a:r>
            <a:endParaRPr lang="en-US" noProof="0" dirty="0"/>
          </a:p>
        </p:txBody>
      </p:sp>
      <p:sp>
        <p:nvSpPr>
          <p:cNvPr id="8" name="フッター プレースホルダ 8"/>
          <p:cNvSpPr>
            <a:spLocks noGrp="1"/>
          </p:cNvSpPr>
          <p:nvPr>
            <p:ph type="ftr" sz="quarter" idx="3"/>
          </p:nvPr>
        </p:nvSpPr>
        <p:spPr bwMode="gray">
          <a:xfrm>
            <a:off x="705606" y="6588000"/>
            <a:ext cx="4068000" cy="169200"/>
          </a:xfrm>
          <a:prstGeom prst="rect">
            <a:avLst/>
          </a:prstGeom>
        </p:spPr>
        <p:txBody>
          <a:bodyPr vert="horz" lIns="0" tIns="0" rIns="0" bIns="0" rtlCol="0" anchor="b" anchorCtr="0"/>
          <a:lstStyle>
            <a:lvl1pPr algn="l">
              <a:defRPr sz="908">
                <a:solidFill>
                  <a:schemeClr val="tx1"/>
                </a:solidFill>
                <a:latin typeface="Arial" pitchFamily="34" charset="0"/>
                <a:cs typeface="Arial" pitchFamily="34" charset="0"/>
              </a:defRPr>
            </a:lvl1pPr>
          </a:lstStyle>
          <a:p>
            <a:pPr fontAlgn="auto">
              <a:spcBef>
                <a:spcPts val="0"/>
              </a:spcBef>
              <a:spcAft>
                <a:spcPts val="0"/>
              </a:spcAft>
            </a:pPr>
            <a:endParaRPr kumimoji="1" lang="en-GB" altLang="en-GB" dirty="0">
              <a:solidFill>
                <a:prstClr val="black"/>
              </a:solidFill>
            </a:endParaRPr>
          </a:p>
        </p:txBody>
      </p:sp>
      <p:sp>
        <p:nvSpPr>
          <p:cNvPr id="9" name="スライド番号プレースホルダ 9"/>
          <p:cNvSpPr>
            <a:spLocks noGrp="1"/>
          </p:cNvSpPr>
          <p:nvPr>
            <p:ph type="sldNum" sz="quarter" idx="4"/>
          </p:nvPr>
        </p:nvSpPr>
        <p:spPr bwMode="gray">
          <a:xfrm>
            <a:off x="4881602" y="6588000"/>
            <a:ext cx="180000" cy="180000"/>
          </a:xfrm>
          <a:prstGeom prst="rect">
            <a:avLst/>
          </a:prstGeom>
        </p:spPr>
        <p:txBody>
          <a:bodyPr vert="horz" wrap="none" lIns="0" tIns="0" rIns="0" bIns="0" rtlCol="0" anchor="b" anchorCtr="0"/>
          <a:lstStyle>
            <a:lvl1pPr algn="r">
              <a:defRPr sz="908">
                <a:solidFill>
                  <a:schemeClr val="tx1"/>
                </a:solidFill>
                <a:latin typeface="+mn-lt"/>
                <a:cs typeface="Arial" pitchFamily="34" charset="0"/>
              </a:defRPr>
            </a:lvl1pPr>
          </a:lstStyle>
          <a:p>
            <a:pPr fontAlgn="auto">
              <a:spcBef>
                <a:spcPts val="0"/>
              </a:spcBef>
              <a:spcAft>
                <a:spcPts val="0"/>
              </a:spcAft>
            </a:pPr>
            <a:fld id="{AA5FCFE5-FE56-4EF1-80A8-07776887C2A1}" type="slidenum">
              <a:rPr kumimoji="1" lang="ja-JP" altLang="en-US" smtClean="0">
                <a:solidFill>
                  <a:prstClr val="black"/>
                </a:solidFill>
              </a:rPr>
              <a:pPr fontAlgn="auto">
                <a:spcBef>
                  <a:spcPts val="0"/>
                </a:spcBef>
                <a:spcAft>
                  <a:spcPts val="0"/>
                </a:spcAft>
              </a:pPr>
              <a:t>‹#›</a:t>
            </a:fld>
            <a:endParaRPr kumimoji="1" lang="ja-JP" altLang="en-US" dirty="0">
              <a:solidFill>
                <a:prstClr val="black"/>
              </a:solidFill>
            </a:endParaRPr>
          </a:p>
        </p:txBody>
      </p:sp>
      <p:sp>
        <p:nvSpPr>
          <p:cNvPr id="3" name="テキスト プレースホルダー 2"/>
          <p:cNvSpPr>
            <a:spLocks noGrp="1"/>
          </p:cNvSpPr>
          <p:nvPr>
            <p:ph type="body" idx="1"/>
          </p:nvPr>
        </p:nvSpPr>
        <p:spPr bwMode="gray">
          <a:xfrm>
            <a:off x="417007" y="1476000"/>
            <a:ext cx="4356000" cy="4824000"/>
          </a:xfrm>
          <a:prstGeom prst="rect">
            <a:avLst/>
          </a:prstGeom>
        </p:spPr>
        <p:txBody>
          <a:bodyPr vert="horz" lIns="72000" tIns="0" rIns="0" bIns="0" rtlCol="0">
            <a:noAutofit/>
          </a:bodyPr>
          <a:lstStyle/>
          <a:p>
            <a:pPr lvl="0"/>
            <a:r>
              <a:rPr kumimoji="1" lang="ja-JP" altLang="en-US" dirty="0"/>
              <a:t>マスター テキストの書式設定</a:t>
            </a:r>
          </a:p>
          <a:p>
            <a:pPr lvl="1"/>
            <a:r>
              <a:rPr kumimoji="1" lang="ja-JP" altLang="en-US" dirty="0"/>
              <a:t>第 </a:t>
            </a:r>
            <a:r>
              <a:rPr kumimoji="1" lang="en-US" altLang="ja-JP" dirty="0"/>
              <a:t>1 </a:t>
            </a:r>
            <a:r>
              <a:rPr kumimoji="1" lang="ja-JP" altLang="en-US" dirty="0"/>
              <a:t>レベル</a:t>
            </a:r>
          </a:p>
          <a:p>
            <a:pPr lvl="2"/>
            <a:r>
              <a:rPr kumimoji="1" lang="ja-JP" altLang="en-US" dirty="0"/>
              <a:t>第 </a:t>
            </a:r>
            <a:r>
              <a:rPr kumimoji="1" lang="en-US" altLang="ja-JP" dirty="0"/>
              <a:t>2 </a:t>
            </a:r>
            <a:r>
              <a:rPr kumimoji="1" lang="ja-JP" altLang="en-US" dirty="0"/>
              <a:t>レベル</a:t>
            </a:r>
          </a:p>
          <a:p>
            <a:pPr lvl="3"/>
            <a:r>
              <a:rPr kumimoji="1" lang="ja-JP" altLang="en-US" dirty="0"/>
              <a:t>第 </a:t>
            </a:r>
            <a:r>
              <a:rPr kumimoji="1" lang="en-US" altLang="ja-JP" dirty="0"/>
              <a:t>3 </a:t>
            </a:r>
            <a:r>
              <a:rPr kumimoji="1" lang="ja-JP" altLang="en-US" dirty="0"/>
              <a:t>レベル</a:t>
            </a:r>
          </a:p>
        </p:txBody>
      </p:sp>
    </p:spTree>
    <p:extLst>
      <p:ext uri="{BB962C8B-B14F-4D97-AF65-F5344CB8AC3E}">
        <p14:creationId xmlns:p14="http://schemas.microsoft.com/office/powerpoint/2010/main" val="3146491505"/>
      </p:ext>
    </p:extLst>
  </p:cSld>
  <p:clrMap bg1="lt1" tx1="dk1" bg2="lt2" tx2="dk2" accent1="accent1" accent2="accent2" accent3="accent3" accent4="accent4" accent5="accent5" accent6="accent6" hlink="hlink" folHlink="folHlink"/>
  <p:sldLayoutIdLst>
    <p:sldLayoutId id="2147484002" r:id="rId1"/>
    <p:sldLayoutId id="2147484003" r:id="rId2"/>
    <p:sldLayoutId id="2147484004" r:id="rId3"/>
    <p:sldLayoutId id="2147484005" r:id="rId4"/>
    <p:sldLayoutId id="2147484006" r:id="rId5"/>
    <p:sldLayoutId id="2147484008" r:id="rId6"/>
    <p:sldLayoutId id="2147484033" r:id="rId7"/>
    <p:sldLayoutId id="2147484045" r:id="rId8"/>
    <p:sldLayoutId id="2147484055" r:id="rId9"/>
  </p:sldLayoutIdLst>
  <p:hf hdr="0" ftr="0" dt="0"/>
  <p:txStyles>
    <p:titleStyle>
      <a:lvl1pPr algn="l" defTabSz="1000863" rtl="0" eaLnBrk="1" latinLnBrk="0" hangingPunct="1">
        <a:spcBef>
          <a:spcPct val="0"/>
        </a:spcBef>
        <a:buNone/>
        <a:defRPr kumimoji="1" sz="2020" b="1" kern="1200">
          <a:solidFill>
            <a:schemeClr val="tx1"/>
          </a:solidFill>
          <a:latin typeface="+mj-lt"/>
          <a:ea typeface="+mj-ea"/>
          <a:cs typeface="+mj-cs"/>
        </a:defRPr>
      </a:lvl1pPr>
    </p:titleStyle>
    <p:bodyStyle>
      <a:lvl1pPr marL="0" marR="0" indent="0" algn="l" defTabSz="1000863" rtl="0" eaLnBrk="1" fontAlgn="auto" latinLnBrk="0" hangingPunct="1">
        <a:lnSpc>
          <a:spcPct val="106000"/>
        </a:lnSpc>
        <a:spcBef>
          <a:spcPts val="1067"/>
        </a:spcBef>
        <a:spcAft>
          <a:spcPts val="0"/>
        </a:spcAft>
        <a:buClrTx/>
        <a:buSzPct val="100000"/>
        <a:buFont typeface="Arial" panose="020B0604020202020204" pitchFamily="34" charset="0"/>
        <a:buNone/>
        <a:tabLst/>
        <a:defRPr kumimoji="1" sz="1212" b="0" kern="1200">
          <a:solidFill>
            <a:schemeClr val="tx1"/>
          </a:solidFill>
          <a:latin typeface="+mn-lt"/>
          <a:ea typeface="+mn-ea"/>
          <a:cs typeface="+mn-cs"/>
        </a:defRPr>
      </a:lvl1pPr>
      <a:lvl2pPr marL="174597" marR="0" indent="-174597" algn="l" defTabSz="1000863" rtl="0" eaLnBrk="1" fontAlgn="auto" latinLnBrk="0" hangingPunct="1">
        <a:lnSpc>
          <a:spcPct val="106000"/>
        </a:lnSpc>
        <a:spcBef>
          <a:spcPts val="1067"/>
        </a:spcBef>
        <a:spcAft>
          <a:spcPts val="0"/>
        </a:spcAft>
        <a:buClrTx/>
        <a:buSzPct val="100000"/>
        <a:buFont typeface="Wingdings" panose="05000000000000000000" pitchFamily="2" charset="2"/>
        <a:buChar char="n"/>
        <a:tabLst/>
        <a:defRPr kumimoji="1" lang="en-US" sz="1212" b="0" kern="1200" dirty="0" smtClean="0">
          <a:solidFill>
            <a:schemeClr val="tx1"/>
          </a:solidFill>
          <a:latin typeface="+mn-lt"/>
          <a:ea typeface="+mn-ea"/>
          <a:cs typeface="+mn-cs"/>
        </a:defRPr>
      </a:lvl2pPr>
      <a:lvl3pPr marL="349194" marR="0" indent="-174597" algn="l" defTabSz="1000863" rtl="0" eaLnBrk="1" fontAlgn="auto" latinLnBrk="0" hangingPunct="1">
        <a:lnSpc>
          <a:spcPct val="106000"/>
        </a:lnSpc>
        <a:spcBef>
          <a:spcPts val="485"/>
        </a:spcBef>
        <a:spcAft>
          <a:spcPts val="0"/>
        </a:spcAft>
        <a:buClrTx/>
        <a:buSzPct val="100000"/>
        <a:buFont typeface="Wingdings" panose="05000000000000000000" pitchFamily="2" charset="2"/>
        <a:buChar char="Ø"/>
        <a:tabLst/>
        <a:defRPr kumimoji="1" lang="en-US" sz="1212" b="0" kern="1200" dirty="0" smtClean="0">
          <a:solidFill>
            <a:schemeClr val="tx1"/>
          </a:solidFill>
          <a:latin typeface="+mn-lt"/>
          <a:ea typeface="+mn-ea"/>
          <a:cs typeface="+mn-cs"/>
        </a:defRPr>
      </a:lvl3pPr>
      <a:lvl4pPr marL="523791" marR="0" indent="-174597" algn="l" defTabSz="1000863" rtl="0" eaLnBrk="1" fontAlgn="auto" latinLnBrk="0" hangingPunct="1">
        <a:lnSpc>
          <a:spcPct val="106000"/>
        </a:lnSpc>
        <a:spcBef>
          <a:spcPts val="243"/>
        </a:spcBef>
        <a:spcAft>
          <a:spcPts val="0"/>
        </a:spcAft>
        <a:buClrTx/>
        <a:buSzPct val="100000"/>
        <a:buFont typeface="Arial" panose="020B0604020202020204" pitchFamily="34" charset="0"/>
        <a:buChar char="•"/>
        <a:tabLst/>
        <a:defRPr kumimoji="1" lang="en-US" sz="1212" b="0" kern="1200" baseline="0" dirty="0" smtClean="0">
          <a:solidFill>
            <a:schemeClr val="tx1"/>
          </a:solidFill>
          <a:latin typeface="+mn-lt"/>
          <a:ea typeface="+mn-ea"/>
          <a:cs typeface="+mn-cs"/>
        </a:defRPr>
      </a:lvl4pPr>
      <a:lvl5pPr marL="583179" indent="-193080" algn="l" defTabSz="874019" rtl="0" eaLnBrk="1" latinLnBrk="0" hangingPunct="1">
        <a:spcBef>
          <a:spcPts val="0"/>
        </a:spcBef>
        <a:spcAft>
          <a:spcPts val="1094"/>
        </a:spcAft>
        <a:buClrTx/>
        <a:buSzPct val="100000"/>
        <a:buFont typeface="Verdana" panose="020B0604030504040204" pitchFamily="34" charset="0"/>
        <a:buChar char="−"/>
        <a:tabLst/>
        <a:defRPr kumimoji="1" lang="en-US" sz="1204" kern="1200" baseline="0" dirty="0" smtClean="0">
          <a:solidFill>
            <a:schemeClr val="tx1"/>
          </a:solidFill>
          <a:latin typeface="+mn-lt"/>
          <a:ea typeface="+mn-ea"/>
          <a:cs typeface="+mn-cs"/>
        </a:defRPr>
      </a:lvl5pPr>
      <a:lvl6pPr marL="583179" indent="-193080" algn="l" defTabSz="1000863" rtl="0" eaLnBrk="1" latinLnBrk="0" hangingPunct="1">
        <a:spcBef>
          <a:spcPts val="0"/>
        </a:spcBef>
        <a:spcAft>
          <a:spcPts val="1094"/>
        </a:spcAft>
        <a:buFont typeface="Verdana" panose="020B0604030504040204" pitchFamily="34" charset="0"/>
        <a:buChar char="−"/>
        <a:defRPr kumimoji="1" sz="1314" kern="1200" baseline="0">
          <a:solidFill>
            <a:schemeClr val="tx1"/>
          </a:solidFill>
          <a:latin typeface="+mn-lt"/>
          <a:ea typeface="+mn-ea"/>
          <a:cs typeface="+mn-cs"/>
        </a:defRPr>
      </a:lvl6pPr>
      <a:lvl7pPr marL="583179" indent="-193080" algn="l" defTabSz="1000863" rtl="0" eaLnBrk="1" latinLnBrk="0" hangingPunct="1">
        <a:spcBef>
          <a:spcPts val="0"/>
        </a:spcBef>
        <a:spcAft>
          <a:spcPts val="1094"/>
        </a:spcAft>
        <a:buFont typeface="Verdana" panose="020B0604030504040204" pitchFamily="34" charset="0"/>
        <a:buChar char="−"/>
        <a:defRPr kumimoji="1" sz="1314" kern="1200">
          <a:solidFill>
            <a:schemeClr val="tx1"/>
          </a:solidFill>
          <a:latin typeface="+mn-lt"/>
          <a:ea typeface="+mn-ea"/>
          <a:cs typeface="+mn-cs"/>
        </a:defRPr>
      </a:lvl7pPr>
      <a:lvl8pPr marL="583179" indent="-193080" algn="l" defTabSz="1000863" rtl="0" eaLnBrk="1" latinLnBrk="0" hangingPunct="1">
        <a:spcBef>
          <a:spcPts val="0"/>
        </a:spcBef>
        <a:spcAft>
          <a:spcPts val="1094"/>
        </a:spcAft>
        <a:buFont typeface="Verdana" panose="020B0604030504040204" pitchFamily="34" charset="0"/>
        <a:buChar char="−"/>
        <a:defRPr kumimoji="1" sz="1314" kern="1200" baseline="0">
          <a:solidFill>
            <a:schemeClr val="tx1"/>
          </a:solidFill>
          <a:latin typeface="+mn-lt"/>
          <a:ea typeface="+mn-ea"/>
          <a:cs typeface="+mn-cs"/>
        </a:defRPr>
      </a:lvl8pPr>
      <a:lvl9pPr marL="583179" indent="-193080" algn="l" defTabSz="1000863" rtl="0" eaLnBrk="1" latinLnBrk="0" hangingPunct="1">
        <a:spcBef>
          <a:spcPts val="0"/>
        </a:spcBef>
        <a:spcAft>
          <a:spcPts val="1094"/>
        </a:spcAft>
        <a:buFont typeface="Verdana" panose="020B0604030504040204" pitchFamily="34" charset="0"/>
        <a:buChar char="−"/>
        <a:defRPr kumimoji="1" sz="1314" kern="1200" baseline="0">
          <a:solidFill>
            <a:schemeClr val="tx1"/>
          </a:solidFill>
          <a:latin typeface="+mn-lt"/>
          <a:ea typeface="+mn-ea"/>
          <a:cs typeface="+mn-cs"/>
        </a:defRPr>
      </a:lvl9pPr>
    </p:bodyStyle>
    <p:otherStyle>
      <a:defPPr>
        <a:defRPr lang="en-US"/>
      </a:defPPr>
      <a:lvl1pPr marL="0" algn="l" defTabSz="1000863" rtl="0" eaLnBrk="1" latinLnBrk="0" hangingPunct="1">
        <a:defRPr kumimoji="1" sz="1971" kern="1200">
          <a:solidFill>
            <a:schemeClr val="tx1"/>
          </a:solidFill>
          <a:latin typeface="+mn-lt"/>
          <a:ea typeface="+mn-ea"/>
          <a:cs typeface="+mn-cs"/>
        </a:defRPr>
      </a:lvl1pPr>
      <a:lvl2pPr marL="500434" algn="l" defTabSz="1000863" rtl="0" eaLnBrk="1" latinLnBrk="0" hangingPunct="1">
        <a:defRPr kumimoji="1" sz="1971" kern="1200">
          <a:solidFill>
            <a:schemeClr val="tx1"/>
          </a:solidFill>
          <a:latin typeface="+mn-lt"/>
          <a:ea typeface="+mn-ea"/>
          <a:cs typeface="+mn-cs"/>
        </a:defRPr>
      </a:lvl2pPr>
      <a:lvl3pPr marL="1000863" algn="l" defTabSz="1000863" rtl="0" eaLnBrk="1" latinLnBrk="0" hangingPunct="1">
        <a:defRPr kumimoji="1" sz="1971" kern="1200">
          <a:solidFill>
            <a:schemeClr val="tx1"/>
          </a:solidFill>
          <a:latin typeface="+mn-lt"/>
          <a:ea typeface="+mn-ea"/>
          <a:cs typeface="+mn-cs"/>
        </a:defRPr>
      </a:lvl3pPr>
      <a:lvl4pPr marL="1501296" algn="l" defTabSz="1000863" rtl="0" eaLnBrk="1" latinLnBrk="0" hangingPunct="1">
        <a:defRPr kumimoji="1" sz="1971" kern="1200">
          <a:solidFill>
            <a:schemeClr val="tx1"/>
          </a:solidFill>
          <a:latin typeface="+mn-lt"/>
          <a:ea typeface="+mn-ea"/>
          <a:cs typeface="+mn-cs"/>
        </a:defRPr>
      </a:lvl4pPr>
      <a:lvl5pPr marL="2001725" algn="l" defTabSz="1000863" rtl="0" eaLnBrk="1" latinLnBrk="0" hangingPunct="1">
        <a:defRPr kumimoji="1" sz="1971" kern="1200">
          <a:solidFill>
            <a:schemeClr val="tx1"/>
          </a:solidFill>
          <a:latin typeface="+mn-lt"/>
          <a:ea typeface="+mn-ea"/>
          <a:cs typeface="+mn-cs"/>
        </a:defRPr>
      </a:lvl5pPr>
      <a:lvl6pPr marL="2502161" algn="l" defTabSz="1000863" rtl="0" eaLnBrk="1" latinLnBrk="0" hangingPunct="1">
        <a:defRPr kumimoji="1" sz="1971" kern="1200">
          <a:solidFill>
            <a:schemeClr val="tx1"/>
          </a:solidFill>
          <a:latin typeface="+mn-lt"/>
          <a:ea typeface="+mn-ea"/>
          <a:cs typeface="+mn-cs"/>
        </a:defRPr>
      </a:lvl6pPr>
      <a:lvl7pPr marL="3002591" algn="l" defTabSz="1000863" rtl="0" eaLnBrk="1" latinLnBrk="0" hangingPunct="1">
        <a:defRPr kumimoji="1" sz="1971" kern="1200">
          <a:solidFill>
            <a:schemeClr val="tx1"/>
          </a:solidFill>
          <a:latin typeface="+mn-lt"/>
          <a:ea typeface="+mn-ea"/>
          <a:cs typeface="+mn-cs"/>
        </a:defRPr>
      </a:lvl7pPr>
      <a:lvl8pPr marL="3503023" algn="l" defTabSz="1000863" rtl="0" eaLnBrk="1" latinLnBrk="0" hangingPunct="1">
        <a:defRPr kumimoji="1" sz="1971" kern="1200">
          <a:solidFill>
            <a:schemeClr val="tx1"/>
          </a:solidFill>
          <a:latin typeface="+mn-lt"/>
          <a:ea typeface="+mn-ea"/>
          <a:cs typeface="+mn-cs"/>
        </a:defRPr>
      </a:lvl8pPr>
      <a:lvl9pPr marL="4003453" algn="l" defTabSz="1000863" rtl="0" eaLnBrk="1" latinLnBrk="0" hangingPunct="1">
        <a:defRPr kumimoji="1" sz="1971"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121">
          <p15:clr>
            <a:srgbClr val="A4A3A4"/>
          </p15:clr>
        </p15:guide>
        <p15:guide id="2" orient="horz" pos="96">
          <p15:clr>
            <a:srgbClr val="A4A3A4"/>
          </p15:clr>
        </p15:guide>
        <p15:guide id="3" pos="3007">
          <p15:clr>
            <a:srgbClr val="A4A3A4"/>
          </p15:clr>
        </p15:guide>
        <p15:guide id="4" pos="3233">
          <p15:clr>
            <a:srgbClr val="A4A3A4"/>
          </p15:clr>
        </p15:guide>
        <p15:guide id="5" pos="5978">
          <p15:clr>
            <a:srgbClr val="A4A3A4"/>
          </p15:clr>
        </p15:guide>
        <p15:guide id="6" pos="262">
          <p15:clr>
            <a:srgbClr val="A4A3A4"/>
          </p15:clr>
        </p15:guide>
        <p15:guide id="7" orient="horz" pos="504">
          <p15:clr>
            <a:srgbClr val="A4A3A4"/>
          </p15:clr>
        </p15:guide>
        <p15:guide id="8" orient="horz" pos="640">
          <p15:clr>
            <a:srgbClr val="A4A3A4"/>
          </p15:clr>
        </p15:guide>
        <p15:guide id="9" orient="horz" pos="935">
          <p15:clr>
            <a:srgbClr val="A4A3A4"/>
          </p15:clr>
        </p15:guide>
        <p15:guide id="10" orient="horz" pos="3974">
          <p15:clr>
            <a:srgbClr val="A4A3A4"/>
          </p15:clr>
        </p15:guide>
        <p15:guide id="11" orient="horz" pos="4156">
          <p15:clr>
            <a:srgbClr val="A4A3A4"/>
          </p15:clr>
        </p15:guide>
        <p15:guide id="12" orient="horz" pos="4269">
          <p15:clr>
            <a:srgbClr val="A4A3A4"/>
          </p15:clr>
        </p15:guide>
      </p15:sldGuideLst>
    </p:ext>
  </p:extLst>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gray">
          <a:xfrm>
            <a:off x="417000" y="136800"/>
            <a:ext cx="9072000" cy="651600"/>
          </a:xfrm>
          <a:prstGeom prst="rect">
            <a:avLst/>
          </a:prstGeom>
        </p:spPr>
        <p:txBody>
          <a:bodyPr vert="horz" lIns="0" tIns="0" rIns="0" bIns="0" rtlCol="0" anchor="b" anchorCtr="0">
            <a:noAutofit/>
          </a:bodyPr>
          <a:lstStyle/>
          <a:p>
            <a:r>
              <a:rPr lang="ja-JP" altLang="en-US" noProof="0" dirty="0"/>
              <a:t>キーメッセージを入力（本スライドで一番伝えたいこと＜名詞止め・体言止め不可＞）</a:t>
            </a:r>
            <a:endParaRPr lang="en-US" noProof="0" dirty="0"/>
          </a:p>
        </p:txBody>
      </p:sp>
      <p:sp>
        <p:nvSpPr>
          <p:cNvPr id="8" name="フッター プレースホルダ 8"/>
          <p:cNvSpPr>
            <a:spLocks noGrp="1"/>
          </p:cNvSpPr>
          <p:nvPr>
            <p:ph type="ftr" sz="quarter" idx="3"/>
          </p:nvPr>
        </p:nvSpPr>
        <p:spPr bwMode="gray">
          <a:xfrm>
            <a:off x="705600" y="6588000"/>
            <a:ext cx="4068000" cy="169200"/>
          </a:xfrm>
          <a:prstGeom prst="rect">
            <a:avLst/>
          </a:prstGeom>
        </p:spPr>
        <p:txBody>
          <a:bodyPr vert="horz" lIns="0" tIns="0" rIns="0" bIns="0" rtlCol="0" anchor="b" anchorCtr="0"/>
          <a:lstStyle>
            <a:lvl1pPr algn="l">
              <a:defRPr sz="900">
                <a:solidFill>
                  <a:schemeClr val="tx1"/>
                </a:solidFill>
                <a:latin typeface="Arial" pitchFamily="34" charset="0"/>
                <a:cs typeface="Arial" pitchFamily="34" charset="0"/>
              </a:defRPr>
            </a:lvl1pPr>
          </a:lstStyle>
          <a:p>
            <a:pPr fontAlgn="auto">
              <a:spcBef>
                <a:spcPts val="0"/>
              </a:spcBef>
              <a:spcAft>
                <a:spcPts val="0"/>
              </a:spcAft>
            </a:pPr>
            <a:r>
              <a:rPr kumimoji="1" lang="ja-JP" altLang="en-US" dirty="0"/>
              <a:t>鉄道事業者としての</a:t>
            </a:r>
            <a:r>
              <a:rPr kumimoji="1" lang="en-US" altLang="ja-JP" dirty="0" err="1"/>
              <a:t>MaaS</a:t>
            </a:r>
            <a:r>
              <a:rPr kumimoji="1" lang="ja-JP" altLang="en-US" dirty="0"/>
              <a:t>事業への取組みに関する討議</a:t>
            </a:r>
            <a:endParaRPr kumimoji="1" lang="en-GB" altLang="en-GB" dirty="0"/>
          </a:p>
        </p:txBody>
      </p:sp>
      <p:sp>
        <p:nvSpPr>
          <p:cNvPr id="9" name="スライド番号プレースホルダ 9"/>
          <p:cNvSpPr>
            <a:spLocks noGrp="1"/>
          </p:cNvSpPr>
          <p:nvPr>
            <p:ph type="sldNum" sz="quarter" idx="4"/>
          </p:nvPr>
        </p:nvSpPr>
        <p:spPr bwMode="gray">
          <a:xfrm>
            <a:off x="417600" y="6588000"/>
            <a:ext cx="180000" cy="169200"/>
          </a:xfrm>
          <a:prstGeom prst="rect">
            <a:avLst/>
          </a:prstGeom>
        </p:spPr>
        <p:txBody>
          <a:bodyPr vert="horz" wrap="none" lIns="0" tIns="0" rIns="0" bIns="0" rtlCol="0" anchor="b" anchorCtr="0"/>
          <a:lstStyle>
            <a:lvl1pPr algn="r">
              <a:defRPr sz="900">
                <a:solidFill>
                  <a:schemeClr val="tx1"/>
                </a:solidFill>
                <a:latin typeface="+mn-lt"/>
                <a:cs typeface="Arial" pitchFamily="34" charset="0"/>
              </a:defRPr>
            </a:lvl1pPr>
          </a:lstStyle>
          <a:p>
            <a:pPr fontAlgn="auto">
              <a:spcBef>
                <a:spcPts val="0"/>
              </a:spcBef>
              <a:spcAft>
                <a:spcPts val="0"/>
              </a:spcAft>
            </a:pPr>
            <a:fld id="{AA5FCFE5-FE56-4EF1-80A8-07776887C2A1}" type="slidenum">
              <a:rPr kumimoji="1" lang="ja-JP" altLang="en-US" smtClean="0"/>
              <a:pPr fontAlgn="auto">
                <a:spcBef>
                  <a:spcPts val="0"/>
                </a:spcBef>
                <a:spcAft>
                  <a:spcPts val="0"/>
                </a:spcAft>
              </a:pPr>
              <a:t>‹#›</a:t>
            </a:fld>
            <a:endParaRPr kumimoji="1" lang="ja-JP" altLang="en-US" dirty="0"/>
          </a:p>
        </p:txBody>
      </p:sp>
      <p:sp>
        <p:nvSpPr>
          <p:cNvPr id="15" name="Text Box 37"/>
          <p:cNvSpPr txBox="1">
            <a:spLocks noChangeArrowheads="1"/>
          </p:cNvSpPr>
          <p:nvPr/>
        </p:nvSpPr>
        <p:spPr bwMode="gray">
          <a:xfrm>
            <a:off x="5133000" y="6588000"/>
            <a:ext cx="4356000" cy="169200"/>
          </a:xfrm>
          <a:prstGeom prst="rect">
            <a:avLst/>
          </a:prstGeom>
          <a:noFill/>
          <a:ln w="9525">
            <a:noFill/>
            <a:miter lim="800000"/>
            <a:headEnd/>
            <a:tailEnd/>
          </a:ln>
          <a:effectLst/>
        </p:spPr>
        <p:txBody>
          <a:bodyPr wrap="none" lIns="0" tIns="0" rIns="0" bIns="0" anchor="b" anchorCtr="0">
            <a:noAutofit/>
          </a:bodyPr>
          <a:lstStyle/>
          <a:p>
            <a:pPr algn="r" rtl="0" eaLnBrk="0" fontAlgn="base" hangingPunct="0">
              <a:spcBef>
                <a:spcPct val="50000"/>
              </a:spcBef>
              <a:spcAft>
                <a:spcPct val="0"/>
              </a:spcAft>
            </a:pPr>
            <a:r>
              <a:rPr lang="en-US" altLang="ja-JP" sz="900" kern="1200" dirty="0">
                <a:solidFill>
                  <a:schemeClr val="tx1"/>
                </a:solidFill>
                <a:latin typeface="Arial" charset="0"/>
                <a:ea typeface="ＭＳ Ｐゴシック" pitchFamily="50" charset="-128"/>
                <a:cs typeface="Arial" charset="0"/>
              </a:rPr>
              <a:t>© 2019. For information, contact Deloitte Tohmatsu Consulting LLC.</a:t>
            </a:r>
          </a:p>
        </p:txBody>
      </p:sp>
      <p:sp>
        <p:nvSpPr>
          <p:cNvPr id="3" name="テキスト プレースホルダー 2"/>
          <p:cNvSpPr>
            <a:spLocks noGrp="1"/>
          </p:cNvSpPr>
          <p:nvPr>
            <p:ph type="body" idx="1"/>
          </p:nvPr>
        </p:nvSpPr>
        <p:spPr bwMode="gray">
          <a:xfrm>
            <a:off x="417000" y="1476000"/>
            <a:ext cx="4356000" cy="4824000"/>
          </a:xfrm>
          <a:prstGeom prst="rect">
            <a:avLst/>
          </a:prstGeom>
        </p:spPr>
        <p:txBody>
          <a:bodyPr vert="horz" lIns="72000" tIns="0" rIns="0" bIns="0" rtlCol="0">
            <a:noAutofit/>
          </a:bodyPr>
          <a:lstStyle/>
          <a:p>
            <a:pPr lvl="0"/>
            <a:r>
              <a:rPr kumimoji="1" lang="ja-JP" altLang="en-US" dirty="0"/>
              <a:t>マスター テキストの書式設定</a:t>
            </a:r>
          </a:p>
          <a:p>
            <a:pPr lvl="1"/>
            <a:r>
              <a:rPr kumimoji="1" lang="ja-JP" altLang="en-US" dirty="0"/>
              <a:t>第 </a:t>
            </a:r>
            <a:r>
              <a:rPr kumimoji="1" lang="en-US" altLang="ja-JP" dirty="0"/>
              <a:t>1 </a:t>
            </a:r>
            <a:r>
              <a:rPr kumimoji="1" lang="ja-JP" altLang="en-US" dirty="0"/>
              <a:t>レベル</a:t>
            </a:r>
          </a:p>
          <a:p>
            <a:pPr lvl="2"/>
            <a:r>
              <a:rPr kumimoji="1" lang="ja-JP" altLang="en-US" dirty="0"/>
              <a:t>第 </a:t>
            </a:r>
            <a:r>
              <a:rPr kumimoji="1" lang="en-US" altLang="ja-JP" dirty="0"/>
              <a:t>2 </a:t>
            </a:r>
            <a:r>
              <a:rPr kumimoji="1" lang="ja-JP" altLang="en-US" dirty="0"/>
              <a:t>レベル</a:t>
            </a:r>
          </a:p>
          <a:p>
            <a:pPr lvl="3"/>
            <a:r>
              <a:rPr kumimoji="1" lang="ja-JP" altLang="en-US" dirty="0"/>
              <a:t>第 </a:t>
            </a:r>
            <a:r>
              <a:rPr kumimoji="1" lang="en-US" altLang="ja-JP" dirty="0"/>
              <a:t>3 </a:t>
            </a:r>
            <a:r>
              <a:rPr kumimoji="1" lang="ja-JP" altLang="en-US" dirty="0"/>
              <a:t>レベル</a:t>
            </a:r>
          </a:p>
        </p:txBody>
      </p:sp>
    </p:spTree>
    <p:extLst>
      <p:ext uri="{BB962C8B-B14F-4D97-AF65-F5344CB8AC3E}">
        <p14:creationId xmlns:p14="http://schemas.microsoft.com/office/powerpoint/2010/main" val="3753804928"/>
      </p:ext>
    </p:extLst>
  </p:cSld>
  <p:clrMap bg1="lt1" tx1="dk1" bg2="lt2" tx2="dk2" accent1="accent1" accent2="accent2" accent3="accent3" accent4="accent4" accent5="accent5" accent6="accent6" hlink="hlink" folHlink="folHlink"/>
  <p:sldLayoutIdLst>
    <p:sldLayoutId id="2147484010" r:id="rId1"/>
    <p:sldLayoutId id="2147484011" r:id="rId2"/>
    <p:sldLayoutId id="2147484012" r:id="rId3"/>
    <p:sldLayoutId id="2147484013" r:id="rId4"/>
    <p:sldLayoutId id="2147484014" r:id="rId5"/>
    <p:sldLayoutId id="2147484015" r:id="rId6"/>
    <p:sldLayoutId id="2147484016" r:id="rId7"/>
    <p:sldLayoutId id="2147484017" r:id="rId8"/>
    <p:sldLayoutId id="2147484018" r:id="rId9"/>
    <p:sldLayoutId id="2147484019" r:id="rId10"/>
    <p:sldLayoutId id="2147484020" r:id="rId11"/>
  </p:sldLayoutIdLst>
  <p:hf hdr="0" dt="0"/>
  <p:txStyles>
    <p:titleStyle>
      <a:lvl1pPr algn="l" defTabSz="990564" rtl="0" eaLnBrk="1" latinLnBrk="0" hangingPunct="1">
        <a:spcBef>
          <a:spcPct val="0"/>
        </a:spcBef>
        <a:buNone/>
        <a:defRPr kumimoji="1" sz="2000" b="1" kern="1200">
          <a:solidFill>
            <a:schemeClr val="tx1"/>
          </a:solidFill>
          <a:latin typeface="+mj-lt"/>
          <a:ea typeface="+mj-ea"/>
          <a:cs typeface="+mj-cs"/>
        </a:defRPr>
      </a:lvl1pPr>
    </p:titleStyle>
    <p:bodyStyle>
      <a:lvl1pPr marL="0" marR="0" indent="0" algn="l" defTabSz="990564" rtl="0" eaLnBrk="1" fontAlgn="auto" latinLnBrk="0" hangingPunct="1">
        <a:lnSpc>
          <a:spcPct val="106000"/>
        </a:lnSpc>
        <a:spcBef>
          <a:spcPts val="1056"/>
        </a:spcBef>
        <a:spcAft>
          <a:spcPts val="0"/>
        </a:spcAft>
        <a:buClrTx/>
        <a:buSzPct val="100000"/>
        <a:buFont typeface="Arial" panose="020B0604020202020204" pitchFamily="34" charset="0"/>
        <a:buNone/>
        <a:tabLst/>
        <a:defRPr kumimoji="1" sz="1200" b="0" kern="1200">
          <a:solidFill>
            <a:schemeClr val="tx1"/>
          </a:solidFill>
          <a:latin typeface="+mn-lt"/>
          <a:ea typeface="+mn-ea"/>
          <a:cs typeface="+mn-cs"/>
        </a:defRPr>
      </a:lvl1pPr>
      <a:lvl2pPr marL="172800" marR="0" indent="-172800" algn="l" defTabSz="990564" rtl="0"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kern="1200" dirty="0" smtClean="0">
          <a:solidFill>
            <a:schemeClr val="tx1"/>
          </a:solidFill>
          <a:latin typeface="+mn-lt"/>
          <a:ea typeface="+mn-ea"/>
          <a:cs typeface="+mn-cs"/>
        </a:defRPr>
      </a:lvl2pPr>
      <a:lvl3pPr marL="345600" marR="0" indent="-172800" algn="l" defTabSz="990564" rtl="0"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kern="1200" dirty="0" smtClean="0">
          <a:solidFill>
            <a:schemeClr val="tx1"/>
          </a:solidFill>
          <a:latin typeface="+mn-lt"/>
          <a:ea typeface="+mn-ea"/>
          <a:cs typeface="+mn-cs"/>
        </a:defRPr>
      </a:lvl3pPr>
      <a:lvl4pPr marL="518400" marR="0" indent="-172800" algn="l" defTabSz="990564" rtl="0"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kern="1200" baseline="0" dirty="0" smtClean="0">
          <a:solidFill>
            <a:schemeClr val="tx1"/>
          </a:solidFill>
          <a:latin typeface="+mn-lt"/>
          <a:ea typeface="+mn-ea"/>
          <a:cs typeface="+mn-cs"/>
        </a:defRPr>
      </a:lvl4pPr>
      <a:lvl5pPr marL="577179" indent="-191093" algn="l" defTabSz="865024" rtl="0" eaLnBrk="1" latinLnBrk="0" hangingPunct="1">
        <a:spcBef>
          <a:spcPts val="0"/>
        </a:spcBef>
        <a:spcAft>
          <a:spcPts val="1083"/>
        </a:spcAft>
        <a:buClrTx/>
        <a:buSzPct val="100000"/>
        <a:buFont typeface="Verdana" panose="020B0604030504040204" pitchFamily="34" charset="0"/>
        <a:buChar char="−"/>
        <a:tabLst/>
        <a:defRPr kumimoji="1" lang="en-US" sz="1192" kern="1200" baseline="0" dirty="0" smtClean="0">
          <a:solidFill>
            <a:schemeClr val="tx1"/>
          </a:solidFill>
          <a:latin typeface="+mn-lt"/>
          <a:ea typeface="+mn-ea"/>
          <a:cs typeface="+mn-cs"/>
        </a:defRPr>
      </a:lvl5pPr>
      <a:lvl6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3120">
          <p15:clr>
            <a:srgbClr val="A4A3A4"/>
          </p15:clr>
        </p15:guide>
        <p15:guide id="1" orient="horz" pos="96">
          <p15:clr>
            <a:srgbClr val="A4A3A4"/>
          </p15:clr>
        </p15:guide>
        <p15:guide id="2" pos="3007">
          <p15:clr>
            <a:srgbClr val="A4A3A4"/>
          </p15:clr>
        </p15:guide>
        <p15:guide id="3" pos="3233">
          <p15:clr>
            <a:srgbClr val="A4A3A4"/>
          </p15:clr>
        </p15:guide>
        <p15:guide id="4" pos="5978">
          <p15:clr>
            <a:srgbClr val="A4A3A4"/>
          </p15:clr>
        </p15:guide>
        <p15:guide id="5" pos="262">
          <p15:clr>
            <a:srgbClr val="A4A3A4"/>
          </p15:clr>
        </p15:guide>
        <p15:guide id="6" orient="horz" pos="504">
          <p15:clr>
            <a:srgbClr val="A4A3A4"/>
          </p15:clr>
        </p15:guide>
        <p15:guide id="7" orient="horz" pos="640">
          <p15:clr>
            <a:srgbClr val="A4A3A4"/>
          </p15:clr>
        </p15:guide>
        <p15:guide id="8" orient="horz" pos="935">
          <p15:clr>
            <a:srgbClr val="A4A3A4"/>
          </p15:clr>
        </p15:guide>
        <p15:guide id="9" orient="horz" pos="3974">
          <p15:clr>
            <a:srgbClr val="A4A3A4"/>
          </p15:clr>
        </p15:guide>
        <p15:guide id="10" orient="horz" pos="4156">
          <p15:clr>
            <a:srgbClr val="A4A3A4"/>
          </p15:clr>
        </p15:guide>
        <p15:guide id="11" orient="horz" pos="4269">
          <p15:clr>
            <a:srgbClr val="A4A3A4"/>
          </p15:clr>
        </p15:guide>
      </p15:sldGuideLst>
    </p:ext>
  </p:extLst>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gray">
          <a:xfrm>
            <a:off x="417001" y="136800"/>
            <a:ext cx="9072000" cy="651600"/>
          </a:xfrm>
          <a:prstGeom prst="rect">
            <a:avLst/>
          </a:prstGeom>
        </p:spPr>
        <p:txBody>
          <a:bodyPr vert="horz" lIns="0" tIns="0" rIns="0" bIns="0" rtlCol="0" anchor="b" anchorCtr="0">
            <a:noAutofit/>
          </a:bodyPr>
          <a:lstStyle/>
          <a:p>
            <a:r>
              <a:rPr lang="ja-JP" altLang="en-US" noProof="0" dirty="0"/>
              <a:t>キーメッセージを入力（本スライドで一番伝えたいこと＜名詞止め・体言止め不可＞）</a:t>
            </a:r>
            <a:endParaRPr lang="en-US" noProof="0" dirty="0"/>
          </a:p>
        </p:txBody>
      </p:sp>
      <p:sp>
        <p:nvSpPr>
          <p:cNvPr id="8" name="フッター プレースホルダ 8"/>
          <p:cNvSpPr>
            <a:spLocks noGrp="1"/>
          </p:cNvSpPr>
          <p:nvPr>
            <p:ph type="ftr" sz="quarter" idx="3"/>
          </p:nvPr>
        </p:nvSpPr>
        <p:spPr bwMode="gray">
          <a:xfrm>
            <a:off x="705606" y="6588000"/>
            <a:ext cx="4068000" cy="169200"/>
          </a:xfrm>
          <a:prstGeom prst="rect">
            <a:avLst/>
          </a:prstGeom>
        </p:spPr>
        <p:txBody>
          <a:bodyPr vert="horz" lIns="0" tIns="0" rIns="0" bIns="0" rtlCol="0" anchor="b" anchorCtr="0"/>
          <a:lstStyle>
            <a:lvl1pPr algn="l">
              <a:defRPr sz="908">
                <a:solidFill>
                  <a:schemeClr val="tx1"/>
                </a:solidFill>
                <a:latin typeface="Arial" pitchFamily="34" charset="0"/>
                <a:cs typeface="Arial" pitchFamily="34" charset="0"/>
              </a:defRPr>
            </a:lvl1pPr>
          </a:lstStyle>
          <a:p>
            <a:pPr fontAlgn="auto">
              <a:spcBef>
                <a:spcPts val="0"/>
              </a:spcBef>
              <a:spcAft>
                <a:spcPts val="0"/>
              </a:spcAft>
            </a:pPr>
            <a:endParaRPr kumimoji="1" lang="en-GB" altLang="en-GB" dirty="0">
              <a:solidFill>
                <a:prstClr val="black"/>
              </a:solidFill>
            </a:endParaRPr>
          </a:p>
        </p:txBody>
      </p:sp>
      <p:sp>
        <p:nvSpPr>
          <p:cNvPr id="9" name="スライド番号プレースホルダ 9"/>
          <p:cNvSpPr>
            <a:spLocks noGrp="1"/>
          </p:cNvSpPr>
          <p:nvPr>
            <p:ph type="sldNum" sz="quarter" idx="4"/>
          </p:nvPr>
        </p:nvSpPr>
        <p:spPr bwMode="gray">
          <a:xfrm>
            <a:off x="4881602" y="6588000"/>
            <a:ext cx="180000" cy="180000"/>
          </a:xfrm>
          <a:prstGeom prst="rect">
            <a:avLst/>
          </a:prstGeom>
        </p:spPr>
        <p:txBody>
          <a:bodyPr vert="horz" wrap="none" lIns="0" tIns="0" rIns="0" bIns="0" rtlCol="0" anchor="b" anchorCtr="0"/>
          <a:lstStyle>
            <a:lvl1pPr algn="r">
              <a:defRPr sz="908">
                <a:solidFill>
                  <a:schemeClr val="tx1"/>
                </a:solidFill>
                <a:latin typeface="+mn-lt"/>
                <a:cs typeface="Arial" pitchFamily="34" charset="0"/>
              </a:defRPr>
            </a:lvl1pPr>
          </a:lstStyle>
          <a:p>
            <a:pPr fontAlgn="auto">
              <a:spcBef>
                <a:spcPts val="0"/>
              </a:spcBef>
              <a:spcAft>
                <a:spcPts val="0"/>
              </a:spcAft>
            </a:pPr>
            <a:fld id="{AA5FCFE5-FE56-4EF1-80A8-07776887C2A1}" type="slidenum">
              <a:rPr kumimoji="1" lang="ja-JP" altLang="en-US" smtClean="0">
                <a:solidFill>
                  <a:prstClr val="black"/>
                </a:solidFill>
              </a:rPr>
              <a:pPr fontAlgn="auto">
                <a:spcBef>
                  <a:spcPts val="0"/>
                </a:spcBef>
                <a:spcAft>
                  <a:spcPts val="0"/>
                </a:spcAft>
              </a:pPr>
              <a:t>‹#›</a:t>
            </a:fld>
            <a:endParaRPr kumimoji="1" lang="ja-JP" altLang="en-US" dirty="0">
              <a:solidFill>
                <a:prstClr val="black"/>
              </a:solidFill>
            </a:endParaRPr>
          </a:p>
        </p:txBody>
      </p:sp>
      <p:sp>
        <p:nvSpPr>
          <p:cNvPr id="3" name="テキスト プレースホルダー 2"/>
          <p:cNvSpPr>
            <a:spLocks noGrp="1"/>
          </p:cNvSpPr>
          <p:nvPr>
            <p:ph type="body" idx="1"/>
          </p:nvPr>
        </p:nvSpPr>
        <p:spPr bwMode="gray">
          <a:xfrm>
            <a:off x="417007" y="1476000"/>
            <a:ext cx="4356000" cy="4824000"/>
          </a:xfrm>
          <a:prstGeom prst="rect">
            <a:avLst/>
          </a:prstGeom>
        </p:spPr>
        <p:txBody>
          <a:bodyPr vert="horz" lIns="72000" tIns="0" rIns="0" bIns="0" rtlCol="0">
            <a:noAutofit/>
          </a:bodyPr>
          <a:lstStyle/>
          <a:p>
            <a:pPr lvl="0"/>
            <a:r>
              <a:rPr kumimoji="1" lang="ja-JP" altLang="en-US" dirty="0"/>
              <a:t>マスター テキストの書式設定</a:t>
            </a:r>
          </a:p>
          <a:p>
            <a:pPr lvl="1"/>
            <a:r>
              <a:rPr kumimoji="1" lang="ja-JP" altLang="en-US" dirty="0"/>
              <a:t>第 </a:t>
            </a:r>
            <a:r>
              <a:rPr kumimoji="1" lang="en-US" altLang="ja-JP" dirty="0"/>
              <a:t>1 </a:t>
            </a:r>
            <a:r>
              <a:rPr kumimoji="1" lang="ja-JP" altLang="en-US" dirty="0"/>
              <a:t>レベル</a:t>
            </a:r>
          </a:p>
          <a:p>
            <a:pPr lvl="2"/>
            <a:r>
              <a:rPr kumimoji="1" lang="ja-JP" altLang="en-US" dirty="0"/>
              <a:t>第 </a:t>
            </a:r>
            <a:r>
              <a:rPr kumimoji="1" lang="en-US" altLang="ja-JP" dirty="0"/>
              <a:t>2 </a:t>
            </a:r>
            <a:r>
              <a:rPr kumimoji="1" lang="ja-JP" altLang="en-US" dirty="0"/>
              <a:t>レベル</a:t>
            </a:r>
          </a:p>
          <a:p>
            <a:pPr lvl="3"/>
            <a:r>
              <a:rPr kumimoji="1" lang="ja-JP" altLang="en-US" dirty="0"/>
              <a:t>第 </a:t>
            </a:r>
            <a:r>
              <a:rPr kumimoji="1" lang="en-US" altLang="ja-JP" dirty="0"/>
              <a:t>3 </a:t>
            </a:r>
            <a:r>
              <a:rPr kumimoji="1" lang="ja-JP" altLang="en-US" dirty="0"/>
              <a:t>レベル</a:t>
            </a:r>
          </a:p>
        </p:txBody>
      </p:sp>
    </p:spTree>
    <p:extLst>
      <p:ext uri="{BB962C8B-B14F-4D97-AF65-F5344CB8AC3E}">
        <p14:creationId xmlns:p14="http://schemas.microsoft.com/office/powerpoint/2010/main" val="3868991102"/>
      </p:ext>
    </p:extLst>
  </p:cSld>
  <p:clrMap bg1="lt1" tx1="dk1" bg2="lt2" tx2="dk2" accent1="accent1" accent2="accent2" accent3="accent3" accent4="accent4" accent5="accent5" accent6="accent6" hlink="hlink" folHlink="folHlink"/>
  <p:sldLayoutIdLst>
    <p:sldLayoutId id="2147484022" r:id="rId1"/>
    <p:sldLayoutId id="2147484023" r:id="rId2"/>
    <p:sldLayoutId id="2147484024" r:id="rId3"/>
    <p:sldLayoutId id="2147484025" r:id="rId4"/>
    <p:sldLayoutId id="2147484026" r:id="rId5"/>
    <p:sldLayoutId id="2147484027" r:id="rId6"/>
    <p:sldLayoutId id="2147484029" r:id="rId7"/>
    <p:sldLayoutId id="2147484030" r:id="rId8"/>
    <p:sldLayoutId id="2147484031" r:id="rId9"/>
    <p:sldLayoutId id="2147484032" r:id="rId10"/>
  </p:sldLayoutIdLst>
  <p:hf hdr="0" ftr="0" dt="0"/>
  <p:txStyles>
    <p:titleStyle>
      <a:lvl1pPr algn="l" defTabSz="1000863" rtl="0" eaLnBrk="1" latinLnBrk="0" hangingPunct="1">
        <a:spcBef>
          <a:spcPct val="0"/>
        </a:spcBef>
        <a:buNone/>
        <a:defRPr kumimoji="1" sz="2020" b="1" kern="1200">
          <a:solidFill>
            <a:schemeClr val="tx1"/>
          </a:solidFill>
          <a:latin typeface="+mj-lt"/>
          <a:ea typeface="+mj-ea"/>
          <a:cs typeface="+mj-cs"/>
        </a:defRPr>
      </a:lvl1pPr>
    </p:titleStyle>
    <p:bodyStyle>
      <a:lvl1pPr marL="0" marR="0" indent="0" algn="l" defTabSz="1000863" rtl="0" eaLnBrk="1" fontAlgn="auto" latinLnBrk="0" hangingPunct="1">
        <a:lnSpc>
          <a:spcPct val="106000"/>
        </a:lnSpc>
        <a:spcBef>
          <a:spcPts val="1067"/>
        </a:spcBef>
        <a:spcAft>
          <a:spcPts val="0"/>
        </a:spcAft>
        <a:buClrTx/>
        <a:buSzPct val="100000"/>
        <a:buFont typeface="Arial" panose="020B0604020202020204" pitchFamily="34" charset="0"/>
        <a:buNone/>
        <a:tabLst/>
        <a:defRPr kumimoji="1" sz="1212" b="0" kern="1200">
          <a:solidFill>
            <a:schemeClr val="tx1"/>
          </a:solidFill>
          <a:latin typeface="+mn-lt"/>
          <a:ea typeface="+mn-ea"/>
          <a:cs typeface="+mn-cs"/>
        </a:defRPr>
      </a:lvl1pPr>
      <a:lvl2pPr marL="174597" marR="0" indent="-174597" algn="l" defTabSz="1000863" rtl="0" eaLnBrk="1" fontAlgn="auto" latinLnBrk="0" hangingPunct="1">
        <a:lnSpc>
          <a:spcPct val="106000"/>
        </a:lnSpc>
        <a:spcBef>
          <a:spcPts val="1067"/>
        </a:spcBef>
        <a:spcAft>
          <a:spcPts val="0"/>
        </a:spcAft>
        <a:buClrTx/>
        <a:buSzPct val="100000"/>
        <a:buFont typeface="Wingdings" panose="05000000000000000000" pitchFamily="2" charset="2"/>
        <a:buChar char="n"/>
        <a:tabLst/>
        <a:defRPr kumimoji="1" lang="en-US" sz="1212" b="0" kern="1200" dirty="0" smtClean="0">
          <a:solidFill>
            <a:schemeClr val="tx1"/>
          </a:solidFill>
          <a:latin typeface="+mn-lt"/>
          <a:ea typeface="+mn-ea"/>
          <a:cs typeface="+mn-cs"/>
        </a:defRPr>
      </a:lvl2pPr>
      <a:lvl3pPr marL="349194" marR="0" indent="-174597" algn="l" defTabSz="1000863" rtl="0" eaLnBrk="1" fontAlgn="auto" latinLnBrk="0" hangingPunct="1">
        <a:lnSpc>
          <a:spcPct val="106000"/>
        </a:lnSpc>
        <a:spcBef>
          <a:spcPts val="485"/>
        </a:spcBef>
        <a:spcAft>
          <a:spcPts val="0"/>
        </a:spcAft>
        <a:buClrTx/>
        <a:buSzPct val="100000"/>
        <a:buFont typeface="Wingdings" panose="05000000000000000000" pitchFamily="2" charset="2"/>
        <a:buChar char="Ø"/>
        <a:tabLst/>
        <a:defRPr kumimoji="1" lang="en-US" sz="1212" b="0" kern="1200" dirty="0" smtClean="0">
          <a:solidFill>
            <a:schemeClr val="tx1"/>
          </a:solidFill>
          <a:latin typeface="+mn-lt"/>
          <a:ea typeface="+mn-ea"/>
          <a:cs typeface="+mn-cs"/>
        </a:defRPr>
      </a:lvl3pPr>
      <a:lvl4pPr marL="523791" marR="0" indent="-174597" algn="l" defTabSz="1000863" rtl="0" eaLnBrk="1" fontAlgn="auto" latinLnBrk="0" hangingPunct="1">
        <a:lnSpc>
          <a:spcPct val="106000"/>
        </a:lnSpc>
        <a:spcBef>
          <a:spcPts val="243"/>
        </a:spcBef>
        <a:spcAft>
          <a:spcPts val="0"/>
        </a:spcAft>
        <a:buClrTx/>
        <a:buSzPct val="100000"/>
        <a:buFont typeface="Arial" panose="020B0604020202020204" pitchFamily="34" charset="0"/>
        <a:buChar char="•"/>
        <a:tabLst/>
        <a:defRPr kumimoji="1" lang="en-US" sz="1212" b="0" kern="1200" baseline="0" dirty="0" smtClean="0">
          <a:solidFill>
            <a:schemeClr val="tx1"/>
          </a:solidFill>
          <a:latin typeface="+mn-lt"/>
          <a:ea typeface="+mn-ea"/>
          <a:cs typeface="+mn-cs"/>
        </a:defRPr>
      </a:lvl4pPr>
      <a:lvl5pPr marL="583179" indent="-193080" algn="l" defTabSz="874019" rtl="0" eaLnBrk="1" latinLnBrk="0" hangingPunct="1">
        <a:spcBef>
          <a:spcPts val="0"/>
        </a:spcBef>
        <a:spcAft>
          <a:spcPts val="1094"/>
        </a:spcAft>
        <a:buClrTx/>
        <a:buSzPct val="100000"/>
        <a:buFont typeface="Verdana" panose="020B0604030504040204" pitchFamily="34" charset="0"/>
        <a:buChar char="−"/>
        <a:tabLst/>
        <a:defRPr kumimoji="1" lang="en-US" sz="1204" kern="1200" baseline="0" dirty="0" smtClean="0">
          <a:solidFill>
            <a:schemeClr val="tx1"/>
          </a:solidFill>
          <a:latin typeface="+mn-lt"/>
          <a:ea typeface="+mn-ea"/>
          <a:cs typeface="+mn-cs"/>
        </a:defRPr>
      </a:lvl5pPr>
      <a:lvl6pPr marL="583179" indent="-193080" algn="l" defTabSz="1000863" rtl="0" eaLnBrk="1" latinLnBrk="0" hangingPunct="1">
        <a:spcBef>
          <a:spcPts val="0"/>
        </a:spcBef>
        <a:spcAft>
          <a:spcPts val="1094"/>
        </a:spcAft>
        <a:buFont typeface="Verdana" panose="020B0604030504040204" pitchFamily="34" charset="0"/>
        <a:buChar char="−"/>
        <a:defRPr kumimoji="1" sz="1314" kern="1200" baseline="0">
          <a:solidFill>
            <a:schemeClr val="tx1"/>
          </a:solidFill>
          <a:latin typeface="+mn-lt"/>
          <a:ea typeface="+mn-ea"/>
          <a:cs typeface="+mn-cs"/>
        </a:defRPr>
      </a:lvl6pPr>
      <a:lvl7pPr marL="583179" indent="-193080" algn="l" defTabSz="1000863" rtl="0" eaLnBrk="1" latinLnBrk="0" hangingPunct="1">
        <a:spcBef>
          <a:spcPts val="0"/>
        </a:spcBef>
        <a:spcAft>
          <a:spcPts val="1094"/>
        </a:spcAft>
        <a:buFont typeface="Verdana" panose="020B0604030504040204" pitchFamily="34" charset="0"/>
        <a:buChar char="−"/>
        <a:defRPr kumimoji="1" sz="1314" kern="1200">
          <a:solidFill>
            <a:schemeClr val="tx1"/>
          </a:solidFill>
          <a:latin typeface="+mn-lt"/>
          <a:ea typeface="+mn-ea"/>
          <a:cs typeface="+mn-cs"/>
        </a:defRPr>
      </a:lvl7pPr>
      <a:lvl8pPr marL="583179" indent="-193080" algn="l" defTabSz="1000863" rtl="0" eaLnBrk="1" latinLnBrk="0" hangingPunct="1">
        <a:spcBef>
          <a:spcPts val="0"/>
        </a:spcBef>
        <a:spcAft>
          <a:spcPts val="1094"/>
        </a:spcAft>
        <a:buFont typeface="Verdana" panose="020B0604030504040204" pitchFamily="34" charset="0"/>
        <a:buChar char="−"/>
        <a:defRPr kumimoji="1" sz="1314" kern="1200" baseline="0">
          <a:solidFill>
            <a:schemeClr val="tx1"/>
          </a:solidFill>
          <a:latin typeface="+mn-lt"/>
          <a:ea typeface="+mn-ea"/>
          <a:cs typeface="+mn-cs"/>
        </a:defRPr>
      </a:lvl8pPr>
      <a:lvl9pPr marL="583179" indent="-193080" algn="l" defTabSz="1000863" rtl="0" eaLnBrk="1" latinLnBrk="0" hangingPunct="1">
        <a:spcBef>
          <a:spcPts val="0"/>
        </a:spcBef>
        <a:spcAft>
          <a:spcPts val="1094"/>
        </a:spcAft>
        <a:buFont typeface="Verdana" panose="020B0604030504040204" pitchFamily="34" charset="0"/>
        <a:buChar char="−"/>
        <a:defRPr kumimoji="1" sz="1314" kern="1200" baseline="0">
          <a:solidFill>
            <a:schemeClr val="tx1"/>
          </a:solidFill>
          <a:latin typeface="+mn-lt"/>
          <a:ea typeface="+mn-ea"/>
          <a:cs typeface="+mn-cs"/>
        </a:defRPr>
      </a:lvl9pPr>
    </p:bodyStyle>
    <p:otherStyle>
      <a:defPPr>
        <a:defRPr lang="en-US"/>
      </a:defPPr>
      <a:lvl1pPr marL="0" algn="l" defTabSz="1000863" rtl="0" eaLnBrk="1" latinLnBrk="0" hangingPunct="1">
        <a:defRPr kumimoji="1" sz="1971" kern="1200">
          <a:solidFill>
            <a:schemeClr val="tx1"/>
          </a:solidFill>
          <a:latin typeface="+mn-lt"/>
          <a:ea typeface="+mn-ea"/>
          <a:cs typeface="+mn-cs"/>
        </a:defRPr>
      </a:lvl1pPr>
      <a:lvl2pPr marL="500434" algn="l" defTabSz="1000863" rtl="0" eaLnBrk="1" latinLnBrk="0" hangingPunct="1">
        <a:defRPr kumimoji="1" sz="1971" kern="1200">
          <a:solidFill>
            <a:schemeClr val="tx1"/>
          </a:solidFill>
          <a:latin typeface="+mn-lt"/>
          <a:ea typeface="+mn-ea"/>
          <a:cs typeface="+mn-cs"/>
        </a:defRPr>
      </a:lvl2pPr>
      <a:lvl3pPr marL="1000863" algn="l" defTabSz="1000863" rtl="0" eaLnBrk="1" latinLnBrk="0" hangingPunct="1">
        <a:defRPr kumimoji="1" sz="1971" kern="1200">
          <a:solidFill>
            <a:schemeClr val="tx1"/>
          </a:solidFill>
          <a:latin typeface="+mn-lt"/>
          <a:ea typeface="+mn-ea"/>
          <a:cs typeface="+mn-cs"/>
        </a:defRPr>
      </a:lvl3pPr>
      <a:lvl4pPr marL="1501296" algn="l" defTabSz="1000863" rtl="0" eaLnBrk="1" latinLnBrk="0" hangingPunct="1">
        <a:defRPr kumimoji="1" sz="1971" kern="1200">
          <a:solidFill>
            <a:schemeClr val="tx1"/>
          </a:solidFill>
          <a:latin typeface="+mn-lt"/>
          <a:ea typeface="+mn-ea"/>
          <a:cs typeface="+mn-cs"/>
        </a:defRPr>
      </a:lvl4pPr>
      <a:lvl5pPr marL="2001725" algn="l" defTabSz="1000863" rtl="0" eaLnBrk="1" latinLnBrk="0" hangingPunct="1">
        <a:defRPr kumimoji="1" sz="1971" kern="1200">
          <a:solidFill>
            <a:schemeClr val="tx1"/>
          </a:solidFill>
          <a:latin typeface="+mn-lt"/>
          <a:ea typeface="+mn-ea"/>
          <a:cs typeface="+mn-cs"/>
        </a:defRPr>
      </a:lvl5pPr>
      <a:lvl6pPr marL="2502161" algn="l" defTabSz="1000863" rtl="0" eaLnBrk="1" latinLnBrk="0" hangingPunct="1">
        <a:defRPr kumimoji="1" sz="1971" kern="1200">
          <a:solidFill>
            <a:schemeClr val="tx1"/>
          </a:solidFill>
          <a:latin typeface="+mn-lt"/>
          <a:ea typeface="+mn-ea"/>
          <a:cs typeface="+mn-cs"/>
        </a:defRPr>
      </a:lvl6pPr>
      <a:lvl7pPr marL="3002591" algn="l" defTabSz="1000863" rtl="0" eaLnBrk="1" latinLnBrk="0" hangingPunct="1">
        <a:defRPr kumimoji="1" sz="1971" kern="1200">
          <a:solidFill>
            <a:schemeClr val="tx1"/>
          </a:solidFill>
          <a:latin typeface="+mn-lt"/>
          <a:ea typeface="+mn-ea"/>
          <a:cs typeface="+mn-cs"/>
        </a:defRPr>
      </a:lvl7pPr>
      <a:lvl8pPr marL="3503023" algn="l" defTabSz="1000863" rtl="0" eaLnBrk="1" latinLnBrk="0" hangingPunct="1">
        <a:defRPr kumimoji="1" sz="1971" kern="1200">
          <a:solidFill>
            <a:schemeClr val="tx1"/>
          </a:solidFill>
          <a:latin typeface="+mn-lt"/>
          <a:ea typeface="+mn-ea"/>
          <a:cs typeface="+mn-cs"/>
        </a:defRPr>
      </a:lvl8pPr>
      <a:lvl9pPr marL="4003453" algn="l" defTabSz="1000863" rtl="0" eaLnBrk="1" latinLnBrk="0" hangingPunct="1">
        <a:defRPr kumimoji="1" sz="1971"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121">
          <p15:clr>
            <a:srgbClr val="A4A3A4"/>
          </p15:clr>
        </p15:guide>
        <p15:guide id="2" orient="horz" pos="96">
          <p15:clr>
            <a:srgbClr val="A4A3A4"/>
          </p15:clr>
        </p15:guide>
        <p15:guide id="3" pos="3007">
          <p15:clr>
            <a:srgbClr val="A4A3A4"/>
          </p15:clr>
        </p15:guide>
        <p15:guide id="4" pos="3233">
          <p15:clr>
            <a:srgbClr val="A4A3A4"/>
          </p15:clr>
        </p15:guide>
        <p15:guide id="5" pos="5978">
          <p15:clr>
            <a:srgbClr val="A4A3A4"/>
          </p15:clr>
        </p15:guide>
        <p15:guide id="6" pos="262">
          <p15:clr>
            <a:srgbClr val="A4A3A4"/>
          </p15:clr>
        </p15:guide>
        <p15:guide id="7" orient="horz" pos="504">
          <p15:clr>
            <a:srgbClr val="A4A3A4"/>
          </p15:clr>
        </p15:guide>
        <p15:guide id="8" orient="horz" pos="640">
          <p15:clr>
            <a:srgbClr val="A4A3A4"/>
          </p15:clr>
        </p15:guide>
        <p15:guide id="9" orient="horz" pos="935">
          <p15:clr>
            <a:srgbClr val="A4A3A4"/>
          </p15:clr>
        </p15:guide>
        <p15:guide id="10" orient="horz" pos="3974">
          <p15:clr>
            <a:srgbClr val="A4A3A4"/>
          </p15:clr>
        </p15:guide>
        <p15:guide id="11" orient="horz" pos="4156">
          <p15:clr>
            <a:srgbClr val="A4A3A4"/>
          </p15:clr>
        </p15:guide>
        <p15:guide id="12" orient="horz" pos="4269">
          <p15:clr>
            <a:srgbClr val="A4A3A4"/>
          </p15:clr>
        </p15:guide>
      </p15:sldGuideLst>
    </p:ext>
  </p:extLst>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gray">
          <a:xfrm>
            <a:off x="417000" y="136800"/>
            <a:ext cx="9072000" cy="651600"/>
          </a:xfrm>
          <a:prstGeom prst="rect">
            <a:avLst/>
          </a:prstGeom>
        </p:spPr>
        <p:txBody>
          <a:bodyPr vert="horz" lIns="0" tIns="0" rIns="0" bIns="0" rtlCol="0" anchor="b" anchorCtr="0">
            <a:noAutofit/>
          </a:bodyPr>
          <a:lstStyle/>
          <a:p>
            <a:r>
              <a:rPr lang="ja-JP" altLang="en-US" noProof="0" dirty="0"/>
              <a:t>キーメッセージを入力（本スライドで一番伝えたいこと＜名詞止め・体言止め不可＞）</a:t>
            </a:r>
            <a:endParaRPr lang="en-US" noProof="0" dirty="0"/>
          </a:p>
        </p:txBody>
      </p:sp>
      <p:sp>
        <p:nvSpPr>
          <p:cNvPr id="9" name="スライド番号プレースホルダ 9"/>
          <p:cNvSpPr>
            <a:spLocks noGrp="1"/>
          </p:cNvSpPr>
          <p:nvPr>
            <p:ph type="sldNum" sz="quarter" idx="4"/>
          </p:nvPr>
        </p:nvSpPr>
        <p:spPr bwMode="gray">
          <a:xfrm>
            <a:off x="4863000" y="6588000"/>
            <a:ext cx="180000" cy="169200"/>
          </a:xfrm>
          <a:prstGeom prst="rect">
            <a:avLst/>
          </a:prstGeom>
        </p:spPr>
        <p:txBody>
          <a:bodyPr vert="horz" wrap="none" lIns="0" tIns="0" rIns="0" bIns="0" rtlCol="0" anchor="b" anchorCtr="0"/>
          <a:lstStyle>
            <a:lvl1pPr algn="r">
              <a:defRPr sz="900">
                <a:solidFill>
                  <a:schemeClr val="tx1"/>
                </a:solidFill>
                <a:latin typeface="+mn-lt"/>
                <a:cs typeface="Arial" pitchFamily="34" charset="0"/>
              </a:defRPr>
            </a:lvl1pPr>
          </a:lstStyle>
          <a:p>
            <a:pPr fontAlgn="auto">
              <a:spcBef>
                <a:spcPts val="0"/>
              </a:spcBef>
              <a:spcAft>
                <a:spcPts val="0"/>
              </a:spcAft>
            </a:pPr>
            <a:fld id="{AA5FCFE5-FE56-4EF1-80A8-07776887C2A1}" type="slidenum">
              <a:rPr kumimoji="1" lang="ja-JP" altLang="en-US" smtClean="0"/>
              <a:pPr fontAlgn="auto">
                <a:spcBef>
                  <a:spcPts val="0"/>
                </a:spcBef>
                <a:spcAft>
                  <a:spcPts val="0"/>
                </a:spcAft>
              </a:pPr>
              <a:t>‹#›</a:t>
            </a:fld>
            <a:endParaRPr kumimoji="1" lang="ja-JP" altLang="en-US" dirty="0"/>
          </a:p>
        </p:txBody>
      </p:sp>
      <p:sp>
        <p:nvSpPr>
          <p:cNvPr id="3" name="テキスト プレースホルダー 2"/>
          <p:cNvSpPr>
            <a:spLocks noGrp="1"/>
          </p:cNvSpPr>
          <p:nvPr>
            <p:ph type="body" idx="1"/>
          </p:nvPr>
        </p:nvSpPr>
        <p:spPr bwMode="gray">
          <a:xfrm>
            <a:off x="417000" y="1476000"/>
            <a:ext cx="4356000" cy="4824000"/>
          </a:xfrm>
          <a:prstGeom prst="rect">
            <a:avLst/>
          </a:prstGeom>
        </p:spPr>
        <p:txBody>
          <a:bodyPr vert="horz" lIns="72000" tIns="0" rIns="0" bIns="0" rtlCol="0">
            <a:noAutofit/>
          </a:bodyPr>
          <a:lstStyle/>
          <a:p>
            <a:pPr lvl="0"/>
            <a:r>
              <a:rPr kumimoji="1" lang="ja-JP" altLang="en-US" dirty="0"/>
              <a:t>マスター テキストの書式設定</a:t>
            </a:r>
          </a:p>
          <a:p>
            <a:pPr lvl="1"/>
            <a:r>
              <a:rPr kumimoji="1" lang="ja-JP" altLang="en-US" dirty="0"/>
              <a:t>第 </a:t>
            </a:r>
            <a:r>
              <a:rPr kumimoji="1" lang="en-US" altLang="ja-JP" dirty="0"/>
              <a:t>1 </a:t>
            </a:r>
            <a:r>
              <a:rPr kumimoji="1" lang="ja-JP" altLang="en-US" dirty="0"/>
              <a:t>レベル</a:t>
            </a:r>
          </a:p>
          <a:p>
            <a:pPr lvl="2"/>
            <a:r>
              <a:rPr kumimoji="1" lang="ja-JP" altLang="en-US" dirty="0"/>
              <a:t>第 </a:t>
            </a:r>
            <a:r>
              <a:rPr kumimoji="1" lang="en-US" altLang="ja-JP" dirty="0"/>
              <a:t>2 </a:t>
            </a:r>
            <a:r>
              <a:rPr kumimoji="1" lang="ja-JP" altLang="en-US" dirty="0"/>
              <a:t>レベル</a:t>
            </a:r>
          </a:p>
          <a:p>
            <a:pPr lvl="3"/>
            <a:r>
              <a:rPr kumimoji="1" lang="ja-JP" altLang="en-US" dirty="0"/>
              <a:t>第 </a:t>
            </a:r>
            <a:r>
              <a:rPr kumimoji="1" lang="en-US" altLang="ja-JP" dirty="0"/>
              <a:t>3 </a:t>
            </a:r>
            <a:r>
              <a:rPr kumimoji="1" lang="ja-JP" altLang="en-US" dirty="0"/>
              <a:t>レベル</a:t>
            </a:r>
          </a:p>
        </p:txBody>
      </p:sp>
    </p:spTree>
    <p:extLst>
      <p:ext uri="{BB962C8B-B14F-4D97-AF65-F5344CB8AC3E}">
        <p14:creationId xmlns:p14="http://schemas.microsoft.com/office/powerpoint/2010/main" val="1054618046"/>
      </p:ext>
    </p:extLst>
  </p:cSld>
  <p:clrMap bg1="lt1" tx1="dk1" bg2="lt2" tx2="dk2" accent1="accent1" accent2="accent2" accent3="accent3" accent4="accent4" accent5="accent5" accent6="accent6" hlink="hlink" folHlink="folHlink"/>
  <p:sldLayoutIdLst>
    <p:sldLayoutId id="2147484035" r:id="rId1"/>
    <p:sldLayoutId id="2147484036" r:id="rId2"/>
    <p:sldLayoutId id="2147484037" r:id="rId3"/>
    <p:sldLayoutId id="2147484038" r:id="rId4"/>
    <p:sldLayoutId id="2147484039" r:id="rId5"/>
    <p:sldLayoutId id="2147484040" r:id="rId6"/>
    <p:sldLayoutId id="2147484041" r:id="rId7"/>
    <p:sldLayoutId id="2147484042" r:id="rId8"/>
    <p:sldLayoutId id="2147484043" r:id="rId9"/>
  </p:sldLayoutIdLst>
  <p:hf hdr="0" ftr="0" dt="0"/>
  <p:txStyles>
    <p:titleStyle>
      <a:lvl1pPr algn="l" defTabSz="990564" rtl="0" eaLnBrk="1" latinLnBrk="0" hangingPunct="1">
        <a:spcBef>
          <a:spcPct val="0"/>
        </a:spcBef>
        <a:buNone/>
        <a:defRPr kumimoji="1" sz="2000" b="1" kern="1200">
          <a:solidFill>
            <a:schemeClr val="tx1"/>
          </a:solidFill>
          <a:latin typeface="+mj-lt"/>
          <a:ea typeface="+mj-ea"/>
          <a:cs typeface="+mj-cs"/>
        </a:defRPr>
      </a:lvl1pPr>
    </p:titleStyle>
    <p:bodyStyle>
      <a:lvl1pPr marL="0" marR="0" indent="0" algn="l" defTabSz="990564" rtl="0" eaLnBrk="1" fontAlgn="auto" latinLnBrk="0" hangingPunct="1">
        <a:lnSpc>
          <a:spcPct val="106000"/>
        </a:lnSpc>
        <a:spcBef>
          <a:spcPts val="1056"/>
        </a:spcBef>
        <a:spcAft>
          <a:spcPts val="0"/>
        </a:spcAft>
        <a:buClrTx/>
        <a:buSzPct val="100000"/>
        <a:buFont typeface="Arial" panose="020B0604020202020204" pitchFamily="34" charset="0"/>
        <a:buNone/>
        <a:tabLst/>
        <a:defRPr kumimoji="1" sz="1200" b="0" kern="1200">
          <a:solidFill>
            <a:schemeClr val="tx1"/>
          </a:solidFill>
          <a:latin typeface="+mn-lt"/>
          <a:ea typeface="+mn-ea"/>
          <a:cs typeface="+mn-cs"/>
        </a:defRPr>
      </a:lvl1pPr>
      <a:lvl2pPr marL="172800" marR="0" indent="-172800" algn="l" defTabSz="990564" rtl="0"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kern="1200" dirty="0" smtClean="0">
          <a:solidFill>
            <a:schemeClr val="tx1"/>
          </a:solidFill>
          <a:latin typeface="+mn-lt"/>
          <a:ea typeface="+mn-ea"/>
          <a:cs typeface="+mn-cs"/>
        </a:defRPr>
      </a:lvl2pPr>
      <a:lvl3pPr marL="345600" marR="0" indent="-172800" algn="l" defTabSz="990564" rtl="0"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kern="1200" dirty="0" smtClean="0">
          <a:solidFill>
            <a:schemeClr val="tx1"/>
          </a:solidFill>
          <a:latin typeface="+mn-lt"/>
          <a:ea typeface="+mn-ea"/>
          <a:cs typeface="+mn-cs"/>
        </a:defRPr>
      </a:lvl3pPr>
      <a:lvl4pPr marL="518400" marR="0" indent="-172800" algn="l" defTabSz="990564" rtl="0"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kern="1200" baseline="0" dirty="0" smtClean="0">
          <a:solidFill>
            <a:schemeClr val="tx1"/>
          </a:solidFill>
          <a:latin typeface="+mn-lt"/>
          <a:ea typeface="+mn-ea"/>
          <a:cs typeface="+mn-cs"/>
        </a:defRPr>
      </a:lvl4pPr>
      <a:lvl5pPr marL="577179" indent="-191093" algn="l" defTabSz="865024" rtl="0" eaLnBrk="1" latinLnBrk="0" hangingPunct="1">
        <a:spcBef>
          <a:spcPts val="0"/>
        </a:spcBef>
        <a:spcAft>
          <a:spcPts val="1083"/>
        </a:spcAft>
        <a:buClrTx/>
        <a:buSzPct val="100000"/>
        <a:buFont typeface="Verdana" panose="020B0604030504040204" pitchFamily="34" charset="0"/>
        <a:buChar char="−"/>
        <a:tabLst/>
        <a:defRPr kumimoji="1" lang="en-US" sz="1192" kern="1200" baseline="0" dirty="0" smtClean="0">
          <a:solidFill>
            <a:schemeClr val="tx1"/>
          </a:solidFill>
          <a:latin typeface="+mn-lt"/>
          <a:ea typeface="+mn-ea"/>
          <a:cs typeface="+mn-cs"/>
        </a:defRPr>
      </a:lvl5pPr>
      <a:lvl6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3120">
          <p15:clr>
            <a:srgbClr val="A4A3A4"/>
          </p15:clr>
        </p15:guide>
        <p15:guide id="1" orient="horz" pos="96">
          <p15:clr>
            <a:srgbClr val="A4A3A4"/>
          </p15:clr>
        </p15:guide>
        <p15:guide id="2" pos="3007">
          <p15:clr>
            <a:srgbClr val="A4A3A4"/>
          </p15:clr>
        </p15:guide>
        <p15:guide id="3" pos="3233">
          <p15:clr>
            <a:srgbClr val="A4A3A4"/>
          </p15:clr>
        </p15:guide>
        <p15:guide id="4" pos="5978">
          <p15:clr>
            <a:srgbClr val="A4A3A4"/>
          </p15:clr>
        </p15:guide>
        <p15:guide id="5" pos="262">
          <p15:clr>
            <a:srgbClr val="A4A3A4"/>
          </p15:clr>
        </p15:guide>
        <p15:guide id="6" orient="horz" pos="504">
          <p15:clr>
            <a:srgbClr val="A4A3A4"/>
          </p15:clr>
        </p15:guide>
        <p15:guide id="7" orient="horz" pos="640">
          <p15:clr>
            <a:srgbClr val="A4A3A4"/>
          </p15:clr>
        </p15:guide>
        <p15:guide id="8" orient="horz" pos="935">
          <p15:clr>
            <a:srgbClr val="A4A3A4"/>
          </p15:clr>
        </p15:guide>
        <p15:guide id="9" orient="horz" pos="3974">
          <p15:clr>
            <a:srgbClr val="A4A3A4"/>
          </p15:clr>
        </p15:guide>
        <p15:guide id="10" orient="horz" pos="4156">
          <p15:clr>
            <a:srgbClr val="A4A3A4"/>
          </p15:clr>
        </p15:guide>
        <p15:guide id="11" orient="horz" pos="4269">
          <p15:clr>
            <a:srgbClr val="A4A3A4"/>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7" name="タイトル プレースホルダ 6"/>
          <p:cNvSpPr>
            <a:spLocks noGrp="1"/>
          </p:cNvSpPr>
          <p:nvPr>
            <p:ph type="title"/>
          </p:nvPr>
        </p:nvSpPr>
        <p:spPr>
          <a:xfrm>
            <a:off x="417000" y="136800"/>
            <a:ext cx="9072000" cy="651600"/>
          </a:xfrm>
          <a:prstGeom prst="rect">
            <a:avLst/>
          </a:prstGeom>
        </p:spPr>
        <p:txBody>
          <a:bodyPr vert="horz" lIns="0" tIns="0" rIns="0" bIns="0" rtlCol="0" anchor="b" anchorCtr="0">
            <a:noAutofit/>
          </a:bodyPr>
          <a:lstStyle/>
          <a:p>
            <a:r>
              <a:rPr kumimoji="1" lang="ja-JP" altLang="en-US" dirty="0"/>
              <a:t>マスター タイトルの書式設定</a:t>
            </a:r>
          </a:p>
        </p:txBody>
      </p:sp>
      <p:sp>
        <p:nvSpPr>
          <p:cNvPr id="8" name="テキスト プレースホルダ 7"/>
          <p:cNvSpPr>
            <a:spLocks noGrp="1"/>
          </p:cNvSpPr>
          <p:nvPr>
            <p:ph type="body" idx="1"/>
          </p:nvPr>
        </p:nvSpPr>
        <p:spPr>
          <a:xfrm>
            <a:off x="417000" y="1479600"/>
            <a:ext cx="4320000" cy="4816800"/>
          </a:xfrm>
          <a:prstGeom prst="rect">
            <a:avLst/>
          </a:prstGeom>
        </p:spPr>
        <p:txBody>
          <a:bodyPr vert="horz" lIns="72000" tIns="72000" rIns="72000" bIns="72000" rtlCol="0">
            <a:normAutofit/>
          </a:bodyPr>
          <a:lstStyle/>
          <a:p>
            <a:pPr lvl="0"/>
            <a:r>
              <a:rPr kumimoji="1" lang="ja-JP" altLang="en-US" dirty="0"/>
              <a:t>マスター テキストの書式設定</a:t>
            </a:r>
          </a:p>
          <a:p>
            <a:pPr lvl="1"/>
            <a:r>
              <a:rPr kumimoji="1" lang="ja-JP" altLang="en-US" dirty="0"/>
              <a:t>第 </a:t>
            </a:r>
            <a:r>
              <a:rPr kumimoji="1" lang="en-US" altLang="ja-JP" dirty="0"/>
              <a:t>1 </a:t>
            </a:r>
            <a:r>
              <a:rPr kumimoji="1" lang="ja-JP" altLang="en-US" dirty="0"/>
              <a:t>レベル</a:t>
            </a:r>
          </a:p>
          <a:p>
            <a:pPr lvl="2"/>
            <a:r>
              <a:rPr kumimoji="1" lang="ja-JP" altLang="en-US" dirty="0"/>
              <a:t>第 </a:t>
            </a:r>
            <a:r>
              <a:rPr kumimoji="1" lang="en-US" altLang="ja-JP" dirty="0"/>
              <a:t>2 </a:t>
            </a:r>
            <a:r>
              <a:rPr kumimoji="1" lang="ja-JP" altLang="en-US" dirty="0"/>
              <a:t>レベル</a:t>
            </a:r>
          </a:p>
          <a:p>
            <a:pPr lvl="3"/>
            <a:r>
              <a:rPr kumimoji="1" lang="ja-JP" altLang="en-US" dirty="0"/>
              <a:t>第 </a:t>
            </a:r>
            <a:r>
              <a:rPr kumimoji="1" lang="en-US" altLang="ja-JP" dirty="0"/>
              <a:t>3 </a:t>
            </a:r>
            <a:r>
              <a:rPr kumimoji="1" lang="ja-JP" altLang="en-US" dirty="0"/>
              <a:t>レベル</a:t>
            </a:r>
          </a:p>
        </p:txBody>
      </p:sp>
      <p:sp>
        <p:nvSpPr>
          <p:cNvPr id="9" name="フッター プレースホルダ 8"/>
          <p:cNvSpPr>
            <a:spLocks noGrp="1"/>
          </p:cNvSpPr>
          <p:nvPr>
            <p:ph type="ftr" sz="quarter" idx="3"/>
          </p:nvPr>
        </p:nvSpPr>
        <p:spPr>
          <a:xfrm>
            <a:off x="684000" y="6588000"/>
            <a:ext cx="4068000" cy="169200"/>
          </a:xfrm>
          <a:prstGeom prst="rect">
            <a:avLst/>
          </a:prstGeom>
        </p:spPr>
        <p:txBody>
          <a:bodyPr vert="horz" lIns="0" tIns="0" rIns="0" bIns="0" rtlCol="0" anchor="b" anchorCtr="0"/>
          <a:lstStyle>
            <a:lvl1pPr algn="l">
              <a:defRPr sz="1100">
                <a:solidFill>
                  <a:schemeClr val="tx2"/>
                </a:solidFill>
                <a:latin typeface="Arial" pitchFamily="34" charset="0"/>
                <a:cs typeface="Arial" pitchFamily="34" charset="0"/>
              </a:defRPr>
            </a:lvl1pPr>
          </a:lstStyle>
          <a:p>
            <a:pPr fontAlgn="auto">
              <a:spcBef>
                <a:spcPts val="0"/>
              </a:spcBef>
              <a:spcAft>
                <a:spcPts val="0"/>
              </a:spcAft>
            </a:pPr>
            <a:endParaRPr kumimoji="1" lang="en-GB" altLang="en-GB" dirty="0"/>
          </a:p>
        </p:txBody>
      </p:sp>
      <p:sp>
        <p:nvSpPr>
          <p:cNvPr id="10" name="スライド番号プレースホルダ 9"/>
          <p:cNvSpPr>
            <a:spLocks noGrp="1"/>
          </p:cNvSpPr>
          <p:nvPr>
            <p:ph type="sldNum" sz="quarter" idx="4"/>
          </p:nvPr>
        </p:nvSpPr>
        <p:spPr>
          <a:xfrm>
            <a:off x="410400" y="6588000"/>
            <a:ext cx="180000" cy="169200"/>
          </a:xfrm>
          <a:prstGeom prst="rect">
            <a:avLst/>
          </a:prstGeom>
        </p:spPr>
        <p:txBody>
          <a:bodyPr vert="horz" wrap="none" lIns="0" tIns="0" rIns="0" bIns="0" rtlCol="0" anchor="b" anchorCtr="0"/>
          <a:lstStyle>
            <a:lvl1pPr algn="r">
              <a:defRPr sz="1100">
                <a:solidFill>
                  <a:schemeClr val="tx2"/>
                </a:solidFill>
                <a:latin typeface="Arial" pitchFamily="34" charset="0"/>
                <a:cs typeface="Arial" pitchFamily="34" charset="0"/>
              </a:defRPr>
            </a:lvl1pPr>
          </a:lstStyle>
          <a:p>
            <a:pPr fontAlgn="auto">
              <a:spcBef>
                <a:spcPts val="0"/>
              </a:spcBef>
              <a:spcAft>
                <a:spcPts val="0"/>
              </a:spcAft>
            </a:pPr>
            <a:fld id="{56E56C22-CD92-4A50-AAD1-E2171E0619BD}" type="slidenum">
              <a:rPr kumimoji="1" lang="ja-JP" altLang="en-US" smtClean="0"/>
              <a:pPr fontAlgn="auto">
                <a:spcBef>
                  <a:spcPts val="0"/>
                </a:spcBef>
                <a:spcAft>
                  <a:spcPts val="0"/>
                </a:spcAft>
              </a:pPr>
              <a:t>‹#›</a:t>
            </a:fld>
            <a:endParaRPr kumimoji="1" lang="ja-JP" altLang="en-US" dirty="0"/>
          </a:p>
        </p:txBody>
      </p:sp>
      <p:sp>
        <p:nvSpPr>
          <p:cNvPr id="12" name="Text Box 37"/>
          <p:cNvSpPr txBox="1">
            <a:spLocks noChangeArrowheads="1"/>
          </p:cNvSpPr>
          <p:nvPr/>
        </p:nvSpPr>
        <p:spPr bwMode="gray">
          <a:xfrm>
            <a:off x="5702400" y="6588000"/>
            <a:ext cx="3762000" cy="169200"/>
          </a:xfrm>
          <a:prstGeom prst="rect">
            <a:avLst/>
          </a:prstGeom>
          <a:noFill/>
          <a:ln w="9525">
            <a:noFill/>
            <a:miter lim="800000"/>
            <a:headEnd/>
            <a:tailEnd/>
          </a:ln>
          <a:effectLst/>
        </p:spPr>
        <p:txBody>
          <a:bodyPr lIns="0" tIns="0" rIns="0" bIns="0" anchor="b" anchorCtr="0">
            <a:noAutofit/>
          </a:bodyPr>
          <a:lstStyle/>
          <a:p>
            <a:pPr marL="0" marR="0" indent="0" algn="r" defTabSz="914400" rtl="0" eaLnBrk="0" fontAlgn="base" latinLnBrk="0" hangingPunct="0">
              <a:lnSpc>
                <a:spcPct val="100000"/>
              </a:lnSpc>
              <a:spcBef>
                <a:spcPct val="50000"/>
              </a:spcBef>
              <a:spcAft>
                <a:spcPct val="0"/>
              </a:spcAft>
              <a:buClrTx/>
              <a:buSzTx/>
              <a:buFontTx/>
              <a:buNone/>
              <a:tabLst/>
              <a:defRPr/>
            </a:pPr>
            <a:r>
              <a:rPr lang="fr-FR" altLang="ja-JP" sz="900" kern="1200" dirty="0">
                <a:solidFill>
                  <a:schemeClr val="tx2"/>
                </a:solidFill>
                <a:latin typeface="Arial" charset="0"/>
                <a:ea typeface="ＭＳ Ｐゴシック" pitchFamily="50" charset="-128"/>
                <a:cs typeface="Arial" charset="0"/>
              </a:rPr>
              <a:t>© 2016. For information, contact Deloitte Touche Tohmatsu LLC.</a:t>
            </a:r>
          </a:p>
        </p:txBody>
      </p:sp>
    </p:spTree>
    <p:extLst>
      <p:ext uri="{BB962C8B-B14F-4D97-AF65-F5344CB8AC3E}">
        <p14:creationId xmlns:p14="http://schemas.microsoft.com/office/powerpoint/2010/main" val="1147883871"/>
      </p:ext>
    </p:extLst>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Lst>
  <p:hf hdr="0" ftr="0" dt="0"/>
  <p:txStyles>
    <p:titleStyle>
      <a:lvl1pPr algn="l" eaLnBrk="1" hangingPunct="1">
        <a:defRPr kumimoji="1" sz="2000" b="1">
          <a:solidFill>
            <a:schemeClr val="accent1"/>
          </a:solidFill>
          <a:latin typeface="Arial" pitchFamily="34" charset="0"/>
          <a:ea typeface="+mn-ea"/>
          <a:cs typeface="Arial" pitchFamily="34" charset="0"/>
        </a:defRPr>
      </a:lvl1pPr>
    </p:titleStyle>
    <p:bodyStyle>
      <a:lvl1pPr marL="0" indent="0" eaLnBrk="1" hangingPunct="1">
        <a:lnSpc>
          <a:spcPct val="106000"/>
        </a:lnSpc>
        <a:spcBef>
          <a:spcPts val="1056"/>
        </a:spcBef>
        <a:defRPr kumimoji="1" sz="1200">
          <a:solidFill>
            <a:schemeClr val="tx1"/>
          </a:solidFill>
          <a:latin typeface="Arial" pitchFamily="34" charset="0"/>
          <a:ea typeface="+mn-ea"/>
          <a:cs typeface="Arial" pitchFamily="34" charset="0"/>
        </a:defRPr>
      </a:lvl1pPr>
      <a:lvl2pPr marL="169200" indent="-169200" algn="l" eaLnBrk="1" hangingPunct="1">
        <a:lnSpc>
          <a:spcPct val="106000"/>
        </a:lnSpc>
        <a:spcBef>
          <a:spcPts val="1056"/>
        </a:spcBef>
        <a:buFont typeface="Wingdings" pitchFamily="2" charset="2"/>
        <a:buChar char="n"/>
        <a:defRPr kumimoji="1" sz="1200">
          <a:solidFill>
            <a:schemeClr val="tx1"/>
          </a:solidFill>
          <a:latin typeface="Arial" pitchFamily="34" charset="0"/>
          <a:ea typeface="+mn-ea"/>
          <a:cs typeface="Arial" pitchFamily="34" charset="0"/>
        </a:defRPr>
      </a:lvl2pPr>
      <a:lvl3pPr marL="345600" indent="-172800" algn="l" eaLnBrk="1" hangingPunct="1">
        <a:lnSpc>
          <a:spcPct val="106000"/>
        </a:lnSpc>
        <a:spcBef>
          <a:spcPts val="480"/>
        </a:spcBef>
        <a:buFont typeface="Wingdings" pitchFamily="2" charset="2"/>
        <a:buChar char="Ø"/>
        <a:defRPr kumimoji="1" sz="1200">
          <a:solidFill>
            <a:schemeClr val="tx1"/>
          </a:solidFill>
          <a:latin typeface="Arial" pitchFamily="34" charset="0"/>
          <a:ea typeface="+mn-ea"/>
          <a:cs typeface="Arial" pitchFamily="34" charset="0"/>
        </a:defRPr>
      </a:lvl3pPr>
      <a:lvl4pPr marL="518400" indent="-172800" algn="l" eaLnBrk="1" hangingPunct="1">
        <a:lnSpc>
          <a:spcPct val="106000"/>
        </a:lnSpc>
        <a:spcBef>
          <a:spcPts val="240"/>
        </a:spcBef>
        <a:buFont typeface="Arial" pitchFamily="34" charset="0"/>
        <a:buChar char="•"/>
        <a:defRPr kumimoji="1" sz="1200">
          <a:solidFill>
            <a:schemeClr val="tx1"/>
          </a:solidFill>
          <a:latin typeface="Arial" pitchFamily="34" charset="0"/>
          <a:ea typeface="+mn-ea"/>
          <a:cs typeface="Arial" pitchFamily="34" charset="0"/>
        </a:defRPr>
      </a:lvl4pPr>
    </p:bodyStyle>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7" name="タイトル プレースホルダ 6"/>
          <p:cNvSpPr>
            <a:spLocks noGrp="1"/>
          </p:cNvSpPr>
          <p:nvPr>
            <p:ph type="title"/>
          </p:nvPr>
        </p:nvSpPr>
        <p:spPr>
          <a:xfrm>
            <a:off x="417000" y="136800"/>
            <a:ext cx="9072000" cy="651600"/>
          </a:xfrm>
          <a:prstGeom prst="rect">
            <a:avLst/>
          </a:prstGeom>
        </p:spPr>
        <p:txBody>
          <a:bodyPr vert="horz" lIns="0" tIns="0" rIns="0" bIns="0" rtlCol="0" anchor="b" anchorCtr="0">
            <a:noAutofit/>
          </a:bodyPr>
          <a:lstStyle/>
          <a:p>
            <a:r>
              <a:rPr kumimoji="1" lang="ja-JP" altLang="en-US" dirty="0"/>
              <a:t>マスター タイトルの書式設定</a:t>
            </a:r>
          </a:p>
        </p:txBody>
      </p:sp>
      <p:sp>
        <p:nvSpPr>
          <p:cNvPr id="8" name="テキスト プレースホルダ 7"/>
          <p:cNvSpPr>
            <a:spLocks noGrp="1"/>
          </p:cNvSpPr>
          <p:nvPr>
            <p:ph type="body" idx="1"/>
          </p:nvPr>
        </p:nvSpPr>
        <p:spPr>
          <a:xfrm>
            <a:off x="417000" y="1479600"/>
            <a:ext cx="4320000" cy="4816800"/>
          </a:xfrm>
          <a:prstGeom prst="rect">
            <a:avLst/>
          </a:prstGeom>
        </p:spPr>
        <p:txBody>
          <a:bodyPr vert="horz" lIns="72000" tIns="72000" rIns="72000" bIns="72000" rtlCol="0">
            <a:normAutofit/>
          </a:bodyPr>
          <a:lstStyle/>
          <a:p>
            <a:pPr lvl="0"/>
            <a:r>
              <a:rPr kumimoji="1" lang="ja-JP" altLang="en-US" dirty="0"/>
              <a:t>マスター テキストの書式設定</a:t>
            </a:r>
          </a:p>
          <a:p>
            <a:pPr lvl="1"/>
            <a:r>
              <a:rPr kumimoji="1" lang="ja-JP" altLang="en-US" dirty="0"/>
              <a:t>第 </a:t>
            </a:r>
            <a:r>
              <a:rPr kumimoji="1" lang="en-US" altLang="ja-JP" dirty="0"/>
              <a:t>1 </a:t>
            </a:r>
            <a:r>
              <a:rPr kumimoji="1" lang="ja-JP" altLang="en-US" dirty="0"/>
              <a:t>レベル</a:t>
            </a:r>
          </a:p>
          <a:p>
            <a:pPr lvl="2"/>
            <a:r>
              <a:rPr kumimoji="1" lang="ja-JP" altLang="en-US" dirty="0"/>
              <a:t>第 </a:t>
            </a:r>
            <a:r>
              <a:rPr kumimoji="1" lang="en-US" altLang="ja-JP" dirty="0"/>
              <a:t>2 </a:t>
            </a:r>
            <a:r>
              <a:rPr kumimoji="1" lang="ja-JP" altLang="en-US" dirty="0"/>
              <a:t>レベル</a:t>
            </a:r>
          </a:p>
          <a:p>
            <a:pPr lvl="3"/>
            <a:r>
              <a:rPr kumimoji="1" lang="ja-JP" altLang="en-US" dirty="0"/>
              <a:t>第 </a:t>
            </a:r>
            <a:r>
              <a:rPr kumimoji="1" lang="en-US" altLang="ja-JP" dirty="0"/>
              <a:t>3 </a:t>
            </a:r>
            <a:r>
              <a:rPr kumimoji="1" lang="ja-JP" altLang="en-US" dirty="0"/>
              <a:t>レベル</a:t>
            </a:r>
          </a:p>
        </p:txBody>
      </p:sp>
      <p:sp>
        <p:nvSpPr>
          <p:cNvPr id="9" name="フッター プレースホルダ 8"/>
          <p:cNvSpPr>
            <a:spLocks noGrp="1"/>
          </p:cNvSpPr>
          <p:nvPr>
            <p:ph type="ftr" sz="quarter" idx="3"/>
          </p:nvPr>
        </p:nvSpPr>
        <p:spPr>
          <a:xfrm>
            <a:off x="684000" y="6588000"/>
            <a:ext cx="4068000" cy="169200"/>
          </a:xfrm>
          <a:prstGeom prst="rect">
            <a:avLst/>
          </a:prstGeom>
        </p:spPr>
        <p:txBody>
          <a:bodyPr vert="horz" lIns="0" tIns="0" rIns="0" bIns="0" rtlCol="0" anchor="b" anchorCtr="0"/>
          <a:lstStyle>
            <a:lvl1pPr algn="l">
              <a:defRPr sz="1100">
                <a:solidFill>
                  <a:schemeClr val="tx2"/>
                </a:solidFill>
                <a:latin typeface="Arial" pitchFamily="34" charset="0"/>
                <a:cs typeface="Arial" pitchFamily="34" charset="0"/>
              </a:defRPr>
            </a:lvl1pPr>
          </a:lstStyle>
          <a:p>
            <a:pPr fontAlgn="auto">
              <a:spcBef>
                <a:spcPts val="0"/>
              </a:spcBef>
              <a:spcAft>
                <a:spcPts val="0"/>
              </a:spcAft>
            </a:pPr>
            <a:endParaRPr kumimoji="1" lang="en-GB" altLang="en-GB" dirty="0">
              <a:solidFill>
                <a:srgbClr val="313131"/>
              </a:solidFill>
            </a:endParaRPr>
          </a:p>
        </p:txBody>
      </p:sp>
      <p:sp>
        <p:nvSpPr>
          <p:cNvPr id="10" name="スライド番号プレースホルダ 9"/>
          <p:cNvSpPr>
            <a:spLocks noGrp="1"/>
          </p:cNvSpPr>
          <p:nvPr>
            <p:ph type="sldNum" sz="quarter" idx="4"/>
          </p:nvPr>
        </p:nvSpPr>
        <p:spPr>
          <a:xfrm>
            <a:off x="410400" y="6588000"/>
            <a:ext cx="180000" cy="169200"/>
          </a:xfrm>
          <a:prstGeom prst="rect">
            <a:avLst/>
          </a:prstGeom>
        </p:spPr>
        <p:txBody>
          <a:bodyPr vert="horz" wrap="none" lIns="0" tIns="0" rIns="0" bIns="0" rtlCol="0" anchor="b" anchorCtr="0"/>
          <a:lstStyle>
            <a:lvl1pPr algn="r">
              <a:defRPr sz="1100">
                <a:solidFill>
                  <a:schemeClr val="tx2"/>
                </a:solidFill>
                <a:latin typeface="Arial" pitchFamily="34" charset="0"/>
                <a:cs typeface="Arial" pitchFamily="34" charset="0"/>
              </a:defRPr>
            </a:lvl1pPr>
          </a:lstStyle>
          <a:p>
            <a:pPr fontAlgn="auto">
              <a:spcBef>
                <a:spcPts val="0"/>
              </a:spcBef>
              <a:spcAft>
                <a:spcPts val="0"/>
              </a:spcAft>
            </a:pPr>
            <a:fld id="{AA5FCFE5-FE56-4EF1-80A8-07776887C2A1}" type="slidenum">
              <a:rPr kumimoji="1" lang="ja-JP" altLang="en-US" smtClean="0">
                <a:solidFill>
                  <a:srgbClr val="313131"/>
                </a:solidFill>
              </a:rPr>
              <a:pPr fontAlgn="auto">
                <a:spcBef>
                  <a:spcPts val="0"/>
                </a:spcBef>
                <a:spcAft>
                  <a:spcPts val="0"/>
                </a:spcAft>
              </a:pPr>
              <a:t>‹#›</a:t>
            </a:fld>
            <a:endParaRPr kumimoji="1" lang="ja-JP" altLang="en-US" dirty="0">
              <a:solidFill>
                <a:srgbClr val="313131"/>
              </a:solidFill>
            </a:endParaRPr>
          </a:p>
        </p:txBody>
      </p:sp>
      <p:sp>
        <p:nvSpPr>
          <p:cNvPr id="14" name="Text Box 37"/>
          <p:cNvSpPr txBox="1">
            <a:spLocks noChangeArrowheads="1"/>
          </p:cNvSpPr>
          <p:nvPr userDrawn="1"/>
        </p:nvSpPr>
        <p:spPr bwMode="gray">
          <a:xfrm>
            <a:off x="5702400" y="6588000"/>
            <a:ext cx="3762000" cy="169200"/>
          </a:xfrm>
          <a:prstGeom prst="rect">
            <a:avLst/>
          </a:prstGeom>
          <a:noFill/>
          <a:ln w="9525">
            <a:noFill/>
            <a:miter lim="800000"/>
            <a:headEnd/>
            <a:tailEnd/>
          </a:ln>
          <a:effectLst/>
        </p:spPr>
        <p:txBody>
          <a:bodyPr lIns="0" tIns="0" rIns="0" bIns="0" anchor="b" anchorCtr="0">
            <a:noAutofit/>
          </a:bodyPr>
          <a:lstStyle/>
          <a:p>
            <a:pPr algn="r" eaLnBrk="0" hangingPunct="0">
              <a:spcBef>
                <a:spcPct val="50000"/>
              </a:spcBef>
              <a:defRPr/>
            </a:pPr>
            <a:r>
              <a:rPr lang="fr-FR" altLang="ja-JP" sz="900" dirty="0">
                <a:solidFill>
                  <a:srgbClr val="313131"/>
                </a:solidFill>
              </a:rPr>
              <a:t>© 2016. For information, contact Deloitte Touche Tohmatsu LLC.</a:t>
            </a:r>
          </a:p>
        </p:txBody>
      </p:sp>
    </p:spTree>
    <p:extLst>
      <p:ext uri="{BB962C8B-B14F-4D97-AF65-F5344CB8AC3E}">
        <p14:creationId xmlns:p14="http://schemas.microsoft.com/office/powerpoint/2010/main" val="2987227364"/>
      </p:ext>
    </p:extLst>
  </p:cSld>
  <p:clrMap bg1="lt1" tx1="dk1" bg2="lt2" tx2="dk2" accent1="accent1" accent2="accent2" accent3="accent3" accent4="accent4" accent5="accent5" accent6="accent6" hlink="hlink" folHlink="folHlink"/>
  <p:sldLayoutIdLst>
    <p:sldLayoutId id="2147483906" r:id="rId1"/>
    <p:sldLayoutId id="2147483907" r:id="rId2"/>
    <p:sldLayoutId id="2147483908" r:id="rId3"/>
    <p:sldLayoutId id="2147483909" r:id="rId4"/>
    <p:sldLayoutId id="2147483910" r:id="rId5"/>
    <p:sldLayoutId id="2147483911" r:id="rId6"/>
    <p:sldLayoutId id="2147483912" r:id="rId7"/>
    <p:sldLayoutId id="2147483913" r:id="rId8"/>
    <p:sldLayoutId id="2147483914" r:id="rId9"/>
  </p:sldLayoutIdLst>
  <p:hf hdr="0" ftr="0" dt="0"/>
  <p:txStyles>
    <p:titleStyle>
      <a:lvl1pPr algn="l" eaLnBrk="1" hangingPunct="1">
        <a:defRPr kumimoji="1" sz="2000" b="1">
          <a:solidFill>
            <a:schemeClr val="accent1"/>
          </a:solidFill>
          <a:latin typeface="Arial" pitchFamily="34" charset="0"/>
          <a:ea typeface="+mn-ea"/>
          <a:cs typeface="Arial" pitchFamily="34" charset="0"/>
        </a:defRPr>
      </a:lvl1pPr>
    </p:titleStyle>
    <p:bodyStyle>
      <a:lvl1pPr marL="0" indent="0" eaLnBrk="1" hangingPunct="1">
        <a:lnSpc>
          <a:spcPct val="106000"/>
        </a:lnSpc>
        <a:spcBef>
          <a:spcPts val="1056"/>
        </a:spcBef>
        <a:defRPr kumimoji="1" sz="1200">
          <a:solidFill>
            <a:schemeClr val="tx1"/>
          </a:solidFill>
          <a:latin typeface="Arial" pitchFamily="34" charset="0"/>
          <a:ea typeface="+mn-ea"/>
          <a:cs typeface="Arial" pitchFamily="34" charset="0"/>
        </a:defRPr>
      </a:lvl1pPr>
      <a:lvl2pPr marL="169200" indent="-169200" algn="l" eaLnBrk="1" hangingPunct="1">
        <a:lnSpc>
          <a:spcPct val="106000"/>
        </a:lnSpc>
        <a:spcBef>
          <a:spcPts val="1056"/>
        </a:spcBef>
        <a:buFont typeface="Wingdings" pitchFamily="2" charset="2"/>
        <a:buChar char="n"/>
        <a:defRPr kumimoji="1" sz="1200">
          <a:solidFill>
            <a:schemeClr val="tx1"/>
          </a:solidFill>
          <a:latin typeface="Arial" pitchFamily="34" charset="0"/>
          <a:ea typeface="+mn-ea"/>
          <a:cs typeface="Arial" pitchFamily="34" charset="0"/>
        </a:defRPr>
      </a:lvl2pPr>
      <a:lvl3pPr marL="345600" indent="-172800" algn="l" eaLnBrk="1" hangingPunct="1">
        <a:lnSpc>
          <a:spcPct val="106000"/>
        </a:lnSpc>
        <a:spcBef>
          <a:spcPts val="480"/>
        </a:spcBef>
        <a:buFont typeface="Wingdings" pitchFamily="2" charset="2"/>
        <a:buChar char="Ø"/>
        <a:defRPr kumimoji="1" sz="1200">
          <a:solidFill>
            <a:schemeClr val="tx1"/>
          </a:solidFill>
          <a:latin typeface="Arial" pitchFamily="34" charset="0"/>
          <a:ea typeface="+mn-ea"/>
          <a:cs typeface="Arial" pitchFamily="34" charset="0"/>
        </a:defRPr>
      </a:lvl3pPr>
      <a:lvl4pPr marL="518400" indent="-172800" algn="l" eaLnBrk="1" hangingPunct="1">
        <a:lnSpc>
          <a:spcPct val="106000"/>
        </a:lnSpc>
        <a:spcBef>
          <a:spcPts val="240"/>
        </a:spcBef>
        <a:buFont typeface="Arial" pitchFamily="34" charset="0"/>
        <a:buChar char="•"/>
        <a:defRPr kumimoji="1" sz="1200">
          <a:solidFill>
            <a:schemeClr val="tx1"/>
          </a:solidFill>
          <a:latin typeface="Arial" pitchFamily="34" charset="0"/>
          <a:ea typeface="+mn-ea"/>
          <a:cs typeface="Arial" pitchFamily="34" charset="0"/>
        </a:defRPr>
      </a:lvl4pPr>
    </p:bodyStyle>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7" name="タイトル プレースホルダ 6"/>
          <p:cNvSpPr>
            <a:spLocks noGrp="1"/>
          </p:cNvSpPr>
          <p:nvPr>
            <p:ph type="title"/>
          </p:nvPr>
        </p:nvSpPr>
        <p:spPr>
          <a:xfrm>
            <a:off x="417000" y="136800"/>
            <a:ext cx="9072000" cy="651600"/>
          </a:xfrm>
          <a:prstGeom prst="rect">
            <a:avLst/>
          </a:prstGeom>
        </p:spPr>
        <p:txBody>
          <a:bodyPr vert="horz" lIns="0" tIns="0" rIns="0" bIns="0" rtlCol="0" anchor="b" anchorCtr="0">
            <a:noAutofit/>
          </a:bodyPr>
          <a:lstStyle/>
          <a:p>
            <a:r>
              <a:rPr kumimoji="1" lang="ja-JP" altLang="en-US" dirty="0"/>
              <a:t>マスター タイトルの書式設定</a:t>
            </a:r>
          </a:p>
        </p:txBody>
      </p:sp>
      <p:sp>
        <p:nvSpPr>
          <p:cNvPr id="8" name="テキスト プレースホルダ 7"/>
          <p:cNvSpPr>
            <a:spLocks noGrp="1"/>
          </p:cNvSpPr>
          <p:nvPr>
            <p:ph type="body" idx="1"/>
          </p:nvPr>
        </p:nvSpPr>
        <p:spPr>
          <a:xfrm>
            <a:off x="417000" y="1479600"/>
            <a:ext cx="4320000" cy="4816800"/>
          </a:xfrm>
          <a:prstGeom prst="rect">
            <a:avLst/>
          </a:prstGeom>
        </p:spPr>
        <p:txBody>
          <a:bodyPr vert="horz" lIns="72000" tIns="72000" rIns="72000" bIns="72000" rtlCol="0">
            <a:normAutofit/>
          </a:bodyPr>
          <a:lstStyle/>
          <a:p>
            <a:pPr lvl="0"/>
            <a:r>
              <a:rPr kumimoji="1" lang="ja-JP" altLang="en-US" dirty="0"/>
              <a:t>マスター テキストの書式設定</a:t>
            </a:r>
          </a:p>
          <a:p>
            <a:pPr lvl="1"/>
            <a:r>
              <a:rPr kumimoji="1" lang="ja-JP" altLang="en-US" dirty="0"/>
              <a:t>第 </a:t>
            </a:r>
            <a:r>
              <a:rPr kumimoji="1" lang="en-US" altLang="ja-JP" dirty="0"/>
              <a:t>1 </a:t>
            </a:r>
            <a:r>
              <a:rPr kumimoji="1" lang="ja-JP" altLang="en-US" dirty="0"/>
              <a:t>レベル</a:t>
            </a:r>
          </a:p>
          <a:p>
            <a:pPr lvl="2"/>
            <a:r>
              <a:rPr kumimoji="1" lang="ja-JP" altLang="en-US" dirty="0"/>
              <a:t>第 </a:t>
            </a:r>
            <a:r>
              <a:rPr kumimoji="1" lang="en-US" altLang="ja-JP" dirty="0"/>
              <a:t>2 </a:t>
            </a:r>
            <a:r>
              <a:rPr kumimoji="1" lang="ja-JP" altLang="en-US" dirty="0"/>
              <a:t>レベル</a:t>
            </a:r>
          </a:p>
          <a:p>
            <a:pPr lvl="3"/>
            <a:r>
              <a:rPr kumimoji="1" lang="ja-JP" altLang="en-US" dirty="0"/>
              <a:t>第 </a:t>
            </a:r>
            <a:r>
              <a:rPr kumimoji="1" lang="en-US" altLang="ja-JP" dirty="0"/>
              <a:t>3 </a:t>
            </a:r>
            <a:r>
              <a:rPr kumimoji="1" lang="ja-JP" altLang="en-US" dirty="0"/>
              <a:t>レベル</a:t>
            </a:r>
          </a:p>
        </p:txBody>
      </p:sp>
      <p:sp>
        <p:nvSpPr>
          <p:cNvPr id="9" name="フッター プレースホルダ 8"/>
          <p:cNvSpPr>
            <a:spLocks noGrp="1"/>
          </p:cNvSpPr>
          <p:nvPr>
            <p:ph type="ftr" sz="quarter" idx="3"/>
          </p:nvPr>
        </p:nvSpPr>
        <p:spPr>
          <a:xfrm>
            <a:off x="684000" y="6588000"/>
            <a:ext cx="4068000" cy="169200"/>
          </a:xfrm>
          <a:prstGeom prst="rect">
            <a:avLst/>
          </a:prstGeom>
        </p:spPr>
        <p:txBody>
          <a:bodyPr vert="horz" lIns="0" tIns="0" rIns="0" bIns="0" rtlCol="0" anchor="b" anchorCtr="0"/>
          <a:lstStyle>
            <a:lvl1pPr algn="l">
              <a:defRPr sz="1100">
                <a:solidFill>
                  <a:schemeClr val="tx2"/>
                </a:solidFill>
                <a:latin typeface="Arial" pitchFamily="34" charset="0"/>
                <a:cs typeface="Arial" pitchFamily="34" charset="0"/>
              </a:defRPr>
            </a:lvl1pPr>
          </a:lstStyle>
          <a:p>
            <a:pPr fontAlgn="auto">
              <a:spcBef>
                <a:spcPts val="0"/>
              </a:spcBef>
              <a:spcAft>
                <a:spcPts val="0"/>
              </a:spcAft>
            </a:pPr>
            <a:endParaRPr kumimoji="1" lang="en-GB" altLang="en-GB" dirty="0">
              <a:solidFill>
                <a:srgbClr val="313131"/>
              </a:solidFill>
            </a:endParaRPr>
          </a:p>
        </p:txBody>
      </p:sp>
      <p:sp>
        <p:nvSpPr>
          <p:cNvPr id="10" name="スライド番号プレースホルダ 9"/>
          <p:cNvSpPr>
            <a:spLocks noGrp="1"/>
          </p:cNvSpPr>
          <p:nvPr>
            <p:ph type="sldNum" sz="quarter" idx="4"/>
          </p:nvPr>
        </p:nvSpPr>
        <p:spPr>
          <a:xfrm>
            <a:off x="410400" y="6588000"/>
            <a:ext cx="180000" cy="169200"/>
          </a:xfrm>
          <a:prstGeom prst="rect">
            <a:avLst/>
          </a:prstGeom>
        </p:spPr>
        <p:txBody>
          <a:bodyPr vert="horz" wrap="none" lIns="0" tIns="0" rIns="0" bIns="0" rtlCol="0" anchor="b" anchorCtr="0"/>
          <a:lstStyle>
            <a:lvl1pPr algn="r">
              <a:defRPr sz="1100">
                <a:solidFill>
                  <a:schemeClr val="tx2"/>
                </a:solidFill>
                <a:latin typeface="Arial" pitchFamily="34" charset="0"/>
                <a:cs typeface="Arial" pitchFamily="34" charset="0"/>
              </a:defRPr>
            </a:lvl1pPr>
          </a:lstStyle>
          <a:p>
            <a:pPr fontAlgn="auto">
              <a:spcBef>
                <a:spcPts val="0"/>
              </a:spcBef>
              <a:spcAft>
                <a:spcPts val="0"/>
              </a:spcAft>
            </a:pPr>
            <a:fld id="{AA5FCFE5-FE56-4EF1-80A8-07776887C2A1}" type="slidenum">
              <a:rPr kumimoji="1" lang="ja-JP" altLang="en-US" smtClean="0">
                <a:solidFill>
                  <a:srgbClr val="313131"/>
                </a:solidFill>
              </a:rPr>
              <a:pPr fontAlgn="auto">
                <a:spcBef>
                  <a:spcPts val="0"/>
                </a:spcBef>
                <a:spcAft>
                  <a:spcPts val="0"/>
                </a:spcAft>
              </a:pPr>
              <a:t>‹#›</a:t>
            </a:fld>
            <a:endParaRPr kumimoji="1" lang="ja-JP" altLang="en-US" dirty="0">
              <a:solidFill>
                <a:srgbClr val="313131"/>
              </a:solidFill>
            </a:endParaRPr>
          </a:p>
        </p:txBody>
      </p:sp>
      <p:sp>
        <p:nvSpPr>
          <p:cNvPr id="14" name="Text Box 37"/>
          <p:cNvSpPr txBox="1">
            <a:spLocks noChangeArrowheads="1"/>
          </p:cNvSpPr>
          <p:nvPr userDrawn="1"/>
        </p:nvSpPr>
        <p:spPr bwMode="gray">
          <a:xfrm>
            <a:off x="5702400" y="6588000"/>
            <a:ext cx="3762000" cy="169200"/>
          </a:xfrm>
          <a:prstGeom prst="rect">
            <a:avLst/>
          </a:prstGeom>
          <a:noFill/>
          <a:ln w="9525">
            <a:noFill/>
            <a:miter lim="800000"/>
            <a:headEnd/>
            <a:tailEnd/>
          </a:ln>
          <a:effectLst/>
        </p:spPr>
        <p:txBody>
          <a:bodyPr lIns="0" tIns="0" rIns="0" bIns="0" anchor="b" anchorCtr="0">
            <a:noAutofit/>
          </a:bodyPr>
          <a:lstStyle/>
          <a:p>
            <a:pPr algn="r" eaLnBrk="0" hangingPunct="0">
              <a:spcBef>
                <a:spcPct val="50000"/>
              </a:spcBef>
              <a:defRPr/>
            </a:pPr>
            <a:r>
              <a:rPr lang="fr-FR" altLang="ja-JP" sz="900" dirty="0">
                <a:solidFill>
                  <a:srgbClr val="313131"/>
                </a:solidFill>
              </a:rPr>
              <a:t>© 2016. For information, contact Deloitte Touche Tohmatsu LLC.</a:t>
            </a:r>
          </a:p>
        </p:txBody>
      </p:sp>
    </p:spTree>
    <p:extLst>
      <p:ext uri="{BB962C8B-B14F-4D97-AF65-F5344CB8AC3E}">
        <p14:creationId xmlns:p14="http://schemas.microsoft.com/office/powerpoint/2010/main" val="4029715322"/>
      </p:ext>
    </p:extLst>
  </p:cSld>
  <p:clrMap bg1="lt1" tx1="dk1" bg2="lt2" tx2="dk2" accent1="accent1" accent2="accent2" accent3="accent3" accent4="accent4" accent5="accent5" accent6="accent6" hlink="hlink" folHlink="folHlink"/>
  <p:sldLayoutIdLst>
    <p:sldLayoutId id="2147483917" r:id="rId1"/>
    <p:sldLayoutId id="2147483918" r:id="rId2"/>
    <p:sldLayoutId id="2147483919" r:id="rId3"/>
    <p:sldLayoutId id="2147483920" r:id="rId4"/>
    <p:sldLayoutId id="2147483921" r:id="rId5"/>
    <p:sldLayoutId id="2147483922" r:id="rId6"/>
    <p:sldLayoutId id="2147483923" r:id="rId7"/>
    <p:sldLayoutId id="2147483924" r:id="rId8"/>
    <p:sldLayoutId id="2147483925" r:id="rId9"/>
  </p:sldLayoutIdLst>
  <p:hf hdr="0" ftr="0" dt="0"/>
  <p:txStyles>
    <p:titleStyle>
      <a:lvl1pPr algn="l" eaLnBrk="1" hangingPunct="1">
        <a:defRPr kumimoji="1" sz="2000" b="1">
          <a:solidFill>
            <a:schemeClr val="accent1"/>
          </a:solidFill>
          <a:latin typeface="Arial" pitchFamily="34" charset="0"/>
          <a:ea typeface="+mn-ea"/>
          <a:cs typeface="Arial" pitchFamily="34" charset="0"/>
        </a:defRPr>
      </a:lvl1pPr>
    </p:titleStyle>
    <p:bodyStyle>
      <a:lvl1pPr marL="0" indent="0" eaLnBrk="1" hangingPunct="1">
        <a:lnSpc>
          <a:spcPct val="106000"/>
        </a:lnSpc>
        <a:spcBef>
          <a:spcPts val="1056"/>
        </a:spcBef>
        <a:defRPr kumimoji="1" sz="1200">
          <a:solidFill>
            <a:schemeClr val="tx1"/>
          </a:solidFill>
          <a:latin typeface="Arial" pitchFamily="34" charset="0"/>
          <a:ea typeface="+mn-ea"/>
          <a:cs typeface="Arial" pitchFamily="34" charset="0"/>
        </a:defRPr>
      </a:lvl1pPr>
      <a:lvl2pPr marL="169200" indent="-169200" algn="l" eaLnBrk="1" hangingPunct="1">
        <a:lnSpc>
          <a:spcPct val="106000"/>
        </a:lnSpc>
        <a:spcBef>
          <a:spcPts val="1056"/>
        </a:spcBef>
        <a:buFont typeface="Wingdings" pitchFamily="2" charset="2"/>
        <a:buChar char="n"/>
        <a:defRPr kumimoji="1" sz="1200">
          <a:solidFill>
            <a:schemeClr val="tx1"/>
          </a:solidFill>
          <a:latin typeface="Arial" pitchFamily="34" charset="0"/>
          <a:ea typeface="+mn-ea"/>
          <a:cs typeface="Arial" pitchFamily="34" charset="0"/>
        </a:defRPr>
      </a:lvl2pPr>
      <a:lvl3pPr marL="345600" indent="-172800" algn="l" eaLnBrk="1" hangingPunct="1">
        <a:lnSpc>
          <a:spcPct val="106000"/>
        </a:lnSpc>
        <a:spcBef>
          <a:spcPts val="480"/>
        </a:spcBef>
        <a:buFont typeface="Wingdings" pitchFamily="2" charset="2"/>
        <a:buChar char="Ø"/>
        <a:defRPr kumimoji="1" sz="1200">
          <a:solidFill>
            <a:schemeClr val="tx1"/>
          </a:solidFill>
          <a:latin typeface="Arial" pitchFamily="34" charset="0"/>
          <a:ea typeface="+mn-ea"/>
          <a:cs typeface="Arial" pitchFamily="34" charset="0"/>
        </a:defRPr>
      </a:lvl3pPr>
      <a:lvl4pPr marL="518400" indent="-172800" algn="l" eaLnBrk="1" hangingPunct="1">
        <a:lnSpc>
          <a:spcPct val="106000"/>
        </a:lnSpc>
        <a:spcBef>
          <a:spcPts val="240"/>
        </a:spcBef>
        <a:buFont typeface="Arial" pitchFamily="34" charset="0"/>
        <a:buChar char="•"/>
        <a:defRPr kumimoji="1" sz="1200">
          <a:solidFill>
            <a:schemeClr val="tx1"/>
          </a:solidFill>
          <a:latin typeface="Arial" pitchFamily="34" charset="0"/>
          <a:ea typeface="+mn-ea"/>
          <a:cs typeface="Arial" pitchFamily="34" charset="0"/>
        </a:defRPr>
      </a:lvl4pPr>
    </p:bodyStyle>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7" name="タイトル プレースホルダ 6"/>
          <p:cNvSpPr>
            <a:spLocks noGrp="1"/>
          </p:cNvSpPr>
          <p:nvPr>
            <p:ph type="title"/>
          </p:nvPr>
        </p:nvSpPr>
        <p:spPr>
          <a:xfrm>
            <a:off x="417000" y="136800"/>
            <a:ext cx="9072000" cy="651600"/>
          </a:xfrm>
          <a:prstGeom prst="rect">
            <a:avLst/>
          </a:prstGeom>
        </p:spPr>
        <p:txBody>
          <a:bodyPr vert="horz" lIns="0" tIns="0" rIns="0" bIns="0" rtlCol="0" anchor="b" anchorCtr="0">
            <a:noAutofit/>
          </a:bodyPr>
          <a:lstStyle/>
          <a:p>
            <a:r>
              <a:rPr kumimoji="1" lang="ja-JP" altLang="en-US" dirty="0"/>
              <a:t>マスター タイトルの書式設定</a:t>
            </a:r>
          </a:p>
        </p:txBody>
      </p:sp>
      <p:sp>
        <p:nvSpPr>
          <p:cNvPr id="8" name="テキスト プレースホルダ 7"/>
          <p:cNvSpPr>
            <a:spLocks noGrp="1"/>
          </p:cNvSpPr>
          <p:nvPr>
            <p:ph type="body" idx="1"/>
          </p:nvPr>
        </p:nvSpPr>
        <p:spPr>
          <a:xfrm>
            <a:off x="417000" y="1479600"/>
            <a:ext cx="4320000" cy="4816800"/>
          </a:xfrm>
          <a:prstGeom prst="rect">
            <a:avLst/>
          </a:prstGeom>
        </p:spPr>
        <p:txBody>
          <a:bodyPr vert="horz" lIns="72000" tIns="72000" rIns="72000" bIns="72000" rtlCol="0">
            <a:normAutofit/>
          </a:bodyPr>
          <a:lstStyle/>
          <a:p>
            <a:pPr lvl="0"/>
            <a:r>
              <a:rPr kumimoji="1" lang="ja-JP" altLang="en-US" dirty="0"/>
              <a:t>マスター テキストの書式設定</a:t>
            </a:r>
          </a:p>
          <a:p>
            <a:pPr lvl="1"/>
            <a:r>
              <a:rPr kumimoji="1" lang="ja-JP" altLang="en-US" dirty="0"/>
              <a:t>第 </a:t>
            </a:r>
            <a:r>
              <a:rPr kumimoji="1" lang="en-US" altLang="ja-JP" dirty="0"/>
              <a:t>1 </a:t>
            </a:r>
            <a:r>
              <a:rPr kumimoji="1" lang="ja-JP" altLang="en-US" dirty="0"/>
              <a:t>レベル</a:t>
            </a:r>
          </a:p>
          <a:p>
            <a:pPr lvl="2"/>
            <a:r>
              <a:rPr kumimoji="1" lang="ja-JP" altLang="en-US" dirty="0"/>
              <a:t>第 </a:t>
            </a:r>
            <a:r>
              <a:rPr kumimoji="1" lang="en-US" altLang="ja-JP" dirty="0"/>
              <a:t>2 </a:t>
            </a:r>
            <a:r>
              <a:rPr kumimoji="1" lang="ja-JP" altLang="en-US" dirty="0"/>
              <a:t>レベル</a:t>
            </a:r>
          </a:p>
          <a:p>
            <a:pPr lvl="3"/>
            <a:r>
              <a:rPr kumimoji="1" lang="ja-JP" altLang="en-US" dirty="0"/>
              <a:t>第 </a:t>
            </a:r>
            <a:r>
              <a:rPr kumimoji="1" lang="en-US" altLang="ja-JP" dirty="0"/>
              <a:t>3 </a:t>
            </a:r>
            <a:r>
              <a:rPr kumimoji="1" lang="ja-JP" altLang="en-US" dirty="0"/>
              <a:t>レベル</a:t>
            </a:r>
          </a:p>
        </p:txBody>
      </p:sp>
      <p:sp>
        <p:nvSpPr>
          <p:cNvPr id="9" name="フッター プレースホルダ 8"/>
          <p:cNvSpPr>
            <a:spLocks noGrp="1"/>
          </p:cNvSpPr>
          <p:nvPr>
            <p:ph type="ftr" sz="quarter" idx="3"/>
          </p:nvPr>
        </p:nvSpPr>
        <p:spPr>
          <a:xfrm>
            <a:off x="684000" y="6588000"/>
            <a:ext cx="4068000" cy="169200"/>
          </a:xfrm>
          <a:prstGeom prst="rect">
            <a:avLst/>
          </a:prstGeom>
        </p:spPr>
        <p:txBody>
          <a:bodyPr vert="horz" lIns="0" tIns="0" rIns="0" bIns="0" rtlCol="0" anchor="b" anchorCtr="0"/>
          <a:lstStyle>
            <a:lvl1pPr algn="l">
              <a:defRPr sz="1100">
                <a:solidFill>
                  <a:schemeClr val="tx2"/>
                </a:solidFill>
                <a:latin typeface="Arial" pitchFamily="34" charset="0"/>
                <a:cs typeface="Arial" pitchFamily="34" charset="0"/>
              </a:defRPr>
            </a:lvl1pPr>
          </a:lstStyle>
          <a:p>
            <a:pPr fontAlgn="auto">
              <a:spcBef>
                <a:spcPts val="0"/>
              </a:spcBef>
              <a:spcAft>
                <a:spcPts val="0"/>
              </a:spcAft>
            </a:pPr>
            <a:endParaRPr kumimoji="1" lang="en-GB" altLang="en-GB" dirty="0">
              <a:solidFill>
                <a:srgbClr val="313131"/>
              </a:solidFill>
            </a:endParaRPr>
          </a:p>
        </p:txBody>
      </p:sp>
      <p:sp>
        <p:nvSpPr>
          <p:cNvPr id="10" name="スライド番号プレースホルダ 9"/>
          <p:cNvSpPr>
            <a:spLocks noGrp="1"/>
          </p:cNvSpPr>
          <p:nvPr>
            <p:ph type="sldNum" sz="quarter" idx="4"/>
          </p:nvPr>
        </p:nvSpPr>
        <p:spPr>
          <a:xfrm>
            <a:off x="410400" y="6588000"/>
            <a:ext cx="180000" cy="169200"/>
          </a:xfrm>
          <a:prstGeom prst="rect">
            <a:avLst/>
          </a:prstGeom>
        </p:spPr>
        <p:txBody>
          <a:bodyPr vert="horz" wrap="none" lIns="0" tIns="0" rIns="0" bIns="0" rtlCol="0" anchor="b" anchorCtr="0"/>
          <a:lstStyle>
            <a:lvl1pPr algn="r">
              <a:defRPr sz="1100">
                <a:solidFill>
                  <a:schemeClr val="tx2"/>
                </a:solidFill>
                <a:latin typeface="Arial" pitchFamily="34" charset="0"/>
                <a:cs typeface="Arial" pitchFamily="34" charset="0"/>
              </a:defRPr>
            </a:lvl1pPr>
          </a:lstStyle>
          <a:p>
            <a:pPr fontAlgn="auto">
              <a:spcBef>
                <a:spcPts val="0"/>
              </a:spcBef>
              <a:spcAft>
                <a:spcPts val="0"/>
              </a:spcAft>
            </a:pPr>
            <a:fld id="{AA5FCFE5-FE56-4EF1-80A8-07776887C2A1}" type="slidenum">
              <a:rPr kumimoji="1" lang="ja-JP" altLang="en-US" smtClean="0">
                <a:solidFill>
                  <a:srgbClr val="313131"/>
                </a:solidFill>
              </a:rPr>
              <a:pPr fontAlgn="auto">
                <a:spcBef>
                  <a:spcPts val="0"/>
                </a:spcBef>
                <a:spcAft>
                  <a:spcPts val="0"/>
                </a:spcAft>
              </a:pPr>
              <a:t>‹#›</a:t>
            </a:fld>
            <a:endParaRPr kumimoji="1" lang="ja-JP" altLang="en-US" dirty="0">
              <a:solidFill>
                <a:srgbClr val="313131"/>
              </a:solidFill>
            </a:endParaRPr>
          </a:p>
        </p:txBody>
      </p:sp>
    </p:spTree>
    <p:extLst>
      <p:ext uri="{BB962C8B-B14F-4D97-AF65-F5344CB8AC3E}">
        <p14:creationId xmlns:p14="http://schemas.microsoft.com/office/powerpoint/2010/main" val="1430437219"/>
      </p:ext>
    </p:extLst>
  </p:cSld>
  <p:clrMap bg1="lt1" tx1="dk1" bg2="lt2" tx2="dk2" accent1="accent1" accent2="accent2" accent3="accent3" accent4="accent4" accent5="accent5" accent6="accent6" hlink="hlink" folHlink="folHlink"/>
  <p:sldLayoutIdLst>
    <p:sldLayoutId id="2147483929" r:id="rId1"/>
    <p:sldLayoutId id="2147483930" r:id="rId2"/>
    <p:sldLayoutId id="2147483931" r:id="rId3"/>
    <p:sldLayoutId id="2147483932" r:id="rId4"/>
    <p:sldLayoutId id="2147483933" r:id="rId5"/>
    <p:sldLayoutId id="2147483934" r:id="rId6"/>
    <p:sldLayoutId id="2147483935" r:id="rId7"/>
    <p:sldLayoutId id="2147483936" r:id="rId8"/>
    <p:sldLayoutId id="2147483937" r:id="rId9"/>
  </p:sldLayoutIdLst>
  <p:hf hdr="0" ftr="0" dt="0"/>
  <p:txStyles>
    <p:titleStyle>
      <a:lvl1pPr algn="l" eaLnBrk="1" hangingPunct="1">
        <a:defRPr kumimoji="1" sz="2000" b="1">
          <a:solidFill>
            <a:schemeClr val="accent1"/>
          </a:solidFill>
          <a:latin typeface="Arial" pitchFamily="34" charset="0"/>
          <a:ea typeface="+mn-ea"/>
          <a:cs typeface="Arial" pitchFamily="34" charset="0"/>
        </a:defRPr>
      </a:lvl1pPr>
    </p:titleStyle>
    <p:bodyStyle>
      <a:lvl1pPr marL="0" indent="0" eaLnBrk="1" hangingPunct="1">
        <a:lnSpc>
          <a:spcPct val="106000"/>
        </a:lnSpc>
        <a:spcBef>
          <a:spcPts val="1056"/>
        </a:spcBef>
        <a:defRPr kumimoji="1" sz="1200">
          <a:solidFill>
            <a:schemeClr val="tx1"/>
          </a:solidFill>
          <a:latin typeface="Arial" pitchFamily="34" charset="0"/>
          <a:ea typeface="+mn-ea"/>
          <a:cs typeface="Arial" pitchFamily="34" charset="0"/>
        </a:defRPr>
      </a:lvl1pPr>
      <a:lvl2pPr marL="169200" indent="-169200" algn="l" eaLnBrk="1" hangingPunct="1">
        <a:lnSpc>
          <a:spcPct val="106000"/>
        </a:lnSpc>
        <a:spcBef>
          <a:spcPts val="1056"/>
        </a:spcBef>
        <a:buFont typeface="Wingdings" pitchFamily="2" charset="2"/>
        <a:buChar char="n"/>
        <a:defRPr kumimoji="1" sz="1200">
          <a:solidFill>
            <a:schemeClr val="tx1"/>
          </a:solidFill>
          <a:latin typeface="Arial" pitchFamily="34" charset="0"/>
          <a:ea typeface="+mn-ea"/>
          <a:cs typeface="Arial" pitchFamily="34" charset="0"/>
        </a:defRPr>
      </a:lvl2pPr>
      <a:lvl3pPr marL="345600" indent="-172800" algn="l" eaLnBrk="1" hangingPunct="1">
        <a:lnSpc>
          <a:spcPct val="106000"/>
        </a:lnSpc>
        <a:spcBef>
          <a:spcPts val="480"/>
        </a:spcBef>
        <a:buFont typeface="Wingdings" pitchFamily="2" charset="2"/>
        <a:buChar char="Ø"/>
        <a:defRPr kumimoji="1" sz="1200">
          <a:solidFill>
            <a:schemeClr val="tx1"/>
          </a:solidFill>
          <a:latin typeface="Arial" pitchFamily="34" charset="0"/>
          <a:ea typeface="+mn-ea"/>
          <a:cs typeface="Arial" pitchFamily="34" charset="0"/>
        </a:defRPr>
      </a:lvl3pPr>
      <a:lvl4pPr marL="518400" indent="-172800" algn="l" eaLnBrk="1" hangingPunct="1">
        <a:lnSpc>
          <a:spcPct val="106000"/>
        </a:lnSpc>
        <a:spcBef>
          <a:spcPts val="240"/>
        </a:spcBef>
        <a:buFont typeface="Arial" pitchFamily="34" charset="0"/>
        <a:buChar char="•"/>
        <a:defRPr kumimoji="1" sz="1200">
          <a:solidFill>
            <a:schemeClr val="tx1"/>
          </a:solidFill>
          <a:latin typeface="Arial" pitchFamily="34" charset="0"/>
          <a:ea typeface="+mn-ea"/>
          <a:cs typeface="Arial" pitchFamily="34" charset="0"/>
        </a:defRPr>
      </a:lvl4pPr>
    </p:bodyStyle>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7" name="タイトル プレースホルダ 6"/>
          <p:cNvSpPr>
            <a:spLocks noGrp="1"/>
          </p:cNvSpPr>
          <p:nvPr>
            <p:ph type="title"/>
          </p:nvPr>
        </p:nvSpPr>
        <p:spPr>
          <a:xfrm>
            <a:off x="417000" y="136800"/>
            <a:ext cx="9072000" cy="651600"/>
          </a:xfrm>
          <a:prstGeom prst="rect">
            <a:avLst/>
          </a:prstGeom>
        </p:spPr>
        <p:txBody>
          <a:bodyPr vert="horz" lIns="0" tIns="0" rIns="0" bIns="0" rtlCol="0" anchor="b" anchorCtr="0">
            <a:noAutofit/>
          </a:bodyPr>
          <a:lstStyle/>
          <a:p>
            <a:r>
              <a:rPr kumimoji="1" lang="ja-JP" altLang="en-US" dirty="0"/>
              <a:t>マスター タイトルの書式設定</a:t>
            </a:r>
          </a:p>
        </p:txBody>
      </p:sp>
      <p:sp>
        <p:nvSpPr>
          <p:cNvPr id="8" name="テキスト プレースホルダ 7"/>
          <p:cNvSpPr>
            <a:spLocks noGrp="1"/>
          </p:cNvSpPr>
          <p:nvPr>
            <p:ph type="body" idx="1"/>
          </p:nvPr>
        </p:nvSpPr>
        <p:spPr>
          <a:xfrm>
            <a:off x="417000" y="1479600"/>
            <a:ext cx="4320000" cy="4816800"/>
          </a:xfrm>
          <a:prstGeom prst="rect">
            <a:avLst/>
          </a:prstGeom>
        </p:spPr>
        <p:txBody>
          <a:bodyPr vert="horz" lIns="72000" tIns="72000" rIns="72000" bIns="72000" rtlCol="0">
            <a:normAutofit/>
          </a:bodyPr>
          <a:lstStyle/>
          <a:p>
            <a:pPr lvl="0"/>
            <a:r>
              <a:rPr kumimoji="1" lang="ja-JP" altLang="en-US" dirty="0"/>
              <a:t>マスター テキストの書式設定</a:t>
            </a:r>
          </a:p>
          <a:p>
            <a:pPr lvl="1"/>
            <a:r>
              <a:rPr kumimoji="1" lang="ja-JP" altLang="en-US" dirty="0"/>
              <a:t>第 </a:t>
            </a:r>
            <a:r>
              <a:rPr kumimoji="1" lang="en-US" altLang="ja-JP" dirty="0"/>
              <a:t>1 </a:t>
            </a:r>
            <a:r>
              <a:rPr kumimoji="1" lang="ja-JP" altLang="en-US" dirty="0"/>
              <a:t>レベル</a:t>
            </a:r>
          </a:p>
          <a:p>
            <a:pPr lvl="2"/>
            <a:r>
              <a:rPr kumimoji="1" lang="ja-JP" altLang="en-US" dirty="0"/>
              <a:t>第 </a:t>
            </a:r>
            <a:r>
              <a:rPr kumimoji="1" lang="en-US" altLang="ja-JP" dirty="0"/>
              <a:t>2 </a:t>
            </a:r>
            <a:r>
              <a:rPr kumimoji="1" lang="ja-JP" altLang="en-US" dirty="0"/>
              <a:t>レベル</a:t>
            </a:r>
          </a:p>
          <a:p>
            <a:pPr lvl="3"/>
            <a:r>
              <a:rPr kumimoji="1" lang="ja-JP" altLang="en-US" dirty="0"/>
              <a:t>第 </a:t>
            </a:r>
            <a:r>
              <a:rPr kumimoji="1" lang="en-US" altLang="ja-JP" dirty="0"/>
              <a:t>3 </a:t>
            </a:r>
            <a:r>
              <a:rPr kumimoji="1" lang="ja-JP" altLang="en-US" dirty="0"/>
              <a:t>レベル</a:t>
            </a:r>
          </a:p>
        </p:txBody>
      </p:sp>
      <p:sp>
        <p:nvSpPr>
          <p:cNvPr id="9" name="フッター プレースホルダ 8"/>
          <p:cNvSpPr>
            <a:spLocks noGrp="1"/>
          </p:cNvSpPr>
          <p:nvPr>
            <p:ph type="ftr" sz="quarter" idx="3"/>
          </p:nvPr>
        </p:nvSpPr>
        <p:spPr>
          <a:xfrm>
            <a:off x="684000" y="6588000"/>
            <a:ext cx="4068000" cy="169200"/>
          </a:xfrm>
          <a:prstGeom prst="rect">
            <a:avLst/>
          </a:prstGeom>
        </p:spPr>
        <p:txBody>
          <a:bodyPr vert="horz" lIns="0" tIns="0" rIns="0" bIns="0" rtlCol="0" anchor="b" anchorCtr="0"/>
          <a:lstStyle>
            <a:lvl1pPr algn="l">
              <a:defRPr sz="1100">
                <a:solidFill>
                  <a:schemeClr val="tx2"/>
                </a:solidFill>
                <a:latin typeface="Arial" pitchFamily="34" charset="0"/>
                <a:cs typeface="Arial" pitchFamily="34" charset="0"/>
              </a:defRPr>
            </a:lvl1pPr>
          </a:lstStyle>
          <a:p>
            <a:pPr fontAlgn="auto">
              <a:spcBef>
                <a:spcPts val="0"/>
              </a:spcBef>
              <a:spcAft>
                <a:spcPts val="0"/>
              </a:spcAft>
            </a:pPr>
            <a:endParaRPr kumimoji="1" lang="en-GB" altLang="en-GB" dirty="0">
              <a:solidFill>
                <a:srgbClr val="313131"/>
              </a:solidFill>
            </a:endParaRPr>
          </a:p>
        </p:txBody>
      </p:sp>
      <p:sp>
        <p:nvSpPr>
          <p:cNvPr id="10" name="スライド番号プレースホルダ 9"/>
          <p:cNvSpPr>
            <a:spLocks noGrp="1"/>
          </p:cNvSpPr>
          <p:nvPr>
            <p:ph type="sldNum" sz="quarter" idx="4"/>
          </p:nvPr>
        </p:nvSpPr>
        <p:spPr>
          <a:xfrm>
            <a:off x="410400" y="6588000"/>
            <a:ext cx="180000" cy="169200"/>
          </a:xfrm>
          <a:prstGeom prst="rect">
            <a:avLst/>
          </a:prstGeom>
        </p:spPr>
        <p:txBody>
          <a:bodyPr vert="horz" wrap="none" lIns="0" tIns="0" rIns="0" bIns="0" rtlCol="0" anchor="b" anchorCtr="0"/>
          <a:lstStyle>
            <a:lvl1pPr algn="r">
              <a:defRPr sz="1100">
                <a:solidFill>
                  <a:schemeClr val="tx2"/>
                </a:solidFill>
                <a:latin typeface="Arial" pitchFamily="34" charset="0"/>
                <a:cs typeface="Arial" pitchFamily="34" charset="0"/>
              </a:defRPr>
            </a:lvl1pPr>
          </a:lstStyle>
          <a:p>
            <a:pPr fontAlgn="auto">
              <a:spcBef>
                <a:spcPts val="0"/>
              </a:spcBef>
              <a:spcAft>
                <a:spcPts val="0"/>
              </a:spcAft>
            </a:pPr>
            <a:fld id="{AA5FCFE5-FE56-4EF1-80A8-07776887C2A1}" type="slidenum">
              <a:rPr kumimoji="1" lang="ja-JP" altLang="en-US" smtClean="0">
                <a:solidFill>
                  <a:srgbClr val="313131"/>
                </a:solidFill>
              </a:rPr>
              <a:pPr fontAlgn="auto">
                <a:spcBef>
                  <a:spcPts val="0"/>
                </a:spcBef>
                <a:spcAft>
                  <a:spcPts val="0"/>
                </a:spcAft>
              </a:pPr>
              <a:t>‹#›</a:t>
            </a:fld>
            <a:endParaRPr kumimoji="1" lang="ja-JP" altLang="en-US" dirty="0">
              <a:solidFill>
                <a:srgbClr val="313131"/>
              </a:solidFill>
            </a:endParaRPr>
          </a:p>
        </p:txBody>
      </p:sp>
    </p:spTree>
    <p:extLst>
      <p:ext uri="{BB962C8B-B14F-4D97-AF65-F5344CB8AC3E}">
        <p14:creationId xmlns:p14="http://schemas.microsoft.com/office/powerpoint/2010/main" val="1686477499"/>
      </p:ext>
    </p:extLst>
  </p:cSld>
  <p:clrMap bg1="lt1" tx1="dk1" bg2="lt2" tx2="dk2" accent1="accent1" accent2="accent2" accent3="accent3" accent4="accent4" accent5="accent5" accent6="accent6" hlink="hlink" folHlink="folHlink"/>
  <p:sldLayoutIdLst>
    <p:sldLayoutId id="2147483939" r:id="rId1"/>
    <p:sldLayoutId id="2147483940" r:id="rId2"/>
    <p:sldLayoutId id="2147483941" r:id="rId3"/>
    <p:sldLayoutId id="2147483942" r:id="rId4"/>
    <p:sldLayoutId id="2147483943" r:id="rId5"/>
    <p:sldLayoutId id="2147483944" r:id="rId6"/>
    <p:sldLayoutId id="2147483945" r:id="rId7"/>
    <p:sldLayoutId id="2147483946" r:id="rId8"/>
    <p:sldLayoutId id="2147483947" r:id="rId9"/>
  </p:sldLayoutIdLst>
  <p:hf hdr="0" ftr="0" dt="0"/>
  <p:txStyles>
    <p:titleStyle>
      <a:lvl1pPr algn="l" eaLnBrk="1" hangingPunct="1">
        <a:defRPr kumimoji="1" sz="2000" b="1">
          <a:solidFill>
            <a:schemeClr val="accent1"/>
          </a:solidFill>
          <a:latin typeface="Arial" pitchFamily="34" charset="0"/>
          <a:ea typeface="+mn-ea"/>
          <a:cs typeface="Arial" pitchFamily="34" charset="0"/>
        </a:defRPr>
      </a:lvl1pPr>
    </p:titleStyle>
    <p:bodyStyle>
      <a:lvl1pPr marL="0" indent="0" eaLnBrk="1" hangingPunct="1">
        <a:lnSpc>
          <a:spcPct val="106000"/>
        </a:lnSpc>
        <a:spcBef>
          <a:spcPts val="1056"/>
        </a:spcBef>
        <a:defRPr kumimoji="1" sz="1200">
          <a:solidFill>
            <a:schemeClr val="tx1"/>
          </a:solidFill>
          <a:latin typeface="Arial" pitchFamily="34" charset="0"/>
          <a:ea typeface="+mn-ea"/>
          <a:cs typeface="Arial" pitchFamily="34" charset="0"/>
        </a:defRPr>
      </a:lvl1pPr>
      <a:lvl2pPr marL="169200" indent="-169200" algn="l" eaLnBrk="1" hangingPunct="1">
        <a:lnSpc>
          <a:spcPct val="106000"/>
        </a:lnSpc>
        <a:spcBef>
          <a:spcPts val="1056"/>
        </a:spcBef>
        <a:buFont typeface="Wingdings" pitchFamily="2" charset="2"/>
        <a:buChar char="n"/>
        <a:defRPr kumimoji="1" sz="1200">
          <a:solidFill>
            <a:schemeClr val="tx1"/>
          </a:solidFill>
          <a:latin typeface="Arial" pitchFamily="34" charset="0"/>
          <a:ea typeface="+mn-ea"/>
          <a:cs typeface="Arial" pitchFamily="34" charset="0"/>
        </a:defRPr>
      </a:lvl2pPr>
      <a:lvl3pPr marL="345600" indent="-172800" algn="l" eaLnBrk="1" hangingPunct="1">
        <a:lnSpc>
          <a:spcPct val="106000"/>
        </a:lnSpc>
        <a:spcBef>
          <a:spcPts val="480"/>
        </a:spcBef>
        <a:buFont typeface="Wingdings" pitchFamily="2" charset="2"/>
        <a:buChar char="Ø"/>
        <a:defRPr kumimoji="1" sz="1200">
          <a:solidFill>
            <a:schemeClr val="tx1"/>
          </a:solidFill>
          <a:latin typeface="Arial" pitchFamily="34" charset="0"/>
          <a:ea typeface="+mn-ea"/>
          <a:cs typeface="Arial" pitchFamily="34" charset="0"/>
        </a:defRPr>
      </a:lvl3pPr>
      <a:lvl4pPr marL="518400" indent="-172800" algn="l" eaLnBrk="1" hangingPunct="1">
        <a:lnSpc>
          <a:spcPct val="106000"/>
        </a:lnSpc>
        <a:spcBef>
          <a:spcPts val="240"/>
        </a:spcBef>
        <a:buFont typeface="Arial" pitchFamily="34" charset="0"/>
        <a:buChar char="•"/>
        <a:defRPr kumimoji="1" sz="1200">
          <a:solidFill>
            <a:schemeClr val="tx1"/>
          </a:solidFill>
          <a:latin typeface="Arial" pitchFamily="34" charset="0"/>
          <a:ea typeface="+mn-ea"/>
          <a:cs typeface="Arial" pitchFamily="34" charset="0"/>
        </a:defRPr>
      </a:lvl4pPr>
    </p:bodyStyle>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gray">
          <a:xfrm>
            <a:off x="417000" y="136800"/>
            <a:ext cx="9072000" cy="651600"/>
          </a:xfrm>
          <a:prstGeom prst="rect">
            <a:avLst/>
          </a:prstGeom>
        </p:spPr>
        <p:txBody>
          <a:bodyPr vert="horz" lIns="0" tIns="0" rIns="0" bIns="0" rtlCol="0" anchor="b" anchorCtr="0">
            <a:noAutofit/>
          </a:bodyPr>
          <a:lstStyle/>
          <a:p>
            <a:r>
              <a:rPr lang="ja-JP" altLang="en-US" noProof="0" dirty="0"/>
              <a:t>キーメッセージを入力（本スライドで一番伝えたいこと＜名詞止め・体言止め不可＞）</a:t>
            </a:r>
            <a:endParaRPr lang="en-US" noProof="0" dirty="0"/>
          </a:p>
        </p:txBody>
      </p:sp>
      <p:sp>
        <p:nvSpPr>
          <p:cNvPr id="8" name="フッター プレースホルダ 8"/>
          <p:cNvSpPr>
            <a:spLocks noGrp="1"/>
          </p:cNvSpPr>
          <p:nvPr>
            <p:ph type="ftr" sz="quarter" idx="3"/>
          </p:nvPr>
        </p:nvSpPr>
        <p:spPr bwMode="gray">
          <a:xfrm>
            <a:off x="705600" y="6588000"/>
            <a:ext cx="4068000" cy="169200"/>
          </a:xfrm>
          <a:prstGeom prst="rect">
            <a:avLst/>
          </a:prstGeom>
        </p:spPr>
        <p:txBody>
          <a:bodyPr vert="horz" lIns="0" tIns="0" rIns="0" bIns="0" rtlCol="0" anchor="b" anchorCtr="0"/>
          <a:lstStyle>
            <a:lvl1pPr algn="l">
              <a:defRPr sz="900">
                <a:solidFill>
                  <a:schemeClr val="tx1"/>
                </a:solidFill>
                <a:latin typeface="Arial" pitchFamily="34" charset="0"/>
                <a:cs typeface="Arial" pitchFamily="34" charset="0"/>
              </a:defRPr>
            </a:lvl1pPr>
          </a:lstStyle>
          <a:p>
            <a:pPr fontAlgn="auto">
              <a:spcBef>
                <a:spcPts val="0"/>
              </a:spcBef>
              <a:spcAft>
                <a:spcPts val="0"/>
              </a:spcAft>
            </a:pPr>
            <a:endParaRPr kumimoji="1" lang="en-GB" altLang="en-GB" dirty="0">
              <a:solidFill>
                <a:prstClr val="black"/>
              </a:solidFill>
            </a:endParaRPr>
          </a:p>
        </p:txBody>
      </p:sp>
      <p:sp>
        <p:nvSpPr>
          <p:cNvPr id="9" name="スライド番号プレースホルダ 9"/>
          <p:cNvSpPr>
            <a:spLocks noGrp="1"/>
          </p:cNvSpPr>
          <p:nvPr>
            <p:ph type="sldNum" sz="quarter" idx="4"/>
          </p:nvPr>
        </p:nvSpPr>
        <p:spPr bwMode="gray">
          <a:xfrm>
            <a:off x="417600" y="6588000"/>
            <a:ext cx="180000" cy="169200"/>
          </a:xfrm>
          <a:prstGeom prst="rect">
            <a:avLst/>
          </a:prstGeom>
        </p:spPr>
        <p:txBody>
          <a:bodyPr vert="horz" wrap="none" lIns="0" tIns="0" rIns="0" bIns="0" rtlCol="0" anchor="b" anchorCtr="0"/>
          <a:lstStyle>
            <a:lvl1pPr algn="r">
              <a:defRPr sz="900">
                <a:solidFill>
                  <a:schemeClr val="tx1"/>
                </a:solidFill>
                <a:latin typeface="+mn-lt"/>
                <a:cs typeface="Arial" pitchFamily="34" charset="0"/>
              </a:defRPr>
            </a:lvl1pPr>
          </a:lstStyle>
          <a:p>
            <a:pPr fontAlgn="auto">
              <a:spcBef>
                <a:spcPts val="0"/>
              </a:spcBef>
              <a:spcAft>
                <a:spcPts val="0"/>
              </a:spcAft>
            </a:pPr>
            <a:fld id="{AA5FCFE5-FE56-4EF1-80A8-07776887C2A1}" type="slidenum">
              <a:rPr kumimoji="1" lang="ja-JP" altLang="en-US" smtClean="0">
                <a:solidFill>
                  <a:prstClr val="black"/>
                </a:solidFill>
              </a:rPr>
              <a:pPr fontAlgn="auto">
                <a:spcBef>
                  <a:spcPts val="0"/>
                </a:spcBef>
                <a:spcAft>
                  <a:spcPts val="0"/>
                </a:spcAft>
              </a:pPr>
              <a:t>‹#›</a:t>
            </a:fld>
            <a:endParaRPr kumimoji="1" lang="ja-JP" altLang="en-US" dirty="0">
              <a:solidFill>
                <a:prstClr val="black"/>
              </a:solidFill>
            </a:endParaRPr>
          </a:p>
        </p:txBody>
      </p:sp>
      <p:sp>
        <p:nvSpPr>
          <p:cNvPr id="3" name="テキスト プレースホルダー 2"/>
          <p:cNvSpPr>
            <a:spLocks noGrp="1"/>
          </p:cNvSpPr>
          <p:nvPr>
            <p:ph type="body" idx="1"/>
          </p:nvPr>
        </p:nvSpPr>
        <p:spPr bwMode="gray">
          <a:xfrm>
            <a:off x="417000" y="1476000"/>
            <a:ext cx="4356000" cy="4824000"/>
          </a:xfrm>
          <a:prstGeom prst="rect">
            <a:avLst/>
          </a:prstGeom>
        </p:spPr>
        <p:txBody>
          <a:bodyPr vert="horz" lIns="72000" tIns="0" rIns="0" bIns="0" rtlCol="0">
            <a:noAutofit/>
          </a:bodyPr>
          <a:lstStyle/>
          <a:p>
            <a:pPr lvl="0"/>
            <a:r>
              <a:rPr kumimoji="1" lang="ja-JP" altLang="en-US" dirty="0"/>
              <a:t>マスター テキストの書式設定</a:t>
            </a:r>
          </a:p>
          <a:p>
            <a:pPr lvl="1"/>
            <a:r>
              <a:rPr kumimoji="1" lang="ja-JP" altLang="en-US" dirty="0"/>
              <a:t>第 </a:t>
            </a:r>
            <a:r>
              <a:rPr kumimoji="1" lang="en-US" altLang="ja-JP" dirty="0"/>
              <a:t>1 </a:t>
            </a:r>
            <a:r>
              <a:rPr kumimoji="1" lang="ja-JP" altLang="en-US" dirty="0"/>
              <a:t>レベル</a:t>
            </a:r>
          </a:p>
          <a:p>
            <a:pPr lvl="2"/>
            <a:r>
              <a:rPr kumimoji="1" lang="ja-JP" altLang="en-US" dirty="0"/>
              <a:t>第 </a:t>
            </a:r>
            <a:r>
              <a:rPr kumimoji="1" lang="en-US" altLang="ja-JP" dirty="0"/>
              <a:t>2 </a:t>
            </a:r>
            <a:r>
              <a:rPr kumimoji="1" lang="ja-JP" altLang="en-US" dirty="0"/>
              <a:t>レベル</a:t>
            </a:r>
          </a:p>
          <a:p>
            <a:pPr lvl="3"/>
            <a:r>
              <a:rPr kumimoji="1" lang="ja-JP" altLang="en-US" dirty="0"/>
              <a:t>第 </a:t>
            </a:r>
            <a:r>
              <a:rPr kumimoji="1" lang="en-US" altLang="ja-JP" dirty="0"/>
              <a:t>3 </a:t>
            </a:r>
            <a:r>
              <a:rPr kumimoji="1" lang="ja-JP" altLang="en-US" dirty="0"/>
              <a:t>レベル</a:t>
            </a:r>
          </a:p>
        </p:txBody>
      </p:sp>
    </p:spTree>
    <p:extLst>
      <p:ext uri="{BB962C8B-B14F-4D97-AF65-F5344CB8AC3E}">
        <p14:creationId xmlns:p14="http://schemas.microsoft.com/office/powerpoint/2010/main" val="2306691502"/>
      </p:ext>
    </p:extLst>
  </p:cSld>
  <p:clrMap bg1="lt1" tx1="dk1" bg2="lt2" tx2="dk2" accent1="accent1" accent2="accent2" accent3="accent3" accent4="accent4" accent5="accent5" accent6="accent6" hlink="hlink" folHlink="folHlink"/>
  <p:sldLayoutIdLst>
    <p:sldLayoutId id="2147483960" r:id="rId1"/>
    <p:sldLayoutId id="2147483961" r:id="rId2"/>
    <p:sldLayoutId id="2147483962" r:id="rId3"/>
    <p:sldLayoutId id="2147483963" r:id="rId4"/>
    <p:sldLayoutId id="2147483964" r:id="rId5"/>
    <p:sldLayoutId id="2147483965" r:id="rId6"/>
    <p:sldLayoutId id="2147483966" r:id="rId7"/>
    <p:sldLayoutId id="2147483967" r:id="rId8"/>
    <p:sldLayoutId id="2147483968" r:id="rId9"/>
    <p:sldLayoutId id="2147483969" r:id="rId10"/>
  </p:sldLayoutIdLst>
  <p:hf hdr="0" ftr="0" dt="0"/>
  <p:txStyles>
    <p:titleStyle>
      <a:lvl1pPr algn="l" defTabSz="990564" rtl="0" eaLnBrk="1" latinLnBrk="0" hangingPunct="1">
        <a:spcBef>
          <a:spcPct val="0"/>
        </a:spcBef>
        <a:buNone/>
        <a:defRPr kumimoji="1" sz="2000" b="1" kern="1200">
          <a:solidFill>
            <a:schemeClr val="tx1"/>
          </a:solidFill>
          <a:latin typeface="+mj-lt"/>
          <a:ea typeface="+mj-ea"/>
          <a:cs typeface="+mj-cs"/>
        </a:defRPr>
      </a:lvl1pPr>
    </p:titleStyle>
    <p:bodyStyle>
      <a:lvl1pPr marL="0" marR="0" indent="0" algn="l" defTabSz="990564" rtl="0" eaLnBrk="1" fontAlgn="auto" latinLnBrk="0" hangingPunct="1">
        <a:lnSpc>
          <a:spcPct val="106000"/>
        </a:lnSpc>
        <a:spcBef>
          <a:spcPts val="1056"/>
        </a:spcBef>
        <a:spcAft>
          <a:spcPts val="0"/>
        </a:spcAft>
        <a:buClrTx/>
        <a:buSzPct val="100000"/>
        <a:buFont typeface="Arial" panose="020B0604020202020204" pitchFamily="34" charset="0"/>
        <a:buNone/>
        <a:tabLst/>
        <a:defRPr kumimoji="1" sz="1200" b="0" kern="1200">
          <a:solidFill>
            <a:schemeClr val="tx1"/>
          </a:solidFill>
          <a:latin typeface="+mn-lt"/>
          <a:ea typeface="+mn-ea"/>
          <a:cs typeface="+mn-cs"/>
        </a:defRPr>
      </a:lvl1pPr>
      <a:lvl2pPr marL="172800" marR="0" indent="-172800" algn="l" defTabSz="990564" rtl="0"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kern="1200" dirty="0" smtClean="0">
          <a:solidFill>
            <a:schemeClr val="tx1"/>
          </a:solidFill>
          <a:latin typeface="+mn-lt"/>
          <a:ea typeface="+mn-ea"/>
          <a:cs typeface="+mn-cs"/>
        </a:defRPr>
      </a:lvl2pPr>
      <a:lvl3pPr marL="345600" marR="0" indent="-172800" algn="l" defTabSz="990564" rtl="0"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kern="1200" dirty="0" smtClean="0">
          <a:solidFill>
            <a:schemeClr val="tx1"/>
          </a:solidFill>
          <a:latin typeface="+mn-lt"/>
          <a:ea typeface="+mn-ea"/>
          <a:cs typeface="+mn-cs"/>
        </a:defRPr>
      </a:lvl3pPr>
      <a:lvl4pPr marL="518400" marR="0" indent="-172800" algn="l" defTabSz="990564" rtl="0"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kern="1200" baseline="0" dirty="0" smtClean="0">
          <a:solidFill>
            <a:schemeClr val="tx1"/>
          </a:solidFill>
          <a:latin typeface="+mn-lt"/>
          <a:ea typeface="+mn-ea"/>
          <a:cs typeface="+mn-cs"/>
        </a:defRPr>
      </a:lvl4pPr>
      <a:lvl5pPr marL="577179" indent="-191093" algn="l" defTabSz="865024" rtl="0" eaLnBrk="1" latinLnBrk="0" hangingPunct="1">
        <a:spcBef>
          <a:spcPts val="0"/>
        </a:spcBef>
        <a:spcAft>
          <a:spcPts val="1083"/>
        </a:spcAft>
        <a:buClrTx/>
        <a:buSzPct val="100000"/>
        <a:buFont typeface="Verdana" panose="020B0604030504040204" pitchFamily="34" charset="0"/>
        <a:buChar char="−"/>
        <a:tabLst/>
        <a:defRPr kumimoji="1" lang="en-US" sz="1192" kern="1200" baseline="0" dirty="0" smtClean="0">
          <a:solidFill>
            <a:schemeClr val="tx1"/>
          </a:solidFill>
          <a:latin typeface="+mn-lt"/>
          <a:ea typeface="+mn-ea"/>
          <a:cs typeface="+mn-cs"/>
        </a:defRPr>
      </a:lvl5pPr>
      <a:lvl6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3120">
          <p15:clr>
            <a:srgbClr val="A4A3A4"/>
          </p15:clr>
        </p15:guide>
        <p15:guide id="1" orient="horz" pos="96">
          <p15:clr>
            <a:srgbClr val="A4A3A4"/>
          </p15:clr>
        </p15:guide>
        <p15:guide id="2" pos="3007">
          <p15:clr>
            <a:srgbClr val="A4A3A4"/>
          </p15:clr>
        </p15:guide>
        <p15:guide id="3" pos="3233">
          <p15:clr>
            <a:srgbClr val="A4A3A4"/>
          </p15:clr>
        </p15:guide>
        <p15:guide id="4" pos="5978">
          <p15:clr>
            <a:srgbClr val="A4A3A4"/>
          </p15:clr>
        </p15:guide>
        <p15:guide id="5" pos="262">
          <p15:clr>
            <a:srgbClr val="A4A3A4"/>
          </p15:clr>
        </p15:guide>
        <p15:guide id="6" orient="horz" pos="504">
          <p15:clr>
            <a:srgbClr val="A4A3A4"/>
          </p15:clr>
        </p15:guide>
        <p15:guide id="7" orient="horz" pos="640">
          <p15:clr>
            <a:srgbClr val="A4A3A4"/>
          </p15:clr>
        </p15:guide>
        <p15:guide id="8" orient="horz" pos="935">
          <p15:clr>
            <a:srgbClr val="A4A3A4"/>
          </p15:clr>
        </p15:guide>
        <p15:guide id="9" orient="horz" pos="3974">
          <p15:clr>
            <a:srgbClr val="A4A3A4"/>
          </p15:clr>
        </p15:guide>
        <p15:guide id="10" orient="horz" pos="4156">
          <p15:clr>
            <a:srgbClr val="A4A3A4"/>
          </p15:clr>
        </p15:guide>
        <p15:guide id="11" orient="horz" pos="4269">
          <p15:clr>
            <a:srgbClr val="A4A3A4"/>
          </p15:clr>
        </p15:guide>
      </p15:sldGuideLst>
    </p:ext>
  </p:extLst>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gray">
          <a:xfrm>
            <a:off x="417000" y="136800"/>
            <a:ext cx="9072000" cy="651600"/>
          </a:xfrm>
          <a:prstGeom prst="rect">
            <a:avLst/>
          </a:prstGeom>
        </p:spPr>
        <p:txBody>
          <a:bodyPr vert="horz" lIns="0" tIns="0" rIns="0" bIns="0" rtlCol="0" anchor="b" anchorCtr="0">
            <a:noAutofit/>
          </a:bodyPr>
          <a:lstStyle/>
          <a:p>
            <a:r>
              <a:rPr lang="ja-JP" altLang="en-US" noProof="0" dirty="0"/>
              <a:t>キーメッセージを入力（本スライドで一番伝えたいこと＜名詞止め・体言止め不可＞）</a:t>
            </a:r>
            <a:endParaRPr lang="en-US" noProof="0" dirty="0"/>
          </a:p>
        </p:txBody>
      </p:sp>
      <p:sp>
        <p:nvSpPr>
          <p:cNvPr id="8" name="フッター プレースホルダ 8"/>
          <p:cNvSpPr>
            <a:spLocks noGrp="1"/>
          </p:cNvSpPr>
          <p:nvPr>
            <p:ph type="ftr" sz="quarter" idx="3"/>
          </p:nvPr>
        </p:nvSpPr>
        <p:spPr bwMode="gray">
          <a:xfrm>
            <a:off x="705600" y="6588000"/>
            <a:ext cx="4068000" cy="169200"/>
          </a:xfrm>
          <a:prstGeom prst="rect">
            <a:avLst/>
          </a:prstGeom>
        </p:spPr>
        <p:txBody>
          <a:bodyPr vert="horz" lIns="0" tIns="0" rIns="0" bIns="0" rtlCol="0" anchor="b" anchorCtr="0"/>
          <a:lstStyle>
            <a:lvl1pPr algn="l">
              <a:defRPr sz="900">
                <a:solidFill>
                  <a:schemeClr val="tx1"/>
                </a:solidFill>
                <a:latin typeface="Arial" pitchFamily="34" charset="0"/>
                <a:cs typeface="Arial" pitchFamily="34" charset="0"/>
              </a:defRPr>
            </a:lvl1pPr>
          </a:lstStyle>
          <a:p>
            <a:pPr fontAlgn="auto">
              <a:spcBef>
                <a:spcPts val="0"/>
              </a:spcBef>
              <a:spcAft>
                <a:spcPts val="0"/>
              </a:spcAft>
            </a:pPr>
            <a:endParaRPr kumimoji="1" lang="en-GB" altLang="en-GB" dirty="0">
              <a:solidFill>
                <a:prstClr val="black"/>
              </a:solidFill>
            </a:endParaRPr>
          </a:p>
        </p:txBody>
      </p:sp>
      <p:sp>
        <p:nvSpPr>
          <p:cNvPr id="9" name="スライド番号プレースホルダ 9"/>
          <p:cNvSpPr>
            <a:spLocks noGrp="1"/>
          </p:cNvSpPr>
          <p:nvPr>
            <p:ph type="sldNum" sz="quarter" idx="4"/>
          </p:nvPr>
        </p:nvSpPr>
        <p:spPr bwMode="gray">
          <a:xfrm>
            <a:off x="417600" y="6588000"/>
            <a:ext cx="180000" cy="169200"/>
          </a:xfrm>
          <a:prstGeom prst="rect">
            <a:avLst/>
          </a:prstGeom>
        </p:spPr>
        <p:txBody>
          <a:bodyPr vert="horz" wrap="none" lIns="0" tIns="0" rIns="0" bIns="0" rtlCol="0" anchor="b" anchorCtr="0"/>
          <a:lstStyle>
            <a:lvl1pPr algn="r">
              <a:defRPr sz="900">
                <a:solidFill>
                  <a:schemeClr val="tx1"/>
                </a:solidFill>
                <a:latin typeface="+mn-lt"/>
                <a:cs typeface="Arial" pitchFamily="34" charset="0"/>
              </a:defRPr>
            </a:lvl1pPr>
          </a:lstStyle>
          <a:p>
            <a:pPr fontAlgn="auto">
              <a:spcBef>
                <a:spcPts val="0"/>
              </a:spcBef>
              <a:spcAft>
                <a:spcPts val="0"/>
              </a:spcAft>
            </a:pPr>
            <a:fld id="{AA5FCFE5-FE56-4EF1-80A8-07776887C2A1}" type="slidenum">
              <a:rPr kumimoji="1" lang="ja-JP" altLang="en-US" smtClean="0">
                <a:solidFill>
                  <a:prstClr val="black"/>
                </a:solidFill>
              </a:rPr>
              <a:pPr fontAlgn="auto">
                <a:spcBef>
                  <a:spcPts val="0"/>
                </a:spcBef>
                <a:spcAft>
                  <a:spcPts val="0"/>
                </a:spcAft>
              </a:pPr>
              <a:t>‹#›</a:t>
            </a:fld>
            <a:endParaRPr kumimoji="1" lang="ja-JP" altLang="en-US" dirty="0">
              <a:solidFill>
                <a:prstClr val="black"/>
              </a:solidFill>
            </a:endParaRPr>
          </a:p>
        </p:txBody>
      </p:sp>
      <p:sp>
        <p:nvSpPr>
          <p:cNvPr id="3" name="テキスト プレースホルダー 2"/>
          <p:cNvSpPr>
            <a:spLocks noGrp="1"/>
          </p:cNvSpPr>
          <p:nvPr>
            <p:ph type="body" idx="1"/>
          </p:nvPr>
        </p:nvSpPr>
        <p:spPr bwMode="gray">
          <a:xfrm>
            <a:off x="417000" y="1476000"/>
            <a:ext cx="4356000" cy="4824000"/>
          </a:xfrm>
          <a:prstGeom prst="rect">
            <a:avLst/>
          </a:prstGeom>
        </p:spPr>
        <p:txBody>
          <a:bodyPr vert="horz" lIns="72000" tIns="0" rIns="0" bIns="0" rtlCol="0">
            <a:noAutofit/>
          </a:bodyPr>
          <a:lstStyle/>
          <a:p>
            <a:pPr lvl="0"/>
            <a:r>
              <a:rPr kumimoji="1" lang="ja-JP" altLang="en-US" dirty="0"/>
              <a:t>マスター テキストの書式設定</a:t>
            </a:r>
          </a:p>
          <a:p>
            <a:pPr lvl="1"/>
            <a:r>
              <a:rPr kumimoji="1" lang="ja-JP" altLang="en-US" dirty="0"/>
              <a:t>第 </a:t>
            </a:r>
            <a:r>
              <a:rPr kumimoji="1" lang="en-US" altLang="ja-JP" dirty="0"/>
              <a:t>1 </a:t>
            </a:r>
            <a:r>
              <a:rPr kumimoji="1" lang="ja-JP" altLang="en-US" dirty="0"/>
              <a:t>レベル</a:t>
            </a:r>
          </a:p>
          <a:p>
            <a:pPr lvl="2"/>
            <a:r>
              <a:rPr kumimoji="1" lang="ja-JP" altLang="en-US" dirty="0"/>
              <a:t>第 </a:t>
            </a:r>
            <a:r>
              <a:rPr kumimoji="1" lang="en-US" altLang="ja-JP" dirty="0"/>
              <a:t>2 </a:t>
            </a:r>
            <a:r>
              <a:rPr kumimoji="1" lang="ja-JP" altLang="en-US" dirty="0"/>
              <a:t>レベル</a:t>
            </a:r>
          </a:p>
          <a:p>
            <a:pPr lvl="3"/>
            <a:r>
              <a:rPr kumimoji="1" lang="ja-JP" altLang="en-US" dirty="0"/>
              <a:t>第 </a:t>
            </a:r>
            <a:r>
              <a:rPr kumimoji="1" lang="en-US" altLang="ja-JP" dirty="0"/>
              <a:t>3 </a:t>
            </a:r>
            <a:r>
              <a:rPr kumimoji="1" lang="ja-JP" altLang="en-US" dirty="0"/>
              <a:t>レベル</a:t>
            </a:r>
          </a:p>
        </p:txBody>
      </p:sp>
    </p:spTree>
    <p:extLst>
      <p:ext uri="{BB962C8B-B14F-4D97-AF65-F5344CB8AC3E}">
        <p14:creationId xmlns:p14="http://schemas.microsoft.com/office/powerpoint/2010/main" val="3105752092"/>
      </p:ext>
    </p:extLst>
  </p:cSld>
  <p:clrMap bg1="lt1" tx1="dk1" bg2="lt2" tx2="dk2" accent1="accent1" accent2="accent2" accent3="accent3" accent4="accent4" accent5="accent5" accent6="accent6" hlink="hlink" folHlink="folHlink"/>
  <p:sldLayoutIdLst>
    <p:sldLayoutId id="2147483971" r:id="rId1"/>
    <p:sldLayoutId id="2147483972" r:id="rId2"/>
    <p:sldLayoutId id="2147483973" r:id="rId3"/>
    <p:sldLayoutId id="2147483974" r:id="rId4"/>
    <p:sldLayoutId id="2147483975" r:id="rId5"/>
    <p:sldLayoutId id="2147483976" r:id="rId6"/>
    <p:sldLayoutId id="2147483977" r:id="rId7"/>
    <p:sldLayoutId id="2147483978" r:id="rId8"/>
    <p:sldLayoutId id="2147483979" r:id="rId9"/>
  </p:sldLayoutIdLst>
  <p:hf hdr="0" ftr="0" dt="0"/>
  <p:txStyles>
    <p:titleStyle>
      <a:lvl1pPr algn="l" defTabSz="990564" rtl="0" eaLnBrk="1" latinLnBrk="0" hangingPunct="1">
        <a:spcBef>
          <a:spcPct val="0"/>
        </a:spcBef>
        <a:buNone/>
        <a:defRPr kumimoji="1" sz="2000" b="1" kern="1200">
          <a:solidFill>
            <a:schemeClr val="tx1"/>
          </a:solidFill>
          <a:latin typeface="+mj-lt"/>
          <a:ea typeface="+mj-ea"/>
          <a:cs typeface="+mj-cs"/>
        </a:defRPr>
      </a:lvl1pPr>
    </p:titleStyle>
    <p:bodyStyle>
      <a:lvl1pPr marL="0" marR="0" indent="0" algn="l" defTabSz="990564" rtl="0" eaLnBrk="1" fontAlgn="auto" latinLnBrk="0" hangingPunct="1">
        <a:lnSpc>
          <a:spcPct val="106000"/>
        </a:lnSpc>
        <a:spcBef>
          <a:spcPts val="1056"/>
        </a:spcBef>
        <a:spcAft>
          <a:spcPts val="0"/>
        </a:spcAft>
        <a:buClrTx/>
        <a:buSzPct val="100000"/>
        <a:buFont typeface="Arial" panose="020B0604020202020204" pitchFamily="34" charset="0"/>
        <a:buNone/>
        <a:tabLst/>
        <a:defRPr kumimoji="1" sz="1200" b="0" kern="1200">
          <a:solidFill>
            <a:schemeClr val="tx1"/>
          </a:solidFill>
          <a:latin typeface="+mn-lt"/>
          <a:ea typeface="+mn-ea"/>
          <a:cs typeface="+mn-cs"/>
        </a:defRPr>
      </a:lvl1pPr>
      <a:lvl2pPr marL="172800" marR="0" indent="-172800" algn="l" defTabSz="990564" rtl="0"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kern="1200" dirty="0" smtClean="0">
          <a:solidFill>
            <a:schemeClr val="tx1"/>
          </a:solidFill>
          <a:latin typeface="+mn-lt"/>
          <a:ea typeface="+mn-ea"/>
          <a:cs typeface="+mn-cs"/>
        </a:defRPr>
      </a:lvl2pPr>
      <a:lvl3pPr marL="345600" marR="0" indent="-172800" algn="l" defTabSz="990564" rtl="0"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kern="1200" dirty="0" smtClean="0">
          <a:solidFill>
            <a:schemeClr val="tx1"/>
          </a:solidFill>
          <a:latin typeface="+mn-lt"/>
          <a:ea typeface="+mn-ea"/>
          <a:cs typeface="+mn-cs"/>
        </a:defRPr>
      </a:lvl3pPr>
      <a:lvl4pPr marL="518400" marR="0" indent="-172800" algn="l" defTabSz="990564" rtl="0"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kern="1200" baseline="0" dirty="0" smtClean="0">
          <a:solidFill>
            <a:schemeClr val="tx1"/>
          </a:solidFill>
          <a:latin typeface="+mn-lt"/>
          <a:ea typeface="+mn-ea"/>
          <a:cs typeface="+mn-cs"/>
        </a:defRPr>
      </a:lvl4pPr>
      <a:lvl5pPr marL="577179" indent="-191093" algn="l" defTabSz="865024" rtl="0" eaLnBrk="1" latinLnBrk="0" hangingPunct="1">
        <a:spcBef>
          <a:spcPts val="0"/>
        </a:spcBef>
        <a:spcAft>
          <a:spcPts val="1083"/>
        </a:spcAft>
        <a:buClrTx/>
        <a:buSzPct val="100000"/>
        <a:buFont typeface="Verdana" panose="020B0604030504040204" pitchFamily="34" charset="0"/>
        <a:buChar char="−"/>
        <a:tabLst/>
        <a:defRPr kumimoji="1" lang="en-US" sz="1192" kern="1200" baseline="0" dirty="0" smtClean="0">
          <a:solidFill>
            <a:schemeClr val="tx1"/>
          </a:solidFill>
          <a:latin typeface="+mn-lt"/>
          <a:ea typeface="+mn-ea"/>
          <a:cs typeface="+mn-cs"/>
        </a:defRPr>
      </a:lvl5pPr>
      <a:lvl6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3120">
          <p15:clr>
            <a:srgbClr val="A4A3A4"/>
          </p15:clr>
        </p15:guide>
        <p15:guide id="1" orient="horz" pos="96">
          <p15:clr>
            <a:srgbClr val="A4A3A4"/>
          </p15:clr>
        </p15:guide>
        <p15:guide id="2" pos="3007">
          <p15:clr>
            <a:srgbClr val="A4A3A4"/>
          </p15:clr>
        </p15:guide>
        <p15:guide id="3" pos="3233">
          <p15:clr>
            <a:srgbClr val="A4A3A4"/>
          </p15:clr>
        </p15:guide>
        <p15:guide id="4" pos="5978">
          <p15:clr>
            <a:srgbClr val="A4A3A4"/>
          </p15:clr>
        </p15:guide>
        <p15:guide id="5" pos="262">
          <p15:clr>
            <a:srgbClr val="A4A3A4"/>
          </p15:clr>
        </p15:guide>
        <p15:guide id="6" orient="horz" pos="504">
          <p15:clr>
            <a:srgbClr val="A4A3A4"/>
          </p15:clr>
        </p15:guide>
        <p15:guide id="7" orient="horz" pos="640">
          <p15:clr>
            <a:srgbClr val="A4A3A4"/>
          </p15:clr>
        </p15:guide>
        <p15:guide id="8" orient="horz" pos="935">
          <p15:clr>
            <a:srgbClr val="A4A3A4"/>
          </p15:clr>
        </p15:guide>
        <p15:guide id="9" orient="horz" pos="3974">
          <p15:clr>
            <a:srgbClr val="A4A3A4"/>
          </p15:clr>
        </p15:guide>
        <p15:guide id="10" orient="horz" pos="4156">
          <p15:clr>
            <a:srgbClr val="A4A3A4"/>
          </p15:clr>
        </p15:guide>
        <p15:guide id="11" orient="horz" pos="4269">
          <p15:clr>
            <a:srgbClr val="A4A3A4"/>
          </p15:clr>
        </p15:guide>
      </p15:sldGuideLst>
    </p:ext>
  </p:extLst>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gray">
          <a:xfrm>
            <a:off x="417000" y="136800"/>
            <a:ext cx="9072000" cy="651600"/>
          </a:xfrm>
          <a:prstGeom prst="rect">
            <a:avLst/>
          </a:prstGeom>
        </p:spPr>
        <p:txBody>
          <a:bodyPr vert="horz" lIns="0" tIns="0" rIns="0" bIns="0" rtlCol="0" anchor="b" anchorCtr="0">
            <a:noAutofit/>
          </a:bodyPr>
          <a:lstStyle/>
          <a:p>
            <a:r>
              <a:rPr lang="ja-JP" altLang="en-US" noProof="0" dirty="0"/>
              <a:t>キーメッセージを入力（本スライドで一番伝えたいこと＜名詞止め・体言止め不可＞）</a:t>
            </a:r>
            <a:endParaRPr lang="en-US" noProof="0" dirty="0"/>
          </a:p>
        </p:txBody>
      </p:sp>
      <p:sp>
        <p:nvSpPr>
          <p:cNvPr id="8" name="フッター プレースホルダ 8"/>
          <p:cNvSpPr>
            <a:spLocks noGrp="1"/>
          </p:cNvSpPr>
          <p:nvPr>
            <p:ph type="ftr" sz="quarter" idx="3"/>
          </p:nvPr>
        </p:nvSpPr>
        <p:spPr bwMode="gray">
          <a:xfrm>
            <a:off x="705600" y="6588000"/>
            <a:ext cx="4068000" cy="169200"/>
          </a:xfrm>
          <a:prstGeom prst="rect">
            <a:avLst/>
          </a:prstGeom>
        </p:spPr>
        <p:txBody>
          <a:bodyPr vert="horz" lIns="0" tIns="0" rIns="0" bIns="0" rtlCol="0" anchor="b" anchorCtr="0"/>
          <a:lstStyle>
            <a:lvl1pPr algn="l">
              <a:defRPr sz="900">
                <a:solidFill>
                  <a:schemeClr val="tx1"/>
                </a:solidFill>
                <a:latin typeface="Arial" pitchFamily="34" charset="0"/>
                <a:cs typeface="Arial" pitchFamily="34" charset="0"/>
              </a:defRPr>
            </a:lvl1pPr>
          </a:lstStyle>
          <a:p>
            <a:pPr fontAlgn="auto">
              <a:spcBef>
                <a:spcPts val="0"/>
              </a:spcBef>
              <a:spcAft>
                <a:spcPts val="0"/>
              </a:spcAft>
            </a:pPr>
            <a:endParaRPr kumimoji="1" lang="en-GB" altLang="en-GB" dirty="0">
              <a:solidFill>
                <a:prstClr val="black"/>
              </a:solidFill>
            </a:endParaRPr>
          </a:p>
        </p:txBody>
      </p:sp>
      <p:sp>
        <p:nvSpPr>
          <p:cNvPr id="9" name="スライド番号プレースホルダ 9"/>
          <p:cNvSpPr>
            <a:spLocks noGrp="1"/>
          </p:cNvSpPr>
          <p:nvPr>
            <p:ph type="sldNum" sz="quarter" idx="4"/>
          </p:nvPr>
        </p:nvSpPr>
        <p:spPr bwMode="gray">
          <a:xfrm>
            <a:off x="417600" y="6588000"/>
            <a:ext cx="180000" cy="169200"/>
          </a:xfrm>
          <a:prstGeom prst="rect">
            <a:avLst/>
          </a:prstGeom>
        </p:spPr>
        <p:txBody>
          <a:bodyPr vert="horz" wrap="none" lIns="0" tIns="0" rIns="0" bIns="0" rtlCol="0" anchor="b" anchorCtr="0"/>
          <a:lstStyle>
            <a:lvl1pPr algn="r">
              <a:defRPr sz="900">
                <a:solidFill>
                  <a:schemeClr val="tx1"/>
                </a:solidFill>
                <a:latin typeface="+mn-lt"/>
                <a:cs typeface="Arial" pitchFamily="34" charset="0"/>
              </a:defRPr>
            </a:lvl1pPr>
          </a:lstStyle>
          <a:p>
            <a:pPr fontAlgn="auto">
              <a:spcBef>
                <a:spcPts val="0"/>
              </a:spcBef>
              <a:spcAft>
                <a:spcPts val="0"/>
              </a:spcAft>
            </a:pPr>
            <a:fld id="{AA5FCFE5-FE56-4EF1-80A8-07776887C2A1}" type="slidenum">
              <a:rPr kumimoji="1" lang="ja-JP" altLang="en-US" smtClean="0">
                <a:solidFill>
                  <a:prstClr val="black"/>
                </a:solidFill>
              </a:rPr>
              <a:pPr fontAlgn="auto">
                <a:spcBef>
                  <a:spcPts val="0"/>
                </a:spcBef>
                <a:spcAft>
                  <a:spcPts val="0"/>
                </a:spcAft>
              </a:pPr>
              <a:t>‹#›</a:t>
            </a:fld>
            <a:endParaRPr kumimoji="1" lang="ja-JP" altLang="en-US" dirty="0">
              <a:solidFill>
                <a:prstClr val="black"/>
              </a:solidFill>
            </a:endParaRPr>
          </a:p>
        </p:txBody>
      </p:sp>
      <p:sp>
        <p:nvSpPr>
          <p:cNvPr id="15" name="Text Box 37"/>
          <p:cNvSpPr txBox="1">
            <a:spLocks noChangeArrowheads="1"/>
          </p:cNvSpPr>
          <p:nvPr/>
        </p:nvSpPr>
        <p:spPr bwMode="gray">
          <a:xfrm>
            <a:off x="5133000" y="6588000"/>
            <a:ext cx="4356000" cy="169200"/>
          </a:xfrm>
          <a:prstGeom prst="rect">
            <a:avLst/>
          </a:prstGeom>
          <a:noFill/>
          <a:ln w="9525">
            <a:noFill/>
            <a:miter lim="800000"/>
            <a:headEnd/>
            <a:tailEnd/>
          </a:ln>
          <a:effectLst/>
        </p:spPr>
        <p:txBody>
          <a:bodyPr wrap="none" lIns="0" tIns="0" rIns="0" bIns="0" anchor="b" anchorCtr="0">
            <a:noAutofit/>
          </a:bodyPr>
          <a:lstStyle/>
          <a:p>
            <a:pPr algn="r" eaLnBrk="0" hangingPunct="0">
              <a:spcBef>
                <a:spcPct val="50000"/>
              </a:spcBef>
            </a:pPr>
            <a:r>
              <a:rPr lang="en-US" altLang="ja-JP" sz="900" dirty="0">
                <a:solidFill>
                  <a:prstClr val="black"/>
                </a:solidFill>
              </a:rPr>
              <a:t>© 2017. For information, contact Deloitte Touche Tohmatsu LLC.</a:t>
            </a:r>
          </a:p>
        </p:txBody>
      </p:sp>
      <p:sp>
        <p:nvSpPr>
          <p:cNvPr id="3" name="テキスト プレースホルダー 2"/>
          <p:cNvSpPr>
            <a:spLocks noGrp="1"/>
          </p:cNvSpPr>
          <p:nvPr>
            <p:ph type="body" idx="1"/>
          </p:nvPr>
        </p:nvSpPr>
        <p:spPr bwMode="gray">
          <a:xfrm>
            <a:off x="417000" y="1476000"/>
            <a:ext cx="4356000" cy="4824000"/>
          </a:xfrm>
          <a:prstGeom prst="rect">
            <a:avLst/>
          </a:prstGeom>
        </p:spPr>
        <p:txBody>
          <a:bodyPr vert="horz" lIns="72000" tIns="0" rIns="0" bIns="0" rtlCol="0">
            <a:noAutofit/>
          </a:bodyPr>
          <a:lstStyle/>
          <a:p>
            <a:pPr lvl="0"/>
            <a:r>
              <a:rPr kumimoji="1" lang="ja-JP" altLang="en-US" dirty="0"/>
              <a:t>マスター テキストの書式設定</a:t>
            </a:r>
          </a:p>
          <a:p>
            <a:pPr lvl="1"/>
            <a:r>
              <a:rPr kumimoji="1" lang="ja-JP" altLang="en-US" dirty="0"/>
              <a:t>第 </a:t>
            </a:r>
            <a:r>
              <a:rPr kumimoji="1" lang="en-US" altLang="ja-JP" dirty="0"/>
              <a:t>1 </a:t>
            </a:r>
            <a:r>
              <a:rPr kumimoji="1" lang="ja-JP" altLang="en-US" dirty="0"/>
              <a:t>レベル</a:t>
            </a:r>
          </a:p>
          <a:p>
            <a:pPr lvl="2"/>
            <a:r>
              <a:rPr kumimoji="1" lang="ja-JP" altLang="en-US" dirty="0"/>
              <a:t>第 </a:t>
            </a:r>
            <a:r>
              <a:rPr kumimoji="1" lang="en-US" altLang="ja-JP" dirty="0"/>
              <a:t>2 </a:t>
            </a:r>
            <a:r>
              <a:rPr kumimoji="1" lang="ja-JP" altLang="en-US" dirty="0"/>
              <a:t>レベル</a:t>
            </a:r>
          </a:p>
          <a:p>
            <a:pPr lvl="3"/>
            <a:r>
              <a:rPr kumimoji="1" lang="ja-JP" altLang="en-US" dirty="0"/>
              <a:t>第 </a:t>
            </a:r>
            <a:r>
              <a:rPr kumimoji="1" lang="en-US" altLang="ja-JP" dirty="0"/>
              <a:t>3 </a:t>
            </a:r>
            <a:r>
              <a:rPr kumimoji="1" lang="ja-JP" altLang="en-US" dirty="0"/>
              <a:t>レベル</a:t>
            </a:r>
          </a:p>
        </p:txBody>
      </p:sp>
    </p:spTree>
    <p:extLst>
      <p:ext uri="{BB962C8B-B14F-4D97-AF65-F5344CB8AC3E}">
        <p14:creationId xmlns:p14="http://schemas.microsoft.com/office/powerpoint/2010/main" val="3447065368"/>
      </p:ext>
    </p:extLst>
  </p:cSld>
  <p:clrMap bg1="lt1" tx1="dk1" bg2="lt2" tx2="dk2" accent1="accent1" accent2="accent2" accent3="accent3" accent4="accent4" accent5="accent5" accent6="accent6" hlink="hlink" folHlink="folHlink"/>
  <p:sldLayoutIdLst>
    <p:sldLayoutId id="2147483992" r:id="rId1"/>
    <p:sldLayoutId id="2147483993" r:id="rId2"/>
    <p:sldLayoutId id="2147483994" r:id="rId3"/>
    <p:sldLayoutId id="2147483995" r:id="rId4"/>
    <p:sldLayoutId id="2147483996" r:id="rId5"/>
    <p:sldLayoutId id="2147483997" r:id="rId6"/>
    <p:sldLayoutId id="2147483998" r:id="rId7"/>
    <p:sldLayoutId id="2147483999" r:id="rId8"/>
    <p:sldLayoutId id="2147484000" r:id="rId9"/>
  </p:sldLayoutIdLst>
  <p:hf hdr="0" ftr="0" dt="0"/>
  <p:txStyles>
    <p:titleStyle>
      <a:lvl1pPr algn="l" defTabSz="990564" rtl="0" eaLnBrk="1" latinLnBrk="0" hangingPunct="1">
        <a:spcBef>
          <a:spcPct val="0"/>
        </a:spcBef>
        <a:buNone/>
        <a:defRPr kumimoji="1" sz="2000" b="1" kern="1200">
          <a:solidFill>
            <a:schemeClr val="tx1"/>
          </a:solidFill>
          <a:latin typeface="+mj-lt"/>
          <a:ea typeface="+mj-ea"/>
          <a:cs typeface="+mj-cs"/>
        </a:defRPr>
      </a:lvl1pPr>
    </p:titleStyle>
    <p:bodyStyle>
      <a:lvl1pPr marL="0" marR="0" indent="0" algn="l" defTabSz="990564" rtl="0" eaLnBrk="1" fontAlgn="auto" latinLnBrk="0" hangingPunct="1">
        <a:lnSpc>
          <a:spcPct val="106000"/>
        </a:lnSpc>
        <a:spcBef>
          <a:spcPts val="1056"/>
        </a:spcBef>
        <a:spcAft>
          <a:spcPts val="0"/>
        </a:spcAft>
        <a:buClrTx/>
        <a:buSzPct val="100000"/>
        <a:buFont typeface="Arial" panose="020B0604020202020204" pitchFamily="34" charset="0"/>
        <a:buNone/>
        <a:tabLst/>
        <a:defRPr kumimoji="1" sz="1200" b="0" kern="1200">
          <a:solidFill>
            <a:schemeClr val="tx1"/>
          </a:solidFill>
          <a:latin typeface="+mn-lt"/>
          <a:ea typeface="+mn-ea"/>
          <a:cs typeface="+mn-cs"/>
        </a:defRPr>
      </a:lvl1pPr>
      <a:lvl2pPr marL="172800" marR="0" indent="-172800" algn="l" defTabSz="990564" rtl="0"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kern="1200" dirty="0" smtClean="0">
          <a:solidFill>
            <a:schemeClr val="tx1"/>
          </a:solidFill>
          <a:latin typeface="+mn-lt"/>
          <a:ea typeface="+mn-ea"/>
          <a:cs typeface="+mn-cs"/>
        </a:defRPr>
      </a:lvl2pPr>
      <a:lvl3pPr marL="345600" marR="0" indent="-172800" algn="l" defTabSz="990564" rtl="0"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kern="1200" dirty="0" smtClean="0">
          <a:solidFill>
            <a:schemeClr val="tx1"/>
          </a:solidFill>
          <a:latin typeface="+mn-lt"/>
          <a:ea typeface="+mn-ea"/>
          <a:cs typeface="+mn-cs"/>
        </a:defRPr>
      </a:lvl3pPr>
      <a:lvl4pPr marL="518400" marR="0" indent="-172800" algn="l" defTabSz="990564" rtl="0"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kern="1200" baseline="0" dirty="0" smtClean="0">
          <a:solidFill>
            <a:schemeClr val="tx1"/>
          </a:solidFill>
          <a:latin typeface="+mn-lt"/>
          <a:ea typeface="+mn-ea"/>
          <a:cs typeface="+mn-cs"/>
        </a:defRPr>
      </a:lvl4pPr>
      <a:lvl5pPr marL="577179" indent="-191093" algn="l" defTabSz="865024" rtl="0" eaLnBrk="1" latinLnBrk="0" hangingPunct="1">
        <a:spcBef>
          <a:spcPts val="0"/>
        </a:spcBef>
        <a:spcAft>
          <a:spcPts val="1083"/>
        </a:spcAft>
        <a:buClrTx/>
        <a:buSzPct val="100000"/>
        <a:buFont typeface="Verdana" panose="020B0604030504040204" pitchFamily="34" charset="0"/>
        <a:buChar char="−"/>
        <a:tabLst/>
        <a:defRPr kumimoji="1" lang="en-US" sz="1192" kern="1200" baseline="0" dirty="0" smtClean="0">
          <a:solidFill>
            <a:schemeClr val="tx1"/>
          </a:solidFill>
          <a:latin typeface="+mn-lt"/>
          <a:ea typeface="+mn-ea"/>
          <a:cs typeface="+mn-cs"/>
        </a:defRPr>
      </a:lvl5pPr>
      <a:lvl6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120">
          <p15:clr>
            <a:srgbClr val="A4A3A4"/>
          </p15:clr>
        </p15:guide>
        <p15:guide id="2" orient="horz" pos="96">
          <p15:clr>
            <a:srgbClr val="A4A3A4"/>
          </p15:clr>
        </p15:guide>
        <p15:guide id="3" pos="3007">
          <p15:clr>
            <a:srgbClr val="A4A3A4"/>
          </p15:clr>
        </p15:guide>
        <p15:guide id="4" pos="3233">
          <p15:clr>
            <a:srgbClr val="A4A3A4"/>
          </p15:clr>
        </p15:guide>
        <p15:guide id="5" pos="5978">
          <p15:clr>
            <a:srgbClr val="A4A3A4"/>
          </p15:clr>
        </p15:guide>
        <p15:guide id="6" pos="262">
          <p15:clr>
            <a:srgbClr val="A4A3A4"/>
          </p15:clr>
        </p15:guide>
        <p15:guide id="7" orient="horz" pos="504">
          <p15:clr>
            <a:srgbClr val="A4A3A4"/>
          </p15:clr>
        </p15:guide>
        <p15:guide id="8" orient="horz" pos="640">
          <p15:clr>
            <a:srgbClr val="A4A3A4"/>
          </p15:clr>
        </p15:guide>
        <p15:guide id="9" orient="horz" pos="935">
          <p15:clr>
            <a:srgbClr val="A4A3A4"/>
          </p15:clr>
        </p15:guide>
        <p15:guide id="10" orient="horz" pos="3974">
          <p15:clr>
            <a:srgbClr val="A4A3A4"/>
          </p15:clr>
        </p15:guide>
        <p15:guide id="11" orient="horz" pos="4156">
          <p15:clr>
            <a:srgbClr val="A4A3A4"/>
          </p15:clr>
        </p15:guide>
        <p15:guide id="12" orient="horz" pos="4269">
          <p15:clr>
            <a:srgbClr val="A4A3A4"/>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プレースホルダ 9"/>
          <p:cNvSpPr txBox="1">
            <a:spLocks/>
          </p:cNvSpPr>
          <p:nvPr/>
        </p:nvSpPr>
        <p:spPr bwMode="gray">
          <a:xfrm>
            <a:off x="335282" y="815787"/>
            <a:ext cx="5176793" cy="667409"/>
          </a:xfrm>
          <a:prstGeom prst="rect">
            <a:avLst/>
          </a:prstGeom>
          <a:noFill/>
        </p:spPr>
        <p:txBody>
          <a:bodyPr vert="horz" wrap="none" lIns="72000" tIns="72000" rIns="73152" bIns="72000" rtlCol="0" anchor="ctr" anchorCtr="0">
            <a:noAutofit/>
          </a:bodyPr>
          <a:lstStyle>
            <a:lvl1pPr marL="0" indent="0" algn="l" eaLnBrk="1" hangingPunct="1">
              <a:lnSpc>
                <a:spcPct val="100000"/>
              </a:lnSpc>
              <a:spcBef>
                <a:spcPts val="0"/>
              </a:spcBef>
              <a:buNone/>
              <a:defRPr kumimoji="1" sz="2800" b="1" baseline="0">
                <a:solidFill>
                  <a:schemeClr val="accent1"/>
                </a:solidFill>
                <a:latin typeface="Arial" pitchFamily="34" charset="0"/>
                <a:ea typeface="+mn-ea"/>
                <a:cs typeface="Arial" pitchFamily="34" charset="0"/>
              </a:defRPr>
            </a:lvl1pPr>
            <a:lvl2pPr marL="169200" indent="-169200" algn="l" eaLnBrk="1" hangingPunct="1">
              <a:lnSpc>
                <a:spcPct val="106000"/>
              </a:lnSpc>
              <a:spcBef>
                <a:spcPts val="1056"/>
              </a:spcBef>
              <a:buFont typeface="Wingdings" pitchFamily="2" charset="2"/>
              <a:buChar char="n"/>
              <a:defRPr kumimoji="1" sz="1200">
                <a:solidFill>
                  <a:schemeClr val="tx1"/>
                </a:solidFill>
                <a:latin typeface="Arial" pitchFamily="34" charset="0"/>
                <a:ea typeface="+mn-ea"/>
                <a:cs typeface="Arial" pitchFamily="34" charset="0"/>
              </a:defRPr>
            </a:lvl2pPr>
            <a:lvl3pPr marL="345600" indent="-172800" algn="l" eaLnBrk="1" hangingPunct="1">
              <a:lnSpc>
                <a:spcPct val="106000"/>
              </a:lnSpc>
              <a:spcBef>
                <a:spcPts val="480"/>
              </a:spcBef>
              <a:buFont typeface="Wingdings" pitchFamily="2" charset="2"/>
              <a:buChar char="Ø"/>
              <a:defRPr kumimoji="1" sz="1200">
                <a:solidFill>
                  <a:schemeClr val="tx1"/>
                </a:solidFill>
                <a:latin typeface="Arial" pitchFamily="34" charset="0"/>
                <a:ea typeface="+mn-ea"/>
                <a:cs typeface="Arial" pitchFamily="34" charset="0"/>
              </a:defRPr>
            </a:lvl3pPr>
            <a:lvl4pPr marL="518400" indent="-172800" algn="l" eaLnBrk="1" hangingPunct="1">
              <a:lnSpc>
                <a:spcPct val="106000"/>
              </a:lnSpc>
              <a:spcBef>
                <a:spcPts val="240"/>
              </a:spcBef>
              <a:buFont typeface="Arial" pitchFamily="34" charset="0"/>
              <a:buChar char="•"/>
              <a:defRPr kumimoji="1" sz="1200">
                <a:solidFill>
                  <a:schemeClr val="tx1"/>
                </a:solidFill>
                <a:latin typeface="Arial" pitchFamily="34" charset="0"/>
                <a:ea typeface="+mn-ea"/>
                <a:cs typeface="Arial" pitchFamily="34" charset="0"/>
              </a:defRPr>
            </a:lvl4pPr>
          </a:lstStyle>
          <a:p>
            <a:pPr fontAlgn="auto">
              <a:spcAft>
                <a:spcPts val="0"/>
              </a:spcAft>
            </a:pPr>
            <a:r>
              <a:rPr lang="ja-JP" altLang="en-US" kern="0" dirty="0" smtClean="0">
                <a:solidFill>
                  <a:schemeClr val="tx1"/>
                </a:solidFill>
              </a:rPr>
              <a:t>令和６年度</a:t>
            </a:r>
            <a:endParaRPr lang="en-US" altLang="ja-JP" kern="0" dirty="0" smtClean="0">
              <a:solidFill>
                <a:schemeClr val="tx1"/>
              </a:solidFill>
            </a:endParaRPr>
          </a:p>
          <a:p>
            <a:pPr fontAlgn="auto">
              <a:spcAft>
                <a:spcPts val="0"/>
              </a:spcAft>
            </a:pPr>
            <a:r>
              <a:rPr lang="ja-JP" altLang="en-US" kern="0" dirty="0" smtClean="0">
                <a:solidFill>
                  <a:schemeClr val="tx1"/>
                </a:solidFill>
              </a:rPr>
              <a:t>神奈川県カーボンニュートラル研究開発プロジェクト推進事業</a:t>
            </a:r>
            <a:r>
              <a:rPr lang="ja-JP" altLang="en-US" kern="0" dirty="0">
                <a:solidFill>
                  <a:schemeClr val="tx1"/>
                </a:solidFill>
              </a:rPr>
              <a:t>　</a:t>
            </a:r>
            <a:endParaRPr lang="en-US" altLang="ja-JP" kern="0" dirty="0">
              <a:solidFill>
                <a:schemeClr val="tx1"/>
              </a:solidFill>
            </a:endParaRPr>
          </a:p>
        </p:txBody>
      </p:sp>
      <p:sp>
        <p:nvSpPr>
          <p:cNvPr id="6" name="テキスト プレースホルダ 9">
            <a:extLst>
              <a:ext uri="{FF2B5EF4-FFF2-40B4-BE49-F238E27FC236}">
                <a16:creationId xmlns:a16="http://schemas.microsoft.com/office/drawing/2014/main" id="{02769F3B-6D69-4F13-9F55-F46BE1EFF52C}"/>
              </a:ext>
            </a:extLst>
          </p:cNvPr>
          <p:cNvSpPr txBox="1">
            <a:spLocks/>
          </p:cNvSpPr>
          <p:nvPr/>
        </p:nvSpPr>
        <p:spPr bwMode="gray">
          <a:xfrm>
            <a:off x="3356200" y="4601727"/>
            <a:ext cx="5753100" cy="2076450"/>
          </a:xfrm>
          <a:prstGeom prst="rect">
            <a:avLst/>
          </a:prstGeom>
          <a:noFill/>
        </p:spPr>
        <p:txBody>
          <a:bodyPr vert="horz" wrap="none" lIns="72000" tIns="72000" rIns="73152" bIns="72000" rtlCol="0" anchor="ctr" anchorCtr="0">
            <a:noAutofit/>
          </a:bodyPr>
          <a:lstStyle>
            <a:lvl1pPr marL="0" indent="0" algn="l" eaLnBrk="1" hangingPunct="1">
              <a:lnSpc>
                <a:spcPct val="100000"/>
              </a:lnSpc>
              <a:spcBef>
                <a:spcPts val="0"/>
              </a:spcBef>
              <a:buNone/>
              <a:defRPr kumimoji="1" sz="2800" b="1" baseline="0">
                <a:solidFill>
                  <a:schemeClr val="accent1"/>
                </a:solidFill>
                <a:latin typeface="Arial" pitchFamily="34" charset="0"/>
                <a:ea typeface="+mn-ea"/>
                <a:cs typeface="Arial" pitchFamily="34" charset="0"/>
              </a:defRPr>
            </a:lvl1pPr>
            <a:lvl2pPr marL="169200" indent="-169200" algn="l" eaLnBrk="1" hangingPunct="1">
              <a:lnSpc>
                <a:spcPct val="106000"/>
              </a:lnSpc>
              <a:spcBef>
                <a:spcPts val="1056"/>
              </a:spcBef>
              <a:buFont typeface="Wingdings" pitchFamily="2" charset="2"/>
              <a:buChar char="n"/>
              <a:defRPr kumimoji="1" sz="1200">
                <a:solidFill>
                  <a:schemeClr val="tx1"/>
                </a:solidFill>
                <a:latin typeface="Arial" pitchFamily="34" charset="0"/>
                <a:ea typeface="+mn-ea"/>
                <a:cs typeface="Arial" pitchFamily="34" charset="0"/>
              </a:defRPr>
            </a:lvl2pPr>
            <a:lvl3pPr marL="345600" indent="-172800" algn="l" eaLnBrk="1" hangingPunct="1">
              <a:lnSpc>
                <a:spcPct val="106000"/>
              </a:lnSpc>
              <a:spcBef>
                <a:spcPts val="480"/>
              </a:spcBef>
              <a:buFont typeface="Wingdings" pitchFamily="2" charset="2"/>
              <a:buChar char="Ø"/>
              <a:defRPr kumimoji="1" sz="1200">
                <a:solidFill>
                  <a:schemeClr val="tx1"/>
                </a:solidFill>
                <a:latin typeface="Arial" pitchFamily="34" charset="0"/>
                <a:ea typeface="+mn-ea"/>
                <a:cs typeface="Arial" pitchFamily="34" charset="0"/>
              </a:defRPr>
            </a:lvl3pPr>
            <a:lvl4pPr marL="518400" indent="-172800" algn="l" eaLnBrk="1" hangingPunct="1">
              <a:lnSpc>
                <a:spcPct val="106000"/>
              </a:lnSpc>
              <a:spcBef>
                <a:spcPts val="240"/>
              </a:spcBef>
              <a:buFont typeface="Arial" pitchFamily="34" charset="0"/>
              <a:buChar char="•"/>
              <a:defRPr kumimoji="1" sz="1200">
                <a:solidFill>
                  <a:schemeClr val="tx1"/>
                </a:solidFill>
                <a:latin typeface="Arial" pitchFamily="34" charset="0"/>
                <a:ea typeface="+mn-ea"/>
                <a:cs typeface="Arial" pitchFamily="34" charset="0"/>
              </a:defRPr>
            </a:lvl4pPr>
          </a:lstStyle>
          <a:p>
            <a:pPr fontAlgn="auto">
              <a:spcAft>
                <a:spcPts val="0"/>
              </a:spcAft>
            </a:pPr>
            <a:r>
              <a:rPr lang="en-US" altLang="ja-JP" sz="2000" kern="0" dirty="0" smtClean="0">
                <a:solidFill>
                  <a:schemeClr val="tx1"/>
                </a:solidFill>
              </a:rPr>
              <a:t>【</a:t>
            </a:r>
            <a:r>
              <a:rPr lang="ja-JP" altLang="en-US" sz="2000" kern="0" dirty="0" smtClean="0">
                <a:solidFill>
                  <a:schemeClr val="tx1"/>
                </a:solidFill>
              </a:rPr>
              <a:t>幹事法人名</a:t>
            </a:r>
            <a:r>
              <a:rPr lang="en-US" altLang="ja-JP" sz="2000" kern="0" dirty="0">
                <a:solidFill>
                  <a:schemeClr val="tx1"/>
                </a:solidFill>
              </a:rPr>
              <a:t>】</a:t>
            </a:r>
            <a:r>
              <a:rPr lang="ja-JP" altLang="en-US" sz="2000" kern="0" dirty="0">
                <a:solidFill>
                  <a:schemeClr val="bg2"/>
                </a:solidFill>
              </a:rPr>
              <a:t>株式会社○○</a:t>
            </a:r>
          </a:p>
          <a:p>
            <a:pPr fontAlgn="auto">
              <a:spcAft>
                <a:spcPts val="0"/>
              </a:spcAft>
            </a:pPr>
            <a:r>
              <a:rPr lang="en-US" altLang="ja-JP" sz="2000" kern="0" dirty="0">
                <a:solidFill>
                  <a:schemeClr val="tx1"/>
                </a:solidFill>
              </a:rPr>
              <a:t>【</a:t>
            </a:r>
            <a:r>
              <a:rPr lang="ja-JP" altLang="en-US" sz="2000" kern="0" dirty="0">
                <a:solidFill>
                  <a:schemeClr val="tx1"/>
                </a:solidFill>
              </a:rPr>
              <a:t>プレゼン担当者部署役職氏名</a:t>
            </a:r>
            <a:r>
              <a:rPr lang="en-US" altLang="ja-JP" sz="2000" kern="0" dirty="0">
                <a:solidFill>
                  <a:schemeClr val="tx1"/>
                </a:solidFill>
              </a:rPr>
              <a:t>】</a:t>
            </a:r>
            <a:r>
              <a:rPr lang="en-US" altLang="ja-JP" sz="2000" kern="0" dirty="0">
                <a:solidFill>
                  <a:schemeClr val="bg2"/>
                </a:solidFill>
              </a:rPr>
              <a:t>×× ××</a:t>
            </a:r>
            <a:endParaRPr lang="ja-JP" altLang="en-US" sz="2000" kern="0" dirty="0">
              <a:solidFill>
                <a:schemeClr val="bg2"/>
              </a:solidFill>
            </a:endParaRPr>
          </a:p>
          <a:p>
            <a:pPr fontAlgn="auto">
              <a:spcAft>
                <a:spcPts val="0"/>
              </a:spcAft>
            </a:pPr>
            <a:r>
              <a:rPr lang="en-US" altLang="ja-JP" sz="2000" kern="0" dirty="0" smtClean="0">
                <a:solidFill>
                  <a:schemeClr val="tx1"/>
                </a:solidFill>
              </a:rPr>
              <a:t>【</a:t>
            </a:r>
            <a:r>
              <a:rPr lang="ja-JP" altLang="en-US" sz="2000" kern="0" dirty="0" smtClean="0">
                <a:solidFill>
                  <a:schemeClr val="tx1"/>
                </a:solidFill>
              </a:rPr>
              <a:t>プロジェクトメンバー</a:t>
            </a:r>
            <a:r>
              <a:rPr lang="en-US" altLang="ja-JP" sz="2000" kern="0" dirty="0" smtClean="0">
                <a:solidFill>
                  <a:schemeClr val="tx1"/>
                </a:solidFill>
              </a:rPr>
              <a:t>1</a:t>
            </a:r>
            <a:r>
              <a:rPr lang="en-US" altLang="ja-JP" sz="2000" kern="0" dirty="0">
                <a:solidFill>
                  <a:schemeClr val="tx1"/>
                </a:solidFill>
              </a:rPr>
              <a:t>】</a:t>
            </a:r>
            <a:r>
              <a:rPr lang="ja-JP" altLang="en-US" sz="2000" kern="0" dirty="0">
                <a:solidFill>
                  <a:schemeClr val="bg2"/>
                </a:solidFill>
              </a:rPr>
              <a:t>株式会社△△</a:t>
            </a:r>
            <a:endParaRPr lang="en-US" altLang="ja-JP" sz="2000" kern="0" dirty="0">
              <a:solidFill>
                <a:schemeClr val="bg2"/>
              </a:solidFill>
            </a:endParaRPr>
          </a:p>
          <a:p>
            <a:pPr fontAlgn="auto">
              <a:spcAft>
                <a:spcPts val="0"/>
              </a:spcAft>
            </a:pPr>
            <a:r>
              <a:rPr lang="en-US" altLang="ja-JP" sz="2000" kern="0" dirty="0" smtClean="0">
                <a:solidFill>
                  <a:schemeClr val="tx1"/>
                </a:solidFill>
              </a:rPr>
              <a:t>【</a:t>
            </a:r>
            <a:r>
              <a:rPr lang="ja-JP" altLang="en-US" sz="2000" kern="0" dirty="0" smtClean="0">
                <a:solidFill>
                  <a:schemeClr val="tx1"/>
                </a:solidFill>
              </a:rPr>
              <a:t>プロジェクトメンバー</a:t>
            </a:r>
            <a:r>
              <a:rPr lang="en-US" altLang="ja-JP" sz="2000" kern="0" dirty="0" smtClean="0">
                <a:solidFill>
                  <a:schemeClr val="tx1"/>
                </a:solidFill>
              </a:rPr>
              <a:t>2</a:t>
            </a:r>
            <a:r>
              <a:rPr lang="en-US" altLang="ja-JP" sz="2000" kern="0" dirty="0">
                <a:solidFill>
                  <a:schemeClr val="tx1"/>
                </a:solidFill>
              </a:rPr>
              <a:t>】</a:t>
            </a:r>
            <a:r>
              <a:rPr lang="ja-JP" altLang="en-US" sz="2000" kern="0" dirty="0">
                <a:solidFill>
                  <a:schemeClr val="bg2"/>
                </a:solidFill>
              </a:rPr>
              <a:t>株式会社△△</a:t>
            </a:r>
            <a:endParaRPr lang="en-US" altLang="ja-JP" sz="2000" kern="0" dirty="0">
              <a:solidFill>
                <a:schemeClr val="bg2"/>
              </a:solidFill>
            </a:endParaRPr>
          </a:p>
        </p:txBody>
      </p:sp>
      <p:sp>
        <p:nvSpPr>
          <p:cNvPr id="8" name="テキスト プレースホルダ 9">
            <a:extLst>
              <a:ext uri="{FF2B5EF4-FFF2-40B4-BE49-F238E27FC236}">
                <a16:creationId xmlns:a16="http://schemas.microsoft.com/office/drawing/2014/main" id="{8012167C-B6C6-41DC-AC4D-4B115AF92B49}"/>
              </a:ext>
            </a:extLst>
          </p:cNvPr>
          <p:cNvSpPr txBox="1">
            <a:spLocks/>
          </p:cNvSpPr>
          <p:nvPr/>
        </p:nvSpPr>
        <p:spPr bwMode="gray">
          <a:xfrm>
            <a:off x="2717887" y="2545031"/>
            <a:ext cx="3514863" cy="667409"/>
          </a:xfrm>
          <a:prstGeom prst="rect">
            <a:avLst/>
          </a:prstGeom>
          <a:noFill/>
        </p:spPr>
        <p:txBody>
          <a:bodyPr vert="horz" wrap="none" lIns="72000" tIns="72000" rIns="73152" bIns="72000" rtlCol="0" anchor="ctr" anchorCtr="0">
            <a:noAutofit/>
          </a:bodyPr>
          <a:lstStyle>
            <a:lvl1pPr marL="0" indent="0" algn="l" eaLnBrk="1" hangingPunct="1">
              <a:lnSpc>
                <a:spcPct val="100000"/>
              </a:lnSpc>
              <a:spcBef>
                <a:spcPts val="0"/>
              </a:spcBef>
              <a:buNone/>
              <a:defRPr kumimoji="1" sz="2800" b="1" baseline="0">
                <a:solidFill>
                  <a:schemeClr val="accent1"/>
                </a:solidFill>
                <a:latin typeface="Arial" pitchFamily="34" charset="0"/>
                <a:ea typeface="+mn-ea"/>
                <a:cs typeface="Arial" pitchFamily="34" charset="0"/>
              </a:defRPr>
            </a:lvl1pPr>
            <a:lvl2pPr marL="169200" indent="-169200" algn="l" eaLnBrk="1" hangingPunct="1">
              <a:lnSpc>
                <a:spcPct val="106000"/>
              </a:lnSpc>
              <a:spcBef>
                <a:spcPts val="1056"/>
              </a:spcBef>
              <a:buFont typeface="Wingdings" pitchFamily="2" charset="2"/>
              <a:buChar char="n"/>
              <a:defRPr kumimoji="1" sz="1200">
                <a:solidFill>
                  <a:schemeClr val="tx1"/>
                </a:solidFill>
                <a:latin typeface="Arial" pitchFamily="34" charset="0"/>
                <a:ea typeface="+mn-ea"/>
                <a:cs typeface="Arial" pitchFamily="34" charset="0"/>
              </a:defRPr>
            </a:lvl2pPr>
            <a:lvl3pPr marL="345600" indent="-172800" algn="l" eaLnBrk="1" hangingPunct="1">
              <a:lnSpc>
                <a:spcPct val="106000"/>
              </a:lnSpc>
              <a:spcBef>
                <a:spcPts val="480"/>
              </a:spcBef>
              <a:buFont typeface="Wingdings" pitchFamily="2" charset="2"/>
              <a:buChar char="Ø"/>
              <a:defRPr kumimoji="1" sz="1200">
                <a:solidFill>
                  <a:schemeClr val="tx1"/>
                </a:solidFill>
                <a:latin typeface="Arial" pitchFamily="34" charset="0"/>
                <a:ea typeface="+mn-ea"/>
                <a:cs typeface="Arial" pitchFamily="34" charset="0"/>
              </a:defRPr>
            </a:lvl3pPr>
            <a:lvl4pPr marL="518400" indent="-172800" algn="l" eaLnBrk="1" hangingPunct="1">
              <a:lnSpc>
                <a:spcPct val="106000"/>
              </a:lnSpc>
              <a:spcBef>
                <a:spcPts val="240"/>
              </a:spcBef>
              <a:buFont typeface="Arial" pitchFamily="34" charset="0"/>
              <a:buChar char="•"/>
              <a:defRPr kumimoji="1" sz="1200">
                <a:solidFill>
                  <a:schemeClr val="tx1"/>
                </a:solidFill>
                <a:latin typeface="Arial" pitchFamily="34" charset="0"/>
                <a:ea typeface="+mn-ea"/>
                <a:cs typeface="Arial" pitchFamily="34" charset="0"/>
              </a:defRPr>
            </a:lvl4pPr>
          </a:lstStyle>
          <a:p>
            <a:pPr fontAlgn="auto">
              <a:spcAft>
                <a:spcPts val="0"/>
              </a:spcAft>
            </a:pPr>
            <a:r>
              <a:rPr lang="ja-JP" altLang="en-US" sz="3600" kern="0" dirty="0" smtClean="0">
                <a:solidFill>
                  <a:schemeClr val="tx1"/>
                </a:solidFill>
              </a:rPr>
              <a:t>○○○○プロジェクト</a:t>
            </a:r>
            <a:endParaRPr lang="en-US" altLang="ja-JP" sz="3600" kern="0" dirty="0">
              <a:solidFill>
                <a:schemeClr val="tx1"/>
              </a:solidFill>
            </a:endParaRPr>
          </a:p>
        </p:txBody>
      </p:sp>
      <p:sp>
        <p:nvSpPr>
          <p:cNvPr id="2" name="正方形/長方形 1"/>
          <p:cNvSpPr/>
          <p:nvPr/>
        </p:nvSpPr>
        <p:spPr>
          <a:xfrm>
            <a:off x="1475603" y="3212440"/>
            <a:ext cx="7429500" cy="400110"/>
          </a:xfrm>
          <a:prstGeom prst="rect">
            <a:avLst/>
          </a:prstGeom>
        </p:spPr>
        <p:txBody>
          <a:bodyPr wrap="square">
            <a:spAutoFit/>
          </a:bodyPr>
          <a:lstStyle/>
          <a:p>
            <a:pPr marL="0" indent="0">
              <a:buNone/>
            </a:pPr>
            <a:r>
              <a:rPr lang="en-US" altLang="ja-JP" sz="2000" i="1" dirty="0">
                <a:solidFill>
                  <a:srgbClr val="FF0000"/>
                </a:solidFill>
                <a:latin typeface="ＭＳ 明朝" panose="02020609040205080304" pitchFamily="17" charset="-128"/>
                <a:ea typeface="ＭＳ 明朝" panose="02020609040205080304" pitchFamily="17" charset="-128"/>
              </a:rPr>
              <a:t>※ </a:t>
            </a:r>
            <a:r>
              <a:rPr lang="ja-JP" altLang="en-US" sz="2000" i="1" dirty="0">
                <a:solidFill>
                  <a:srgbClr val="FF0000"/>
                </a:solidFill>
                <a:latin typeface="ＭＳ 明朝" panose="02020609040205080304" pitchFamily="17" charset="-128"/>
                <a:ea typeface="ＭＳ 明朝" panose="02020609040205080304" pitchFamily="17" charset="-128"/>
              </a:rPr>
              <a:t>様式２の「１ プロジェクト名称」を記載してください。</a:t>
            </a:r>
          </a:p>
        </p:txBody>
      </p:sp>
    </p:spTree>
    <p:extLst>
      <p:ext uri="{BB962C8B-B14F-4D97-AF65-F5344CB8AC3E}">
        <p14:creationId xmlns:p14="http://schemas.microsoft.com/office/powerpoint/2010/main" val="40675082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テキスト ボックス 41">
            <a:extLst>
              <a:ext uri="{FF2B5EF4-FFF2-40B4-BE49-F238E27FC236}">
                <a16:creationId xmlns:a16="http://schemas.microsoft.com/office/drawing/2014/main" id="{7F789763-085C-4BD5-BD90-BBBF755B9B87}"/>
              </a:ext>
            </a:extLst>
          </p:cNvPr>
          <p:cNvSpPr txBox="1"/>
          <p:nvPr/>
        </p:nvSpPr>
        <p:spPr>
          <a:xfrm>
            <a:off x="400477" y="2170165"/>
            <a:ext cx="6431146" cy="380480"/>
          </a:xfrm>
          <a:prstGeom prst="rect">
            <a:avLst/>
          </a:prstGeom>
          <a:solidFill>
            <a:srgbClr val="FF0000"/>
          </a:solidFill>
        </p:spPr>
        <p:txBody>
          <a:bodyPr wrap="square" lIns="36000" tIns="36000" rIns="36000" bIns="36000" rtlCol="0" anchor="ctr" anchorCtr="0">
            <a:spAutoFit/>
          </a:bodyPr>
          <a:lstStyle/>
          <a:p>
            <a:pPr lvl="0">
              <a:spcBef>
                <a:spcPts val="0"/>
              </a:spcBef>
              <a:buSzPct val="100000"/>
              <a:defRPr/>
            </a:pPr>
            <a:r>
              <a:rPr kumimoji="1" lang="ja-JP" altLang="en-US" sz="2000" dirty="0">
                <a:solidFill>
                  <a:prstClr val="white"/>
                </a:solidFill>
              </a:rPr>
              <a:t>③県内に本店を有する中小企業者等の</a:t>
            </a:r>
            <a:r>
              <a:rPr kumimoji="1" lang="ja-JP" altLang="en-US" sz="2000" dirty="0" smtClean="0">
                <a:solidFill>
                  <a:prstClr val="white"/>
                </a:solidFill>
              </a:rPr>
              <a:t>概要　</a:t>
            </a:r>
            <a:r>
              <a:rPr kumimoji="1" lang="ja-JP" altLang="en-US" sz="2000" b="0" i="0" u="none" strike="noStrike" kern="1200" cap="none" spc="0" normalizeH="0" baseline="0" noProof="0" dirty="0" smtClean="0">
                <a:ln>
                  <a:noFill/>
                </a:ln>
                <a:solidFill>
                  <a:prstClr val="white"/>
                </a:solidFill>
                <a:effectLst/>
                <a:uLnTx/>
                <a:uFillTx/>
                <a:latin typeface="Arial" charset="0"/>
                <a:ea typeface="ＭＳ Ｐゴシック"/>
                <a:cs typeface="Arial" charset="0"/>
              </a:rPr>
              <a:t>記載例</a:t>
            </a:r>
            <a:endParaRPr kumimoji="1" lang="ja-JP" altLang="en-US" sz="2000" b="0" i="0" u="none" strike="noStrike" kern="1200" cap="none" spc="0" normalizeH="0" baseline="0" noProof="0" dirty="0">
              <a:ln>
                <a:noFill/>
              </a:ln>
              <a:solidFill>
                <a:prstClr val="white"/>
              </a:solidFill>
              <a:effectLst/>
              <a:uLnTx/>
              <a:uFillTx/>
              <a:latin typeface="Arial" charset="0"/>
              <a:ea typeface="ＭＳ Ｐゴシック"/>
              <a:cs typeface="Arial" charset="0"/>
            </a:endParaRPr>
          </a:p>
        </p:txBody>
      </p:sp>
      <p:sp>
        <p:nvSpPr>
          <p:cNvPr id="40" name="テキスト ボックス 39">
            <a:extLst>
              <a:ext uri="{FF2B5EF4-FFF2-40B4-BE49-F238E27FC236}">
                <a16:creationId xmlns:a16="http://schemas.microsoft.com/office/drawing/2014/main" id="{3A97961E-4B6B-44AA-8874-4E5AC6FADD7A}"/>
              </a:ext>
            </a:extLst>
          </p:cNvPr>
          <p:cNvSpPr txBox="1"/>
          <p:nvPr/>
        </p:nvSpPr>
        <p:spPr>
          <a:xfrm>
            <a:off x="123112" y="106160"/>
            <a:ext cx="9028538" cy="1734697"/>
          </a:xfrm>
          <a:prstGeom prst="rect">
            <a:avLst/>
          </a:prstGeom>
          <a:noFill/>
        </p:spPr>
        <p:txBody>
          <a:bodyPr wrap="square" lIns="36000" tIns="36000" rIns="36000" bIns="36000" rtlCol="0" anchor="ctr" anchorCtr="0">
            <a:spAutoFit/>
          </a:bodyPr>
          <a:lstStyle/>
          <a:p>
            <a:pPr>
              <a:spcBef>
                <a:spcPts val="0"/>
              </a:spcBef>
              <a:buSzPct val="100000"/>
            </a:pPr>
            <a:r>
              <a:rPr lang="ja-JP" altLang="en-US" sz="1800" b="1" dirty="0">
                <a:latin typeface="メイリオ" panose="020B0604030504040204" pitchFamily="50" charset="-128"/>
                <a:ea typeface="メイリオ" panose="020B0604030504040204" pitchFamily="50" charset="-128"/>
              </a:rPr>
              <a:t>（</a:t>
            </a:r>
            <a:r>
              <a:rPr lang="ja-JP" altLang="en-US" sz="1800" b="1" dirty="0" smtClean="0">
                <a:latin typeface="メイリオ" panose="020B0604030504040204" pitchFamily="50" charset="-128"/>
                <a:ea typeface="メイリオ" panose="020B0604030504040204" pitchFamily="50" charset="-128"/>
              </a:rPr>
              <a:t>様式５）プロジェクト推進体制等説明書</a:t>
            </a:r>
            <a:r>
              <a:rPr lang="en-US" altLang="ja-JP" sz="1800" dirty="0" smtClean="0">
                <a:solidFill>
                  <a:srgbClr val="FF0000"/>
                </a:solidFill>
                <a:latin typeface="メイリオ" panose="020B0604030504040204" pitchFamily="50" charset="-128"/>
                <a:ea typeface="メイリオ" panose="020B0604030504040204" pitchFamily="50" charset="-128"/>
              </a:rPr>
              <a:t>【</a:t>
            </a:r>
            <a:r>
              <a:rPr lang="ja-JP" altLang="en-US" sz="1800" dirty="0" smtClean="0">
                <a:solidFill>
                  <a:srgbClr val="FF0000"/>
                </a:solidFill>
                <a:latin typeface="メイリオ" panose="020B0604030504040204" pitchFamily="50" charset="-128"/>
                <a:ea typeface="メイリオ" panose="020B0604030504040204" pitchFamily="50" charset="-128"/>
              </a:rPr>
              <a:t>４</a:t>
            </a:r>
            <a:r>
              <a:rPr lang="ja-JP" altLang="en-US" sz="1800" dirty="0">
                <a:solidFill>
                  <a:srgbClr val="FF0000"/>
                </a:solidFill>
                <a:latin typeface="メイリオ" panose="020B0604030504040204" pitchFamily="50" charset="-128"/>
                <a:ea typeface="メイリオ" panose="020B0604030504040204" pitchFamily="50" charset="-128"/>
              </a:rPr>
              <a:t>枚</a:t>
            </a:r>
            <a:r>
              <a:rPr lang="ja-JP" altLang="en-US" sz="1800" dirty="0" smtClean="0">
                <a:solidFill>
                  <a:srgbClr val="FF0000"/>
                </a:solidFill>
                <a:latin typeface="メイリオ" panose="020B0604030504040204" pitchFamily="50" charset="-128"/>
                <a:ea typeface="メイリオ" panose="020B0604030504040204" pitchFamily="50" charset="-128"/>
              </a:rPr>
              <a:t>以内</a:t>
            </a:r>
            <a:r>
              <a:rPr lang="en-US" altLang="ja-JP" sz="1800" dirty="0" smtClean="0">
                <a:solidFill>
                  <a:srgbClr val="FF0000"/>
                </a:solidFill>
                <a:latin typeface="メイリオ" panose="020B0604030504040204" pitchFamily="50" charset="-128"/>
                <a:ea typeface="メイリオ" panose="020B0604030504040204" pitchFamily="50" charset="-128"/>
              </a:rPr>
              <a:t>】</a:t>
            </a:r>
            <a:r>
              <a:rPr lang="en-US" altLang="ja-JP" sz="1800" dirty="0">
                <a:latin typeface="メイリオ" panose="020B0604030504040204" pitchFamily="50" charset="-128"/>
                <a:ea typeface="メイリオ" panose="020B0604030504040204" pitchFamily="50" charset="-128"/>
              </a:rPr>
              <a:t/>
            </a:r>
            <a:br>
              <a:rPr lang="en-US" altLang="ja-JP" sz="1800" dirty="0">
                <a:latin typeface="メイリオ" panose="020B0604030504040204" pitchFamily="50" charset="-128"/>
                <a:ea typeface="メイリオ" panose="020B0604030504040204" pitchFamily="50" charset="-128"/>
              </a:rPr>
            </a:br>
            <a:r>
              <a:rPr lang="ja-JP" altLang="en-US" sz="1800" dirty="0" smtClean="0">
                <a:latin typeface="メイリオ" panose="020B0604030504040204" pitchFamily="50" charset="-128"/>
                <a:ea typeface="メイリオ" panose="020B0604030504040204" pitchFamily="50" charset="-128"/>
              </a:rPr>
              <a:t>　次のことに</a:t>
            </a:r>
            <a:r>
              <a:rPr lang="ja-JP" altLang="en-US" sz="1800" dirty="0">
                <a:latin typeface="メイリオ" panose="020B0604030504040204" pitchFamily="50" charset="-128"/>
                <a:ea typeface="メイリオ" panose="020B0604030504040204" pitchFamily="50" charset="-128"/>
              </a:rPr>
              <a:t>ついてご記入</a:t>
            </a:r>
            <a:r>
              <a:rPr lang="ja-JP" altLang="en-US" sz="1800" dirty="0" smtClean="0">
                <a:latin typeface="メイリオ" panose="020B0604030504040204" pitchFamily="50" charset="-128"/>
                <a:ea typeface="メイリオ" panose="020B0604030504040204" pitchFamily="50" charset="-128"/>
              </a:rPr>
              <a:t>ください</a:t>
            </a:r>
            <a:endParaRPr lang="en-US" altLang="ja-JP" sz="1800" dirty="0" smtClean="0">
              <a:latin typeface="メイリオ" panose="020B0604030504040204" pitchFamily="50" charset="-128"/>
              <a:ea typeface="メイリオ" panose="020B0604030504040204" pitchFamily="50" charset="-128"/>
            </a:endParaRPr>
          </a:p>
          <a:p>
            <a:pPr>
              <a:spcBef>
                <a:spcPts val="0"/>
              </a:spcBef>
              <a:buSzPct val="100000"/>
            </a:pPr>
            <a:r>
              <a:rPr lang="ja-JP" altLang="en-US" sz="1800" dirty="0" smtClean="0">
                <a:latin typeface="メイリオ" panose="020B0604030504040204" pitchFamily="50" charset="-128"/>
                <a:ea typeface="メイリオ" panose="020B0604030504040204" pitchFamily="50" charset="-128"/>
              </a:rPr>
              <a:t>　　①</a:t>
            </a:r>
            <a:r>
              <a:rPr lang="ja-JP" altLang="en-US" sz="1800" b="0" dirty="0" smtClean="0">
                <a:latin typeface="メイリオ" panose="020B0604030504040204" pitchFamily="50" charset="-128"/>
                <a:ea typeface="メイリオ" panose="020B0604030504040204" pitchFamily="50" charset="-128"/>
              </a:rPr>
              <a:t>プロジェクトメンバーそれぞれ</a:t>
            </a:r>
            <a:r>
              <a:rPr lang="ja-JP" altLang="en-US" sz="1800" b="0" dirty="0">
                <a:latin typeface="メイリオ" panose="020B0604030504040204" pitchFamily="50" charset="-128"/>
                <a:ea typeface="メイリオ" panose="020B0604030504040204" pitchFamily="50" charset="-128"/>
              </a:rPr>
              <a:t>の実施体制と</a:t>
            </a:r>
            <a:r>
              <a:rPr lang="ja-JP" altLang="en-US" sz="1800" b="0" dirty="0" smtClean="0">
                <a:latin typeface="メイリオ" panose="020B0604030504040204" pitchFamily="50" charset="-128"/>
                <a:ea typeface="メイリオ" panose="020B0604030504040204" pitchFamily="50" charset="-128"/>
              </a:rPr>
              <a:t>役割</a:t>
            </a:r>
            <a:endParaRPr lang="en-US" altLang="ja-JP" sz="1800" b="0" dirty="0" smtClean="0">
              <a:latin typeface="メイリオ" panose="020B0604030504040204" pitchFamily="50" charset="-128"/>
              <a:ea typeface="メイリオ" panose="020B0604030504040204" pitchFamily="50" charset="-128"/>
            </a:endParaRPr>
          </a:p>
          <a:p>
            <a:pPr>
              <a:spcBef>
                <a:spcPts val="0"/>
              </a:spcBef>
              <a:buSzPct val="100000"/>
            </a:pPr>
            <a:r>
              <a:rPr lang="ja-JP" altLang="en-US" sz="1800" dirty="0" smtClean="0">
                <a:latin typeface="メイリオ" panose="020B0604030504040204" pitchFamily="50" charset="-128"/>
                <a:ea typeface="メイリオ" panose="020B0604030504040204" pitchFamily="50" charset="-128"/>
              </a:rPr>
              <a:t>　　②</a:t>
            </a:r>
            <a:r>
              <a:rPr lang="ja-JP" altLang="en-US" sz="1800" dirty="0">
                <a:latin typeface="メイリオ" panose="020B0604030504040204" pitchFamily="50" charset="-128"/>
                <a:ea typeface="メイリオ" panose="020B0604030504040204" pitchFamily="50" charset="-128"/>
              </a:rPr>
              <a:t>県内に研究開発拠点を有する大企業者の</a:t>
            </a:r>
            <a:r>
              <a:rPr lang="ja-JP" altLang="en-US" sz="1800" dirty="0" smtClean="0">
                <a:latin typeface="メイリオ" panose="020B0604030504040204" pitchFamily="50" charset="-128"/>
                <a:ea typeface="メイリオ" panose="020B0604030504040204" pitchFamily="50" charset="-128"/>
              </a:rPr>
              <a:t>概要</a:t>
            </a:r>
            <a:endParaRPr lang="en-US" altLang="ja-JP" sz="1800" dirty="0" smtClean="0">
              <a:latin typeface="メイリオ" panose="020B0604030504040204" pitchFamily="50" charset="-128"/>
              <a:ea typeface="メイリオ" panose="020B0604030504040204" pitchFamily="50" charset="-128"/>
            </a:endParaRPr>
          </a:p>
          <a:p>
            <a:pPr>
              <a:spcBef>
                <a:spcPts val="0"/>
              </a:spcBef>
              <a:buSzPct val="100000"/>
            </a:pPr>
            <a:r>
              <a:rPr lang="ja-JP" altLang="en-US" sz="1800" dirty="0" smtClean="0">
                <a:latin typeface="メイリオ" panose="020B0604030504040204" pitchFamily="50" charset="-128"/>
                <a:ea typeface="メイリオ" panose="020B0604030504040204" pitchFamily="50" charset="-128"/>
              </a:rPr>
              <a:t>　　③</a:t>
            </a:r>
            <a:r>
              <a:rPr lang="ja-JP" altLang="en-US" sz="1800" dirty="0">
                <a:latin typeface="メイリオ" panose="020B0604030504040204" pitchFamily="50" charset="-128"/>
                <a:ea typeface="メイリオ" panose="020B0604030504040204" pitchFamily="50" charset="-128"/>
              </a:rPr>
              <a:t>県内に本店を有する中小企業者等の</a:t>
            </a:r>
            <a:r>
              <a:rPr lang="ja-JP" altLang="en-US" sz="1800" dirty="0" smtClean="0">
                <a:latin typeface="メイリオ" panose="020B0604030504040204" pitchFamily="50" charset="-128"/>
                <a:ea typeface="メイリオ" panose="020B0604030504040204" pitchFamily="50" charset="-128"/>
              </a:rPr>
              <a:t>概要</a:t>
            </a:r>
            <a:endParaRPr lang="en-US" altLang="ja-JP" sz="1800" dirty="0" smtClean="0">
              <a:latin typeface="メイリオ" panose="020B0604030504040204" pitchFamily="50" charset="-128"/>
              <a:ea typeface="メイリオ" panose="020B0604030504040204" pitchFamily="50" charset="-128"/>
            </a:endParaRPr>
          </a:p>
          <a:p>
            <a:pPr>
              <a:spcBef>
                <a:spcPts val="0"/>
              </a:spcBef>
              <a:buSzPct val="100000"/>
            </a:pPr>
            <a:r>
              <a:rPr lang="ja-JP" altLang="en-US" sz="1800" dirty="0" smtClean="0">
                <a:latin typeface="メイリオ" panose="020B0604030504040204" pitchFamily="50" charset="-128"/>
                <a:ea typeface="メイリオ" panose="020B0604030504040204" pitchFamily="50" charset="-128"/>
              </a:rPr>
              <a:t>　　④</a:t>
            </a:r>
            <a:r>
              <a:rPr lang="ja-JP" altLang="en-US" sz="1800" dirty="0">
                <a:latin typeface="メイリオ" panose="020B0604030504040204" pitchFamily="50" charset="-128"/>
                <a:ea typeface="メイリオ" panose="020B0604030504040204" pitchFamily="50" charset="-128"/>
              </a:rPr>
              <a:t>実用化した場合の体制</a:t>
            </a:r>
            <a:endParaRPr lang="en-US" altLang="ja-JP" sz="1800" b="0" dirty="0" smtClean="0">
              <a:latin typeface="メイリオ" panose="020B0604030504040204" pitchFamily="50" charset="-128"/>
              <a:ea typeface="メイリオ" panose="020B0604030504040204" pitchFamily="50" charset="-128"/>
            </a:endParaRPr>
          </a:p>
        </p:txBody>
      </p:sp>
      <p:sp>
        <p:nvSpPr>
          <p:cNvPr id="50" name="タイトル 5">
            <a:extLst>
              <a:ext uri="{FF2B5EF4-FFF2-40B4-BE49-F238E27FC236}">
                <a16:creationId xmlns:a16="http://schemas.microsoft.com/office/drawing/2014/main" id="{0980523A-6354-47BD-A9B3-9A14F41E64A7}"/>
              </a:ext>
            </a:extLst>
          </p:cNvPr>
          <p:cNvSpPr>
            <a:spLocks noGrp="1"/>
          </p:cNvSpPr>
          <p:nvPr>
            <p:ph type="title"/>
          </p:nvPr>
        </p:nvSpPr>
        <p:spPr>
          <a:xfrm>
            <a:off x="400477" y="2787162"/>
            <a:ext cx="9200723" cy="3011936"/>
          </a:xfrm>
        </p:spPr>
        <p:txBody>
          <a:bodyPr/>
          <a:lstStyle/>
          <a:p>
            <a:r>
              <a:rPr lang="ja-JP" altLang="en-US" sz="1800" b="0" dirty="0" smtClean="0">
                <a:latin typeface="メイリオ" panose="020B0604030504040204" pitchFamily="50" charset="-128"/>
                <a:ea typeface="メイリオ" panose="020B0604030504040204" pitchFamily="50" charset="-128"/>
              </a:rPr>
              <a:t>○中小企業等の事業概要</a:t>
            </a:r>
            <a:br>
              <a:rPr lang="ja-JP" altLang="en-US" sz="1800" b="0" dirty="0" smtClean="0">
                <a:latin typeface="メイリオ" panose="020B0604030504040204" pitchFamily="50" charset="-128"/>
                <a:ea typeface="メイリオ" panose="020B0604030504040204" pitchFamily="50" charset="-128"/>
              </a:rPr>
            </a:br>
            <a:r>
              <a:rPr lang="en-US" altLang="ja-JP" sz="1800" b="0" dirty="0" smtClean="0">
                <a:latin typeface="メイリオ" panose="020B0604030504040204" pitchFamily="50" charset="-128"/>
                <a:ea typeface="メイリオ" panose="020B0604030504040204" pitchFamily="50" charset="-128"/>
              </a:rPr>
              <a:t/>
            </a:r>
            <a:br>
              <a:rPr lang="en-US" altLang="ja-JP" sz="1800" b="0" dirty="0" smtClean="0">
                <a:latin typeface="メイリオ" panose="020B0604030504040204" pitchFamily="50" charset="-128"/>
                <a:ea typeface="メイリオ" panose="020B0604030504040204" pitchFamily="50" charset="-128"/>
              </a:rPr>
            </a:br>
            <a:r>
              <a:rPr lang="ja-JP" altLang="en-US" sz="1800" b="0" dirty="0" smtClean="0">
                <a:latin typeface="メイリオ" panose="020B0604030504040204" pitchFamily="50" charset="-128"/>
                <a:ea typeface="メイリオ" panose="020B0604030504040204" pitchFamily="50" charset="-128"/>
              </a:rPr>
              <a:t>○これまでのオープンイノベーションの実績</a:t>
            </a:r>
            <a:br>
              <a:rPr lang="ja-JP" altLang="en-US" sz="1800" b="0" dirty="0" smtClean="0">
                <a:latin typeface="メイリオ" panose="020B0604030504040204" pitchFamily="50" charset="-128"/>
                <a:ea typeface="メイリオ" panose="020B0604030504040204" pitchFamily="50" charset="-128"/>
              </a:rPr>
            </a:br>
            <a:r>
              <a:rPr lang="en-US" altLang="ja-JP" sz="1800" b="0" dirty="0" smtClean="0">
                <a:latin typeface="メイリオ" panose="020B0604030504040204" pitchFamily="50" charset="-128"/>
                <a:ea typeface="メイリオ" panose="020B0604030504040204" pitchFamily="50" charset="-128"/>
              </a:rPr>
              <a:t/>
            </a:r>
            <a:br>
              <a:rPr lang="en-US" altLang="ja-JP" sz="1800" b="0" dirty="0" smtClean="0">
                <a:latin typeface="メイリオ" panose="020B0604030504040204" pitchFamily="50" charset="-128"/>
                <a:ea typeface="メイリオ" panose="020B0604030504040204" pitchFamily="50" charset="-128"/>
              </a:rPr>
            </a:br>
            <a:r>
              <a:rPr lang="ja-JP" altLang="en-US" sz="1800" b="0" dirty="0" smtClean="0">
                <a:latin typeface="メイリオ" panose="020B0604030504040204" pitchFamily="50" charset="-128"/>
                <a:ea typeface="メイリオ" panose="020B0604030504040204" pitchFamily="50" charset="-128"/>
              </a:rPr>
              <a:t>○プロジェクトにおける主な役割</a:t>
            </a:r>
            <a:br>
              <a:rPr lang="ja-JP" altLang="en-US" sz="1800" b="0" dirty="0" smtClean="0">
                <a:latin typeface="メイリオ" panose="020B0604030504040204" pitchFamily="50" charset="-128"/>
                <a:ea typeface="メイリオ" panose="020B0604030504040204" pitchFamily="50" charset="-128"/>
              </a:rPr>
            </a:br>
            <a:r>
              <a:rPr lang="en-US" altLang="ja-JP" sz="1800" b="0" dirty="0" smtClean="0">
                <a:latin typeface="メイリオ" panose="020B0604030504040204" pitchFamily="50" charset="-128"/>
                <a:ea typeface="メイリオ" panose="020B0604030504040204" pitchFamily="50" charset="-128"/>
              </a:rPr>
              <a:t/>
            </a:r>
            <a:br>
              <a:rPr lang="en-US" altLang="ja-JP" sz="1800" b="0" dirty="0" smtClean="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○プロジェクトにおける自社の強み（技術・サービス、メンバー等</a:t>
            </a:r>
            <a:r>
              <a:rPr lang="ja-JP" altLang="en-US" sz="1800" b="0" dirty="0" smtClean="0">
                <a:latin typeface="メイリオ" panose="020B0604030504040204" pitchFamily="50" charset="-128"/>
                <a:ea typeface="メイリオ" panose="020B0604030504040204" pitchFamily="50" charset="-128"/>
              </a:rPr>
              <a:t>）</a:t>
            </a:r>
            <a:r>
              <a:rPr lang="ja-JP" altLang="en-US" sz="1800" b="0" dirty="0">
                <a:latin typeface="メイリオ" panose="020B0604030504040204" pitchFamily="50" charset="-128"/>
                <a:ea typeface="メイリオ" panose="020B0604030504040204" pitchFamily="50" charset="-128"/>
              </a:rPr>
              <a:t/>
            </a:r>
            <a:br>
              <a:rPr lang="ja-JP" altLang="en-US" sz="1800" b="0" dirty="0">
                <a:latin typeface="メイリオ" panose="020B0604030504040204" pitchFamily="50" charset="-128"/>
                <a:ea typeface="メイリオ" panose="020B0604030504040204" pitchFamily="50" charset="-128"/>
              </a:rPr>
            </a:br>
            <a:r>
              <a:rPr lang="en-US" altLang="ja-JP" sz="1800" b="0" dirty="0" smtClean="0">
                <a:latin typeface="メイリオ" panose="020B0604030504040204" pitchFamily="50" charset="-128"/>
                <a:ea typeface="メイリオ" panose="020B0604030504040204" pitchFamily="50" charset="-128"/>
              </a:rPr>
              <a:t/>
            </a:r>
            <a:br>
              <a:rPr lang="en-US" altLang="ja-JP" sz="1800" b="0" dirty="0" smtClean="0">
                <a:latin typeface="メイリオ" panose="020B0604030504040204" pitchFamily="50" charset="-128"/>
                <a:ea typeface="メイリオ" panose="020B0604030504040204" pitchFamily="50" charset="-128"/>
              </a:rPr>
            </a:br>
            <a:r>
              <a:rPr lang="ja-JP" altLang="en-US" sz="1800" b="0" dirty="0" smtClean="0">
                <a:latin typeface="メイリオ" panose="020B0604030504040204" pitchFamily="50" charset="-128"/>
                <a:ea typeface="メイリオ" panose="020B0604030504040204" pitchFamily="50" charset="-128"/>
              </a:rPr>
              <a:t>○本事業における主たる責任者の氏名及び略歴</a:t>
            </a:r>
            <a:r>
              <a:rPr lang="ja-JP" altLang="en-US" sz="1800" b="0" dirty="0" smtClean="0">
                <a:solidFill>
                  <a:srgbClr val="FF0000"/>
                </a:solidFill>
                <a:latin typeface="メイリオ" panose="020B0604030504040204" pitchFamily="50" charset="-128"/>
                <a:ea typeface="メイリオ" panose="020B0604030504040204" pitchFamily="50" charset="-128"/>
              </a:rPr>
              <a:t/>
            </a:r>
            <a:br>
              <a:rPr lang="ja-JP" altLang="en-US" sz="1800" b="0" dirty="0" smtClean="0">
                <a:solidFill>
                  <a:srgbClr val="FF0000"/>
                </a:solidFill>
                <a:latin typeface="メイリオ" panose="020B0604030504040204" pitchFamily="50" charset="-128"/>
                <a:ea typeface="メイリオ" panose="020B0604030504040204" pitchFamily="50" charset="-128"/>
              </a:rPr>
            </a:br>
            <a:endParaRPr kumimoji="1" lang="ja-JP" altLang="en-US" sz="1800" b="0" dirty="0">
              <a:solidFill>
                <a:srgbClr val="FF000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0662217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フッター プレースホルダー 4">
            <a:extLst>
              <a:ext uri="{FF2B5EF4-FFF2-40B4-BE49-F238E27FC236}">
                <a16:creationId xmlns:a16="http://schemas.microsoft.com/office/drawing/2014/main" id="{EAE928B1-0B63-4A56-BC04-33113C1D7A11}"/>
              </a:ext>
            </a:extLst>
          </p:cNvPr>
          <p:cNvSpPr txBox="1">
            <a:spLocks/>
          </p:cNvSpPr>
          <p:nvPr/>
        </p:nvSpPr>
        <p:spPr bwMode="gray">
          <a:xfrm>
            <a:off x="4533000" y="2667888"/>
            <a:ext cx="2448000" cy="288000"/>
          </a:xfrm>
          <a:prstGeom prst="rect">
            <a:avLst/>
          </a:prstGeom>
          <a:noFill/>
          <a:ln w="6350">
            <a:noFill/>
            <a:miter lim="800000"/>
            <a:headEnd/>
            <a:tailEnd/>
          </a:ln>
        </p:spPr>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0"/>
            </a:lvl1pPr>
          </a:lstStyle>
          <a:p>
            <a:pPr marL="0" marR="0" lvl="0" indent="0" algn="ctr" defTabSz="762000" rtl="0" eaLnBrk="0" fontAlgn="base" latinLnBrk="0" hangingPunct="0">
              <a:lnSpc>
                <a:spcPct val="106000"/>
              </a:lnSpc>
              <a:spcBef>
                <a:spcPts val="60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Arial" charset="0"/>
                <a:ea typeface="Yu Gothic UI"/>
                <a:cs typeface="Arial" charset="0"/>
              </a:rPr>
              <a:t>得意とする技術・能力、経験など</a:t>
            </a:r>
          </a:p>
        </p:txBody>
      </p:sp>
      <p:cxnSp>
        <p:nvCxnSpPr>
          <p:cNvPr id="11" name="直線コネクタ 10">
            <a:extLst>
              <a:ext uri="{FF2B5EF4-FFF2-40B4-BE49-F238E27FC236}">
                <a16:creationId xmlns:a16="http://schemas.microsoft.com/office/drawing/2014/main" id="{BDEF795F-12C1-4A2C-9638-0E67CE8610B1}"/>
              </a:ext>
            </a:extLst>
          </p:cNvPr>
          <p:cNvCxnSpPr/>
          <p:nvPr/>
        </p:nvCxnSpPr>
        <p:spPr>
          <a:xfrm>
            <a:off x="4533000" y="2955888"/>
            <a:ext cx="2448000" cy="0"/>
          </a:xfrm>
          <a:prstGeom prst="line">
            <a:avLst/>
          </a:prstGeom>
          <a:noFill/>
          <a:ln w="19050" cap="flat" cmpd="sng" algn="ctr">
            <a:solidFill>
              <a:srgbClr val="0D8390"/>
            </a:solidFill>
            <a:prstDash val="solid"/>
          </a:ln>
          <a:effectLst/>
        </p:spPr>
      </p:cxnSp>
      <p:sp>
        <p:nvSpPr>
          <p:cNvPr id="12" name="フッター プレースホルダー 4">
            <a:extLst>
              <a:ext uri="{FF2B5EF4-FFF2-40B4-BE49-F238E27FC236}">
                <a16:creationId xmlns:a16="http://schemas.microsoft.com/office/drawing/2014/main" id="{7AF1E617-D206-4C09-B444-F0E854068857}"/>
              </a:ext>
            </a:extLst>
          </p:cNvPr>
          <p:cNvSpPr txBox="1">
            <a:spLocks/>
          </p:cNvSpPr>
          <p:nvPr/>
        </p:nvSpPr>
        <p:spPr bwMode="gray">
          <a:xfrm>
            <a:off x="286727" y="2667888"/>
            <a:ext cx="2448000" cy="288000"/>
          </a:xfrm>
          <a:prstGeom prst="rect">
            <a:avLst/>
          </a:prstGeom>
          <a:noFill/>
          <a:ln w="6350">
            <a:noFill/>
            <a:miter lim="800000"/>
            <a:headEnd/>
            <a:tailEnd/>
          </a:ln>
        </p:spPr>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0"/>
            </a:lvl1pPr>
          </a:lstStyle>
          <a:p>
            <a:pPr marL="0" marR="0" lvl="0" indent="0" algn="ctr" defTabSz="762000" rtl="0" eaLnBrk="0" fontAlgn="base" latinLnBrk="0" hangingPunct="0">
              <a:lnSpc>
                <a:spcPct val="106000"/>
              </a:lnSpc>
              <a:spcBef>
                <a:spcPts val="600"/>
              </a:spcBef>
              <a:spcAft>
                <a:spcPct val="0"/>
              </a:spcAft>
              <a:buClrTx/>
              <a:buSzTx/>
              <a:buFontTx/>
              <a:buNone/>
              <a:tabLst/>
              <a:defRPr/>
            </a:pPr>
            <a:r>
              <a:rPr lang="ja-JP" altLang="en-US" dirty="0" smtClean="0">
                <a:solidFill>
                  <a:prstClr val="black"/>
                </a:solidFill>
                <a:ea typeface="Yu Gothic UI"/>
              </a:rPr>
              <a:t>実用化し</a:t>
            </a:r>
            <a:r>
              <a:rPr lang="ja-JP" altLang="en-US" dirty="0">
                <a:solidFill>
                  <a:prstClr val="black"/>
                </a:solidFill>
                <a:ea typeface="Yu Gothic UI"/>
              </a:rPr>
              <a:t>た</a:t>
            </a:r>
            <a:r>
              <a:rPr lang="ja-JP" altLang="en-US" dirty="0" smtClean="0">
                <a:solidFill>
                  <a:prstClr val="black"/>
                </a:solidFill>
                <a:ea typeface="Yu Gothic UI"/>
              </a:rPr>
              <a:t>場合の</a:t>
            </a:r>
            <a:r>
              <a:rPr kumimoji="1" lang="ja-JP" altLang="en-US" sz="1200" b="0" i="0" u="none" strike="noStrike" kern="1200" cap="none" spc="0" normalizeH="0" baseline="0" noProof="0" dirty="0" smtClean="0">
                <a:ln>
                  <a:noFill/>
                </a:ln>
                <a:solidFill>
                  <a:prstClr val="black"/>
                </a:solidFill>
                <a:effectLst/>
                <a:uLnTx/>
                <a:uFillTx/>
                <a:latin typeface="Arial" charset="0"/>
                <a:ea typeface="Yu Gothic UI"/>
                <a:cs typeface="Arial" charset="0"/>
              </a:rPr>
              <a:t>役割</a:t>
            </a:r>
            <a:endParaRPr kumimoji="1" lang="ja-JP" altLang="en-US" sz="1200" b="0" i="0" u="none" strike="noStrike" kern="1200" cap="none" spc="0" normalizeH="0" baseline="0" noProof="0" dirty="0">
              <a:ln>
                <a:noFill/>
              </a:ln>
              <a:solidFill>
                <a:prstClr val="black"/>
              </a:solidFill>
              <a:effectLst/>
              <a:uLnTx/>
              <a:uFillTx/>
              <a:latin typeface="Arial" charset="0"/>
              <a:ea typeface="Yu Gothic UI"/>
              <a:cs typeface="Arial" charset="0"/>
            </a:endParaRPr>
          </a:p>
        </p:txBody>
      </p:sp>
      <p:cxnSp>
        <p:nvCxnSpPr>
          <p:cNvPr id="13" name="直線コネクタ 12">
            <a:extLst>
              <a:ext uri="{FF2B5EF4-FFF2-40B4-BE49-F238E27FC236}">
                <a16:creationId xmlns:a16="http://schemas.microsoft.com/office/drawing/2014/main" id="{8DBDEE79-0725-411F-A156-F7C4CC265968}"/>
              </a:ext>
            </a:extLst>
          </p:cNvPr>
          <p:cNvCxnSpPr/>
          <p:nvPr/>
        </p:nvCxnSpPr>
        <p:spPr>
          <a:xfrm>
            <a:off x="286727" y="2955888"/>
            <a:ext cx="2448000" cy="0"/>
          </a:xfrm>
          <a:prstGeom prst="line">
            <a:avLst/>
          </a:prstGeom>
          <a:noFill/>
          <a:ln w="19050" cap="flat" cmpd="sng" algn="ctr">
            <a:solidFill>
              <a:srgbClr val="0D8390"/>
            </a:solidFill>
            <a:prstDash val="solid"/>
          </a:ln>
          <a:effectLst/>
        </p:spPr>
      </p:cxnSp>
      <p:sp>
        <p:nvSpPr>
          <p:cNvPr id="14" name="フッター プレースホルダー 4">
            <a:extLst>
              <a:ext uri="{FF2B5EF4-FFF2-40B4-BE49-F238E27FC236}">
                <a16:creationId xmlns:a16="http://schemas.microsoft.com/office/drawing/2014/main" id="{28E1B76F-85A6-4F8D-8C54-A0CA9CDF4669}"/>
              </a:ext>
            </a:extLst>
          </p:cNvPr>
          <p:cNvSpPr txBox="1">
            <a:spLocks/>
          </p:cNvSpPr>
          <p:nvPr/>
        </p:nvSpPr>
        <p:spPr bwMode="gray">
          <a:xfrm>
            <a:off x="7041000" y="2667888"/>
            <a:ext cx="2448000" cy="288000"/>
          </a:xfrm>
          <a:prstGeom prst="rect">
            <a:avLst/>
          </a:prstGeom>
          <a:noFill/>
          <a:ln w="6350">
            <a:noFill/>
            <a:miter lim="800000"/>
            <a:headEnd/>
            <a:tailEnd/>
          </a:ln>
        </p:spPr>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pPr marL="0" marR="0" lvl="0" indent="0" algn="ctr" defTabSz="762000" rtl="0" eaLnBrk="0" fontAlgn="base" latinLnBrk="0" hangingPunct="0">
              <a:lnSpc>
                <a:spcPct val="106000"/>
              </a:lnSpc>
              <a:spcBef>
                <a:spcPts val="60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Arial" charset="0"/>
                <a:ea typeface="Yu Gothic UI"/>
                <a:cs typeface="Arial" charset="0"/>
              </a:rPr>
              <a:t>当プロジェクトへの関与意思</a:t>
            </a:r>
          </a:p>
        </p:txBody>
      </p:sp>
      <p:cxnSp>
        <p:nvCxnSpPr>
          <p:cNvPr id="15" name="直線コネクタ 14">
            <a:extLst>
              <a:ext uri="{FF2B5EF4-FFF2-40B4-BE49-F238E27FC236}">
                <a16:creationId xmlns:a16="http://schemas.microsoft.com/office/drawing/2014/main" id="{41079B9B-D0B0-4156-81A2-F44F06D56957}"/>
              </a:ext>
            </a:extLst>
          </p:cNvPr>
          <p:cNvCxnSpPr/>
          <p:nvPr/>
        </p:nvCxnSpPr>
        <p:spPr>
          <a:xfrm>
            <a:off x="7041000" y="2955888"/>
            <a:ext cx="2448000" cy="0"/>
          </a:xfrm>
          <a:prstGeom prst="line">
            <a:avLst/>
          </a:prstGeom>
          <a:noFill/>
          <a:ln w="19050" cap="flat" cmpd="sng" algn="ctr">
            <a:solidFill>
              <a:srgbClr val="0D8390"/>
            </a:solidFill>
            <a:prstDash val="solid"/>
          </a:ln>
          <a:effectLst/>
        </p:spPr>
      </p:cxnSp>
      <p:cxnSp>
        <p:nvCxnSpPr>
          <p:cNvPr id="18" name="直線コネクタ 17">
            <a:extLst>
              <a:ext uri="{FF2B5EF4-FFF2-40B4-BE49-F238E27FC236}">
                <a16:creationId xmlns:a16="http://schemas.microsoft.com/office/drawing/2014/main" id="{51368D5F-F399-4DB2-A2B1-8CC10AB35A93}"/>
              </a:ext>
            </a:extLst>
          </p:cNvPr>
          <p:cNvCxnSpPr/>
          <p:nvPr/>
        </p:nvCxnSpPr>
        <p:spPr>
          <a:xfrm flipV="1">
            <a:off x="417000" y="3858770"/>
            <a:ext cx="9072000" cy="0"/>
          </a:xfrm>
          <a:prstGeom prst="line">
            <a:avLst/>
          </a:prstGeom>
          <a:noFill/>
          <a:ln w="6350" cap="flat" cmpd="sng" algn="ctr">
            <a:solidFill>
              <a:srgbClr val="BBBCBC"/>
            </a:solidFill>
            <a:prstDash val="dash"/>
          </a:ln>
          <a:effectLst/>
        </p:spPr>
      </p:cxnSp>
      <p:sp>
        <p:nvSpPr>
          <p:cNvPr id="20" name="テキスト ボックス 19">
            <a:extLst>
              <a:ext uri="{FF2B5EF4-FFF2-40B4-BE49-F238E27FC236}">
                <a16:creationId xmlns:a16="http://schemas.microsoft.com/office/drawing/2014/main" id="{91FA96FF-8ABF-448A-B63F-4310714181F8}"/>
              </a:ext>
            </a:extLst>
          </p:cNvPr>
          <p:cNvSpPr txBox="1"/>
          <p:nvPr/>
        </p:nvSpPr>
        <p:spPr>
          <a:xfrm>
            <a:off x="4533000" y="3010179"/>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marR="0" lvl="0" indent="-88900" algn="l" defTabSz="762000" rtl="0" eaLnBrk="0" fontAlgn="base" latinLnBrk="0" hangingPunct="0">
              <a:lnSpc>
                <a:spcPct val="106000"/>
              </a:lnSpc>
              <a:spcBef>
                <a:spcPts val="0"/>
              </a:spcBef>
              <a:spcAft>
                <a:spcPct val="0"/>
              </a:spcAft>
              <a:buClrTx/>
              <a:buSzTx/>
              <a:buFont typeface="Arial" panose="020B0604020202020204" pitchFamily="34" charset="0"/>
              <a:buChar char="•"/>
              <a:tabLst/>
              <a:defRPr/>
            </a:pPr>
            <a:r>
              <a:rPr kumimoji="1" lang="ja-JP" altLang="en-US" sz="1200" b="0" i="0" u="none" strike="noStrike" kern="1200" cap="none" spc="0" normalizeH="0" baseline="0" noProof="0" dirty="0">
                <a:ln>
                  <a:noFill/>
                </a:ln>
                <a:solidFill>
                  <a:prstClr val="white">
                    <a:lumMod val="65000"/>
                  </a:prstClr>
                </a:solidFill>
                <a:effectLst/>
                <a:uLnTx/>
                <a:uFillTx/>
                <a:latin typeface="ＭＳ ゴシック" panose="020B0609070205080204" pitchFamily="49" charset="-128"/>
                <a:ea typeface="ＭＳ ゴシック" panose="020B0609070205080204" pitchFamily="49" charset="-128"/>
                <a:cs typeface="Arial" charset="0"/>
              </a:rPr>
              <a:t>〇〇地域に根ざして、ビジネスを行っており、取引先のマッチングができる</a:t>
            </a:r>
            <a:endParaRPr kumimoji="1" lang="en-US" altLang="ja-JP" sz="1200" b="0" i="0" u="none" strike="noStrike" kern="1200" cap="none" spc="0" normalizeH="0" baseline="0" noProof="0" dirty="0">
              <a:ln>
                <a:noFill/>
              </a:ln>
              <a:solidFill>
                <a:prstClr val="white">
                  <a:lumMod val="65000"/>
                </a:prstClr>
              </a:solidFill>
              <a:effectLst/>
              <a:uLnTx/>
              <a:uFillTx/>
              <a:latin typeface="ＭＳ ゴシック" panose="020B0609070205080204" pitchFamily="49" charset="-128"/>
              <a:ea typeface="ＭＳ ゴシック" panose="020B0609070205080204" pitchFamily="49" charset="-128"/>
              <a:cs typeface="Arial" charset="0"/>
            </a:endParaRPr>
          </a:p>
        </p:txBody>
      </p:sp>
      <p:sp>
        <p:nvSpPr>
          <p:cNvPr id="21" name="テキスト ボックス 20">
            <a:extLst>
              <a:ext uri="{FF2B5EF4-FFF2-40B4-BE49-F238E27FC236}">
                <a16:creationId xmlns:a16="http://schemas.microsoft.com/office/drawing/2014/main" id="{54FCA78E-8574-4B65-B922-A810713B6168}"/>
              </a:ext>
            </a:extLst>
          </p:cNvPr>
          <p:cNvSpPr txBox="1"/>
          <p:nvPr/>
        </p:nvSpPr>
        <p:spPr>
          <a:xfrm>
            <a:off x="286727" y="3010179"/>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marR="0" lvl="0" indent="-88900" algn="l" defTabSz="762000" rtl="0" eaLnBrk="0" fontAlgn="base" latinLnBrk="0" hangingPunct="0">
              <a:lnSpc>
                <a:spcPct val="106000"/>
              </a:lnSpc>
              <a:spcBef>
                <a:spcPts val="0"/>
              </a:spcBef>
              <a:spcAft>
                <a:spcPct val="0"/>
              </a:spcAft>
              <a:buClrTx/>
              <a:buSzTx/>
              <a:buFont typeface="Arial" panose="020B0604020202020204" pitchFamily="34" charset="0"/>
              <a:buChar char="•"/>
              <a:tabLst/>
              <a:defRPr/>
            </a:pPr>
            <a:r>
              <a:rPr lang="ja-JP" altLang="en-US" dirty="0">
                <a:solidFill>
                  <a:prstClr val="white">
                    <a:lumMod val="65000"/>
                  </a:prstClr>
                </a:solidFill>
                <a:latin typeface="ＭＳ ゴシック" panose="020B0609070205080204" pitchFamily="49" charset="-128"/>
                <a:ea typeface="ＭＳ ゴシック" panose="020B0609070205080204" pitchFamily="49" charset="-128"/>
              </a:rPr>
              <a:t>実用化</a:t>
            </a:r>
            <a:r>
              <a:rPr kumimoji="1" lang="ja-JP" altLang="en-US" sz="1200" b="0" i="0" u="none" strike="noStrike" kern="1200" cap="none" spc="0" normalizeH="0" baseline="0" noProof="0" dirty="0" smtClean="0">
                <a:ln>
                  <a:noFill/>
                </a:ln>
                <a:solidFill>
                  <a:prstClr val="white">
                    <a:lumMod val="65000"/>
                  </a:prstClr>
                </a:solidFill>
                <a:effectLst/>
                <a:uLnTx/>
                <a:uFillTx/>
                <a:latin typeface="ＭＳ ゴシック" panose="020B0609070205080204" pitchFamily="49" charset="-128"/>
                <a:ea typeface="ＭＳ ゴシック" panose="020B0609070205080204" pitchFamily="49" charset="-128"/>
                <a:cs typeface="Arial" charset="0"/>
              </a:rPr>
              <a:t>を</a:t>
            </a:r>
            <a:r>
              <a:rPr kumimoji="1" lang="ja-JP" altLang="en-US" sz="1200" b="0" i="0" u="none" strike="noStrike" kern="1200" cap="none" spc="0" normalizeH="0" baseline="0" noProof="0" dirty="0">
                <a:ln>
                  <a:noFill/>
                </a:ln>
                <a:solidFill>
                  <a:prstClr val="white">
                    <a:lumMod val="65000"/>
                  </a:prstClr>
                </a:solidFill>
                <a:effectLst/>
                <a:uLnTx/>
                <a:uFillTx/>
                <a:latin typeface="ＭＳ ゴシック" panose="020B0609070205080204" pitchFamily="49" charset="-128"/>
                <a:ea typeface="ＭＳ ゴシック" panose="020B0609070205080204" pitchFamily="49" charset="-128"/>
                <a:cs typeface="Arial" charset="0"/>
              </a:rPr>
              <a:t>行う〇〇地域において販売チャネルの開拓</a:t>
            </a:r>
            <a:endParaRPr kumimoji="1" lang="ja-JP" altLang="en-US" sz="1200" b="0" i="0" u="none" strike="noStrike" kern="1200" cap="none" spc="0" normalizeH="0" baseline="0" noProof="0" dirty="0">
              <a:ln>
                <a:noFill/>
              </a:ln>
              <a:solidFill>
                <a:prstClr val="black"/>
              </a:solidFill>
              <a:effectLst/>
              <a:uLnTx/>
              <a:uFillTx/>
              <a:latin typeface="Arial" charset="0"/>
              <a:ea typeface="Yu Gothic UI"/>
              <a:cs typeface="Arial" charset="0"/>
            </a:endParaRPr>
          </a:p>
        </p:txBody>
      </p:sp>
      <p:sp>
        <p:nvSpPr>
          <p:cNvPr id="22" name="テキスト ボックス 21">
            <a:extLst>
              <a:ext uri="{FF2B5EF4-FFF2-40B4-BE49-F238E27FC236}">
                <a16:creationId xmlns:a16="http://schemas.microsoft.com/office/drawing/2014/main" id="{779F1661-0771-497A-863E-8C2F79B8417A}"/>
              </a:ext>
            </a:extLst>
          </p:cNvPr>
          <p:cNvSpPr txBox="1"/>
          <p:nvPr/>
        </p:nvSpPr>
        <p:spPr>
          <a:xfrm>
            <a:off x="7041000" y="3010179"/>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marR="0" lvl="0" indent="-88900" algn="l" defTabSz="762000" rtl="0" eaLnBrk="0" fontAlgn="base" latinLnBrk="0" hangingPunct="0">
              <a:lnSpc>
                <a:spcPct val="106000"/>
              </a:lnSpc>
              <a:spcBef>
                <a:spcPts val="0"/>
              </a:spcBef>
              <a:spcAft>
                <a:spcPct val="0"/>
              </a:spcAft>
              <a:buClrTx/>
              <a:buSzTx/>
              <a:buFont typeface="Arial" panose="020B0604020202020204" pitchFamily="34" charset="0"/>
              <a:buChar char="•"/>
              <a:tabLst/>
              <a:defRPr/>
            </a:pPr>
            <a:r>
              <a:rPr kumimoji="1" lang="ja-JP" altLang="en-US" sz="1200" b="0" i="0" u="none" strike="noStrike" kern="1200" cap="none" spc="0" normalizeH="0" baseline="0" noProof="0" dirty="0">
                <a:ln>
                  <a:noFill/>
                </a:ln>
                <a:solidFill>
                  <a:prstClr val="white">
                    <a:lumMod val="65000"/>
                  </a:prstClr>
                </a:solidFill>
                <a:effectLst/>
                <a:uLnTx/>
                <a:uFillTx/>
                <a:latin typeface="ＭＳ ゴシック" panose="020B0609070205080204" pitchFamily="49" charset="-128"/>
                <a:ea typeface="ＭＳ ゴシック" panose="020B0609070205080204" pitchFamily="49" charset="-128"/>
                <a:cs typeface="Arial" charset="0"/>
              </a:rPr>
              <a:t>先方担当者○○と調整し、参加を確約いただいている。</a:t>
            </a:r>
          </a:p>
        </p:txBody>
      </p:sp>
      <p:sp>
        <p:nvSpPr>
          <p:cNvPr id="24" name="テキスト ボックス 23">
            <a:extLst>
              <a:ext uri="{FF2B5EF4-FFF2-40B4-BE49-F238E27FC236}">
                <a16:creationId xmlns:a16="http://schemas.microsoft.com/office/drawing/2014/main" id="{898FD625-6906-44C8-9BC0-9DCBD46DD7D2}"/>
              </a:ext>
            </a:extLst>
          </p:cNvPr>
          <p:cNvSpPr txBox="1"/>
          <p:nvPr/>
        </p:nvSpPr>
        <p:spPr>
          <a:xfrm>
            <a:off x="4533000" y="3890888"/>
            <a:ext cx="2448000" cy="816473"/>
          </a:xfrm>
          <a:prstGeom prst="rect">
            <a:avLst/>
          </a:prstGeom>
          <a:noFill/>
          <a:ln w="6350">
            <a:noFill/>
            <a:miter lim="800000"/>
            <a:headEnd/>
            <a:tailEnd/>
          </a:ln>
        </p:spPr>
        <p:txBody>
          <a:bodyPr lIns="72000" tIns="72000" rIns="72000" bIns="72000" rtlCol="0" anchor="t"/>
          <a:lstStyle>
            <a:defPPr>
              <a:defRPr lang="en-US"/>
            </a:defPPr>
            <a:lvl1pPr marL="88900" indent="-88900" defTabSz="762000" eaLnBrk="0" hangingPunct="0">
              <a:lnSpc>
                <a:spcPct val="106000"/>
              </a:lnSpc>
              <a:spcBef>
                <a:spcPts val="0"/>
              </a:spcBef>
              <a:buFont typeface="Arial" panose="020B0604020202020204" pitchFamily="34" charset="0"/>
              <a:buChar char="•"/>
              <a:defRPr kumimoji="1" sz="1200">
                <a:solidFill>
                  <a:schemeClr val="bg1">
                    <a:lumMod val="65000"/>
                  </a:schemeClr>
                </a:solidFill>
                <a:latin typeface="ＭＳ ゴシック" panose="020B0609070205080204" pitchFamily="49" charset="-128"/>
                <a:ea typeface="ＭＳ ゴシック" panose="020B0609070205080204" pitchFamily="49" charset="-128"/>
              </a:defRPr>
            </a:lvl1pPr>
          </a:lstStyle>
          <a:p>
            <a:pPr marL="88900" marR="0" lvl="0" indent="-88900" algn="l" defTabSz="762000" rtl="0" eaLnBrk="0" fontAlgn="base" latinLnBrk="0" hangingPunct="0">
              <a:lnSpc>
                <a:spcPct val="106000"/>
              </a:lnSpc>
              <a:spcBef>
                <a:spcPts val="0"/>
              </a:spcBef>
              <a:spcAft>
                <a:spcPct val="0"/>
              </a:spcAft>
              <a:buClrTx/>
              <a:buSzTx/>
              <a:buFont typeface="Arial" panose="020B0604020202020204" pitchFamily="34" charset="0"/>
              <a:buChar char="•"/>
              <a:tabLst/>
              <a:defRPr/>
            </a:pPr>
            <a:r>
              <a:rPr kumimoji="1" lang="en-US" altLang="ja-JP" sz="1200" b="0" i="0" u="none" strike="noStrike" kern="1200" cap="none" spc="0" normalizeH="0" baseline="0" noProof="0" dirty="0">
                <a:ln>
                  <a:noFill/>
                </a:ln>
                <a:solidFill>
                  <a:prstClr val="white">
                    <a:lumMod val="65000"/>
                  </a:prstClr>
                </a:solidFill>
                <a:effectLst/>
                <a:uLnTx/>
                <a:uFillTx/>
                <a:latin typeface="ＭＳ ゴシック" panose="020B0609070205080204" pitchFamily="49" charset="-128"/>
                <a:ea typeface="ＭＳ ゴシック" panose="020B0609070205080204" pitchFamily="49" charset="-128"/>
                <a:cs typeface="Arial" charset="0"/>
              </a:rPr>
              <a:t>XX</a:t>
            </a:r>
            <a:r>
              <a:rPr kumimoji="1" lang="ja-JP" altLang="en-US" sz="1200" b="0" i="0" u="none" strike="noStrike" kern="1200" cap="none" spc="0" normalizeH="0" baseline="0" noProof="0" dirty="0">
                <a:ln>
                  <a:noFill/>
                </a:ln>
                <a:solidFill>
                  <a:prstClr val="white">
                    <a:lumMod val="65000"/>
                  </a:prstClr>
                </a:solidFill>
                <a:effectLst/>
                <a:uLnTx/>
                <a:uFillTx/>
                <a:latin typeface="ＭＳ ゴシック" panose="020B0609070205080204" pitchFamily="49" charset="-128"/>
                <a:ea typeface="ＭＳ ゴシック" panose="020B0609070205080204" pitchFamily="49" charset="-128"/>
                <a:cs typeface="Arial" charset="0"/>
              </a:rPr>
              <a:t>領域の研究による技術、知見</a:t>
            </a:r>
          </a:p>
        </p:txBody>
      </p:sp>
      <p:sp>
        <p:nvSpPr>
          <p:cNvPr id="25" name="テキスト ボックス 24">
            <a:extLst>
              <a:ext uri="{FF2B5EF4-FFF2-40B4-BE49-F238E27FC236}">
                <a16:creationId xmlns:a16="http://schemas.microsoft.com/office/drawing/2014/main" id="{33F3928A-654D-4DE0-9A86-B8B113D406BD}"/>
              </a:ext>
            </a:extLst>
          </p:cNvPr>
          <p:cNvSpPr txBox="1"/>
          <p:nvPr/>
        </p:nvSpPr>
        <p:spPr>
          <a:xfrm>
            <a:off x="286727" y="3890888"/>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marR="0" lvl="0" indent="-88900" algn="l" defTabSz="762000" rtl="0" eaLnBrk="0" fontAlgn="base" latinLnBrk="0" hangingPunct="0">
              <a:lnSpc>
                <a:spcPct val="106000"/>
              </a:lnSpc>
              <a:spcBef>
                <a:spcPts val="0"/>
              </a:spcBef>
              <a:spcAft>
                <a:spcPct val="0"/>
              </a:spcAft>
              <a:buClrTx/>
              <a:buSzTx/>
              <a:buFont typeface="Arial" panose="020B0604020202020204" pitchFamily="34" charset="0"/>
              <a:buChar char="•"/>
              <a:tabLst/>
              <a:defRPr/>
            </a:pPr>
            <a:r>
              <a:rPr kumimoji="1" lang="ja-JP" altLang="en-US" sz="1200" b="0" i="0" u="none" strike="noStrike" kern="1200" cap="none" spc="0" normalizeH="0" baseline="0" noProof="0" dirty="0">
                <a:ln>
                  <a:noFill/>
                </a:ln>
                <a:solidFill>
                  <a:prstClr val="white">
                    <a:lumMod val="65000"/>
                  </a:prstClr>
                </a:solidFill>
                <a:effectLst/>
                <a:uLnTx/>
                <a:uFillTx/>
                <a:latin typeface="ＭＳ ゴシック" panose="020B0609070205080204" pitchFamily="49" charset="-128"/>
                <a:ea typeface="ＭＳ ゴシック" panose="020B0609070205080204" pitchFamily="49" charset="-128"/>
                <a:cs typeface="Arial" charset="0"/>
              </a:rPr>
              <a:t>当社にてノウハウが不足している</a:t>
            </a:r>
            <a:r>
              <a:rPr kumimoji="1" lang="en-US" altLang="ja-JP" sz="1200" b="0" i="0" u="none" strike="noStrike" kern="1200" cap="none" spc="0" normalizeH="0" baseline="0" noProof="0" dirty="0">
                <a:ln>
                  <a:noFill/>
                </a:ln>
                <a:solidFill>
                  <a:prstClr val="white">
                    <a:lumMod val="65000"/>
                  </a:prstClr>
                </a:solidFill>
                <a:effectLst/>
                <a:uLnTx/>
                <a:uFillTx/>
                <a:latin typeface="ＭＳ ゴシック" panose="020B0609070205080204" pitchFamily="49" charset="-128"/>
                <a:ea typeface="ＭＳ ゴシック" panose="020B0609070205080204" pitchFamily="49" charset="-128"/>
                <a:cs typeface="Arial" charset="0"/>
              </a:rPr>
              <a:t>XX</a:t>
            </a:r>
            <a:r>
              <a:rPr kumimoji="1" lang="ja-JP" altLang="en-US" sz="1200" b="0" i="0" u="none" strike="noStrike" kern="1200" cap="none" spc="0" normalizeH="0" baseline="0" noProof="0" dirty="0">
                <a:ln>
                  <a:noFill/>
                </a:ln>
                <a:solidFill>
                  <a:prstClr val="white">
                    <a:lumMod val="65000"/>
                  </a:prstClr>
                </a:solidFill>
                <a:effectLst/>
                <a:uLnTx/>
                <a:uFillTx/>
                <a:latin typeface="ＭＳ ゴシック" panose="020B0609070205080204" pitchFamily="49" charset="-128"/>
                <a:ea typeface="ＭＳ ゴシック" panose="020B0609070205080204" pitchFamily="49" charset="-128"/>
                <a:cs typeface="Arial" charset="0"/>
              </a:rPr>
              <a:t>領域についての技術、知見の補完</a:t>
            </a:r>
            <a:endParaRPr kumimoji="1" lang="ja-JP" altLang="en-US" sz="1200" b="0" i="0" u="none" strike="noStrike" kern="1200" cap="none" spc="0" normalizeH="0" baseline="0" noProof="0" dirty="0">
              <a:ln>
                <a:noFill/>
              </a:ln>
              <a:solidFill>
                <a:prstClr val="black"/>
              </a:solidFill>
              <a:effectLst/>
              <a:uLnTx/>
              <a:uFillTx/>
              <a:latin typeface="Arial" charset="0"/>
              <a:ea typeface="Yu Gothic UI"/>
              <a:cs typeface="Arial" charset="0"/>
            </a:endParaRPr>
          </a:p>
        </p:txBody>
      </p:sp>
      <p:sp>
        <p:nvSpPr>
          <p:cNvPr id="26" name="テキスト ボックス 25">
            <a:extLst>
              <a:ext uri="{FF2B5EF4-FFF2-40B4-BE49-F238E27FC236}">
                <a16:creationId xmlns:a16="http://schemas.microsoft.com/office/drawing/2014/main" id="{4775F976-988E-47EB-A082-CF714750FA38}"/>
              </a:ext>
            </a:extLst>
          </p:cNvPr>
          <p:cNvSpPr txBox="1"/>
          <p:nvPr/>
        </p:nvSpPr>
        <p:spPr>
          <a:xfrm>
            <a:off x="7041000" y="3890888"/>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marR="0" lvl="0" indent="-88900" algn="l" defTabSz="762000" rtl="0" eaLnBrk="0" fontAlgn="base" latinLnBrk="0" hangingPunct="0">
              <a:lnSpc>
                <a:spcPct val="106000"/>
              </a:lnSpc>
              <a:spcBef>
                <a:spcPts val="0"/>
              </a:spcBef>
              <a:spcAft>
                <a:spcPct val="0"/>
              </a:spcAft>
              <a:buClrTx/>
              <a:buSzTx/>
              <a:buFont typeface="Arial" panose="020B0604020202020204" pitchFamily="34" charset="0"/>
              <a:buChar char="•"/>
              <a:tabLst/>
              <a:defRPr/>
            </a:pPr>
            <a:r>
              <a:rPr kumimoji="1" lang="ja-JP" altLang="en-US" sz="1200" b="0" i="0" u="none" strike="noStrike" kern="1200" cap="none" spc="0" normalizeH="0" baseline="0" noProof="0" dirty="0">
                <a:ln>
                  <a:noFill/>
                </a:ln>
                <a:solidFill>
                  <a:prstClr val="white">
                    <a:lumMod val="65000"/>
                  </a:prstClr>
                </a:solidFill>
                <a:effectLst/>
                <a:uLnTx/>
                <a:uFillTx/>
                <a:latin typeface="ＭＳ ゴシック" panose="020B0609070205080204" pitchFamily="49" charset="-128"/>
                <a:ea typeface="ＭＳ ゴシック" panose="020B0609070205080204" pitchFamily="49" charset="-128"/>
                <a:cs typeface="Arial" charset="0"/>
              </a:rPr>
              <a:t>現在連携先として</a:t>
            </a:r>
            <a:r>
              <a:rPr kumimoji="1" lang="en-US" altLang="ja-JP" sz="1200" b="0" i="0" u="none" strike="noStrike" kern="1200" cap="none" spc="0" normalizeH="0" baseline="0" noProof="0" dirty="0">
                <a:ln>
                  <a:noFill/>
                </a:ln>
                <a:solidFill>
                  <a:prstClr val="white">
                    <a:lumMod val="65000"/>
                  </a:prstClr>
                </a:solidFill>
                <a:effectLst/>
                <a:uLnTx/>
                <a:uFillTx/>
                <a:latin typeface="ＭＳ ゴシック" panose="020B0609070205080204" pitchFamily="49" charset="-128"/>
                <a:ea typeface="ＭＳ ゴシック" panose="020B0609070205080204" pitchFamily="49" charset="-128"/>
                <a:cs typeface="Arial" charset="0"/>
              </a:rPr>
              <a:t>XX</a:t>
            </a:r>
            <a:r>
              <a:rPr kumimoji="1" lang="ja-JP" altLang="en-US" sz="1200" b="0" i="0" u="none" strike="noStrike" kern="1200" cap="none" spc="0" normalizeH="0" baseline="0" noProof="0" dirty="0">
                <a:ln>
                  <a:noFill/>
                </a:ln>
                <a:solidFill>
                  <a:prstClr val="white">
                    <a:lumMod val="65000"/>
                  </a:prstClr>
                </a:solidFill>
                <a:effectLst/>
                <a:uLnTx/>
                <a:uFillTx/>
                <a:latin typeface="ＭＳ ゴシック" panose="020B0609070205080204" pitchFamily="49" charset="-128"/>
                <a:ea typeface="ＭＳ ゴシック" panose="020B0609070205080204" pitchFamily="49" charset="-128"/>
                <a:cs typeface="Arial" charset="0"/>
              </a:rPr>
              <a:t>社の担当者にコンタクトをしている</a:t>
            </a:r>
            <a:endParaRPr kumimoji="1" lang="ja-JP" altLang="en-US" sz="1200" b="0" i="0" u="none" strike="noStrike" kern="1200" cap="none" spc="0" normalizeH="0" baseline="0" noProof="0" dirty="0">
              <a:ln>
                <a:noFill/>
              </a:ln>
              <a:solidFill>
                <a:prstClr val="black"/>
              </a:solidFill>
              <a:effectLst/>
              <a:uLnTx/>
              <a:uFillTx/>
              <a:latin typeface="Arial" charset="0"/>
              <a:ea typeface="Yu Gothic UI"/>
              <a:cs typeface="Arial" charset="0"/>
            </a:endParaRPr>
          </a:p>
        </p:txBody>
      </p:sp>
      <p:sp>
        <p:nvSpPr>
          <p:cNvPr id="42" name="テキスト ボックス 41">
            <a:extLst>
              <a:ext uri="{FF2B5EF4-FFF2-40B4-BE49-F238E27FC236}">
                <a16:creationId xmlns:a16="http://schemas.microsoft.com/office/drawing/2014/main" id="{7F789763-085C-4BD5-BD90-BBBF755B9B87}"/>
              </a:ext>
            </a:extLst>
          </p:cNvPr>
          <p:cNvSpPr txBox="1"/>
          <p:nvPr/>
        </p:nvSpPr>
        <p:spPr>
          <a:xfrm>
            <a:off x="400477" y="2170165"/>
            <a:ext cx="3813177" cy="380480"/>
          </a:xfrm>
          <a:prstGeom prst="rect">
            <a:avLst/>
          </a:prstGeom>
          <a:solidFill>
            <a:srgbClr val="FF0000"/>
          </a:solidFill>
        </p:spPr>
        <p:txBody>
          <a:bodyPr wrap="square" lIns="36000" tIns="36000" rIns="36000" bIns="36000" rtlCol="0" anchor="ctr" anchorCtr="0">
            <a:spAutoFit/>
          </a:bodyPr>
          <a:lstStyle/>
          <a:p>
            <a:pPr lvl="0">
              <a:spcBef>
                <a:spcPts val="0"/>
              </a:spcBef>
              <a:buSzPct val="100000"/>
              <a:defRPr/>
            </a:pPr>
            <a:r>
              <a:rPr kumimoji="1" lang="ja-JP" altLang="en-US" sz="2000" dirty="0">
                <a:solidFill>
                  <a:prstClr val="white"/>
                </a:solidFill>
              </a:rPr>
              <a:t>④実用化した場合の</a:t>
            </a:r>
            <a:r>
              <a:rPr kumimoji="1" lang="ja-JP" altLang="en-US" sz="2000" dirty="0" smtClean="0">
                <a:solidFill>
                  <a:prstClr val="white"/>
                </a:solidFill>
              </a:rPr>
              <a:t>体制　</a:t>
            </a:r>
            <a:r>
              <a:rPr kumimoji="1" lang="ja-JP" altLang="en-US" sz="2000" b="0" i="0" u="none" strike="noStrike" kern="1200" cap="none" spc="0" normalizeH="0" baseline="0" noProof="0" dirty="0" smtClean="0">
                <a:ln>
                  <a:noFill/>
                </a:ln>
                <a:solidFill>
                  <a:prstClr val="white"/>
                </a:solidFill>
                <a:effectLst/>
                <a:uLnTx/>
                <a:uFillTx/>
                <a:latin typeface="Arial" charset="0"/>
                <a:ea typeface="ＭＳ Ｐゴシック"/>
                <a:cs typeface="Arial" charset="0"/>
              </a:rPr>
              <a:t>記載例</a:t>
            </a:r>
            <a:endParaRPr kumimoji="1" lang="ja-JP" altLang="en-US" sz="2000" b="0" i="0" u="none" strike="noStrike" kern="1200" cap="none" spc="0" normalizeH="0" baseline="0" noProof="0" dirty="0">
              <a:ln>
                <a:noFill/>
              </a:ln>
              <a:solidFill>
                <a:prstClr val="white"/>
              </a:solidFill>
              <a:effectLst/>
              <a:uLnTx/>
              <a:uFillTx/>
              <a:latin typeface="Arial" charset="0"/>
              <a:ea typeface="ＭＳ Ｐゴシック"/>
              <a:cs typeface="Arial" charset="0"/>
            </a:endParaRPr>
          </a:p>
        </p:txBody>
      </p:sp>
      <p:sp>
        <p:nvSpPr>
          <p:cNvPr id="43" name="フッター プレースホルダー 4">
            <a:extLst>
              <a:ext uri="{FF2B5EF4-FFF2-40B4-BE49-F238E27FC236}">
                <a16:creationId xmlns:a16="http://schemas.microsoft.com/office/drawing/2014/main" id="{E525C443-71D0-4A16-8379-78D3EA87B38B}"/>
              </a:ext>
            </a:extLst>
          </p:cNvPr>
          <p:cNvSpPr txBox="1">
            <a:spLocks/>
          </p:cNvSpPr>
          <p:nvPr/>
        </p:nvSpPr>
        <p:spPr bwMode="gray">
          <a:xfrm>
            <a:off x="2861426" y="2667888"/>
            <a:ext cx="1548000" cy="288000"/>
          </a:xfrm>
          <a:prstGeom prst="rect">
            <a:avLst/>
          </a:prstGeom>
          <a:noFill/>
          <a:ln w="6350">
            <a:noFill/>
            <a:miter lim="800000"/>
            <a:headEnd/>
            <a:tailEnd/>
          </a:ln>
        </p:spPr>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pPr marL="0" marR="0" lvl="0" indent="0" algn="ctr" defTabSz="762000" rtl="0" eaLnBrk="0" fontAlgn="base" latinLnBrk="0" hangingPunct="0">
              <a:lnSpc>
                <a:spcPct val="106000"/>
              </a:lnSpc>
              <a:spcBef>
                <a:spcPts val="60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Arial" charset="0"/>
                <a:ea typeface="Yu Gothic UI"/>
                <a:cs typeface="Arial" charset="0"/>
              </a:rPr>
              <a:t>プレイヤー</a:t>
            </a:r>
            <a:endParaRPr kumimoji="1" lang="ja-JP" altLang="en-US" sz="1200" b="0" i="0" u="none" strike="noStrike" kern="1200" cap="none" spc="0" normalizeH="0" baseline="30000" noProof="0" dirty="0">
              <a:ln>
                <a:noFill/>
              </a:ln>
              <a:solidFill>
                <a:prstClr val="black"/>
              </a:solidFill>
              <a:effectLst/>
              <a:uLnTx/>
              <a:uFillTx/>
              <a:latin typeface="Arial" charset="0"/>
              <a:ea typeface="Yu Gothic UI"/>
              <a:cs typeface="Arial" charset="0"/>
            </a:endParaRPr>
          </a:p>
        </p:txBody>
      </p:sp>
      <p:cxnSp>
        <p:nvCxnSpPr>
          <p:cNvPr id="44" name="直線コネクタ 43">
            <a:extLst>
              <a:ext uri="{FF2B5EF4-FFF2-40B4-BE49-F238E27FC236}">
                <a16:creationId xmlns:a16="http://schemas.microsoft.com/office/drawing/2014/main" id="{0F8F900D-5AE3-4818-ACFC-47D435453201}"/>
              </a:ext>
            </a:extLst>
          </p:cNvPr>
          <p:cNvCxnSpPr/>
          <p:nvPr/>
        </p:nvCxnSpPr>
        <p:spPr>
          <a:xfrm>
            <a:off x="2861426" y="2955888"/>
            <a:ext cx="1548000" cy="0"/>
          </a:xfrm>
          <a:prstGeom prst="line">
            <a:avLst/>
          </a:prstGeom>
          <a:noFill/>
          <a:ln w="19050" cap="flat" cmpd="sng" algn="ctr">
            <a:solidFill>
              <a:srgbClr val="0D8390"/>
            </a:solidFill>
            <a:prstDash val="solid"/>
          </a:ln>
          <a:effectLst/>
        </p:spPr>
      </p:cxnSp>
      <p:sp>
        <p:nvSpPr>
          <p:cNvPr id="45" name="テキスト ボックス 44">
            <a:extLst>
              <a:ext uri="{FF2B5EF4-FFF2-40B4-BE49-F238E27FC236}">
                <a16:creationId xmlns:a16="http://schemas.microsoft.com/office/drawing/2014/main" id="{118336E9-10BB-4757-81B6-3D9A18A02BD4}"/>
              </a:ext>
            </a:extLst>
          </p:cNvPr>
          <p:cNvSpPr txBox="1"/>
          <p:nvPr/>
        </p:nvSpPr>
        <p:spPr>
          <a:xfrm>
            <a:off x="2861426" y="3010179"/>
            <a:ext cx="1548000" cy="816473"/>
          </a:xfrm>
          <a:prstGeom prst="rect">
            <a:avLst/>
          </a:prstGeom>
          <a:solidFill>
            <a:srgbClr val="0D8390"/>
          </a:solidFill>
          <a:ln w="6350">
            <a:solidFill>
              <a:srgbClr val="DDEFE8"/>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marR="0" lvl="0" indent="0" algn="ctr" defTabSz="914400" rtl="0" eaLnBrk="1" fontAlgn="auto" latinLnBrk="0" hangingPunct="1">
              <a:lnSpc>
                <a:spcPct val="100000"/>
              </a:lnSpc>
              <a:spcBef>
                <a:spcPct val="0"/>
              </a:spcBef>
              <a:spcAft>
                <a:spcPts val="0"/>
              </a:spcAft>
              <a:buClrTx/>
              <a:buSzTx/>
              <a:buFont typeface="Arial" panose="020B0604020202020204" pitchFamily="34" charset="0"/>
              <a:buNone/>
              <a:tabLst/>
              <a:defRPr/>
            </a:pPr>
            <a:r>
              <a:rPr kumimoji="0" lang="en-US" altLang="ja-JP" sz="1200" b="0" i="0" u="none" strike="noStrike" kern="0" cap="none" spc="0" normalizeH="0" baseline="0" noProof="0" dirty="0">
                <a:ln>
                  <a:noFill/>
                </a:ln>
                <a:solidFill>
                  <a:prstClr val="white"/>
                </a:solidFill>
                <a:effectLst/>
                <a:uLnTx/>
                <a:uFillTx/>
                <a:latin typeface="Arial" charset="0"/>
                <a:ea typeface="Yu Gothic UI"/>
                <a:cs typeface="Arial" charset="0"/>
              </a:rPr>
              <a:t>●</a:t>
            </a:r>
            <a:r>
              <a:rPr kumimoji="0" lang="ja-JP" altLang="en-US" sz="1200" b="0" i="0" u="none" strike="noStrike" kern="0" cap="none" spc="0" normalizeH="0" baseline="0" noProof="0" dirty="0">
                <a:ln>
                  <a:noFill/>
                </a:ln>
                <a:solidFill>
                  <a:prstClr val="white"/>
                </a:solidFill>
                <a:effectLst/>
                <a:uLnTx/>
                <a:uFillTx/>
                <a:latin typeface="Arial" charset="0"/>
                <a:ea typeface="Yu Gothic UI"/>
                <a:cs typeface="Arial" charset="0"/>
              </a:rPr>
              <a:t>社</a:t>
            </a:r>
            <a:r>
              <a:rPr kumimoji="0" lang="en-US" altLang="ja-JP" sz="1200" b="0" i="0" u="none" strike="noStrike" kern="0" cap="none" spc="0" normalizeH="0" baseline="0" noProof="0" dirty="0">
                <a:ln>
                  <a:noFill/>
                </a:ln>
                <a:solidFill>
                  <a:prstClr val="white"/>
                </a:solidFill>
                <a:effectLst/>
                <a:uLnTx/>
                <a:uFillTx/>
                <a:latin typeface="Arial" charset="0"/>
                <a:ea typeface="Yu Gothic UI"/>
                <a:cs typeface="Arial" charset="0"/>
              </a:rPr>
              <a:t/>
            </a:r>
            <a:br>
              <a:rPr kumimoji="0" lang="en-US" altLang="ja-JP" sz="1200" b="0" i="0" u="none" strike="noStrike" kern="0" cap="none" spc="0" normalizeH="0" baseline="0" noProof="0" dirty="0">
                <a:ln>
                  <a:noFill/>
                </a:ln>
                <a:solidFill>
                  <a:prstClr val="white"/>
                </a:solidFill>
                <a:effectLst/>
                <a:uLnTx/>
                <a:uFillTx/>
                <a:latin typeface="Arial" charset="0"/>
                <a:ea typeface="Yu Gothic UI"/>
                <a:cs typeface="Arial" charset="0"/>
              </a:rPr>
            </a:br>
            <a:r>
              <a:rPr kumimoji="0" lang="ja-JP" altLang="en-US" sz="1200" b="0" i="0" u="none" strike="noStrike" kern="0" cap="none" spc="0" normalizeH="0" baseline="0" noProof="0" dirty="0">
                <a:ln>
                  <a:noFill/>
                </a:ln>
                <a:solidFill>
                  <a:prstClr val="white"/>
                </a:solidFill>
                <a:effectLst/>
                <a:uLnTx/>
                <a:uFillTx/>
                <a:latin typeface="Arial" charset="0"/>
                <a:ea typeface="Yu Gothic UI"/>
                <a:cs typeface="Arial" charset="0"/>
              </a:rPr>
              <a:t>（氏名</a:t>
            </a:r>
            <a:r>
              <a:rPr kumimoji="0" lang="en-US" altLang="ja-JP" sz="1200" b="0" i="0" u="none" strike="noStrike" kern="0" cap="none" spc="0" normalizeH="0" baseline="0" noProof="0" dirty="0">
                <a:ln>
                  <a:noFill/>
                </a:ln>
                <a:solidFill>
                  <a:prstClr val="white"/>
                </a:solidFill>
                <a:effectLst/>
                <a:uLnTx/>
                <a:uFillTx/>
                <a:latin typeface="Arial" charset="0"/>
                <a:ea typeface="Yu Gothic UI"/>
                <a:cs typeface="Arial" charset="0"/>
              </a:rPr>
              <a:t>/</a:t>
            </a:r>
            <a:r>
              <a:rPr kumimoji="0" lang="en-US" altLang="ja-JP" sz="1200" b="0" i="0" u="none" strike="noStrike" kern="0" cap="none" spc="0" normalizeH="0" baseline="0" noProof="0" dirty="0" err="1">
                <a:ln>
                  <a:noFill/>
                </a:ln>
                <a:solidFill>
                  <a:prstClr val="white"/>
                </a:solidFill>
                <a:effectLst/>
                <a:uLnTx/>
                <a:uFillTx/>
                <a:latin typeface="Arial" charset="0"/>
                <a:ea typeface="Yu Gothic UI"/>
                <a:cs typeface="Arial" charset="0"/>
              </a:rPr>
              <a:t>役職</a:t>
            </a:r>
            <a:r>
              <a:rPr kumimoji="0" lang="ja-JP" altLang="en-US" sz="1200" b="0" i="0" u="none" strike="noStrike" kern="0" cap="none" spc="0" normalizeH="0" baseline="0" noProof="0" dirty="0">
                <a:ln>
                  <a:noFill/>
                </a:ln>
                <a:solidFill>
                  <a:prstClr val="white"/>
                </a:solidFill>
                <a:effectLst/>
                <a:uLnTx/>
                <a:uFillTx/>
                <a:latin typeface="Arial" charset="0"/>
                <a:ea typeface="Yu Gothic UI"/>
                <a:cs typeface="Arial" charset="0"/>
              </a:rPr>
              <a:t>）</a:t>
            </a:r>
            <a:endParaRPr kumimoji="0" lang="en-US" altLang="ja-JP" sz="1200" b="0" i="0" u="none" strike="noStrike" kern="0" cap="none" spc="0" normalizeH="0" baseline="0" noProof="0" dirty="0">
              <a:ln>
                <a:noFill/>
              </a:ln>
              <a:solidFill>
                <a:prstClr val="white"/>
              </a:solidFill>
              <a:effectLst/>
              <a:uLnTx/>
              <a:uFillTx/>
              <a:latin typeface="Arial" charset="0"/>
              <a:ea typeface="Yu Gothic UI"/>
              <a:cs typeface="Arial" charset="0"/>
            </a:endParaRPr>
          </a:p>
          <a:p>
            <a:pPr marL="0" marR="0" lvl="0" indent="0" algn="ctr" defTabSz="914400" rtl="0" eaLnBrk="1" fontAlgn="auto" latinLnBrk="0" hangingPunct="1">
              <a:lnSpc>
                <a:spcPct val="100000"/>
              </a:lnSpc>
              <a:spcBef>
                <a:spcPct val="0"/>
              </a:spcBef>
              <a:spcAft>
                <a:spcPts val="0"/>
              </a:spcAft>
              <a:buClrTx/>
              <a:buSzTx/>
              <a:buFont typeface="Arial" panose="020B0604020202020204" pitchFamily="34" charset="0"/>
              <a:buNone/>
              <a:tabLst/>
              <a:defRPr/>
            </a:pPr>
            <a:r>
              <a:rPr kumimoji="0" lang="en-US" altLang="ja-JP" sz="1200" b="0" i="0" u="none" strike="noStrike" kern="0" cap="none" spc="0" normalizeH="0" baseline="0" noProof="0" dirty="0" err="1">
                <a:ln>
                  <a:noFill/>
                </a:ln>
                <a:solidFill>
                  <a:prstClr val="white"/>
                </a:solidFill>
                <a:effectLst/>
                <a:uLnTx/>
                <a:uFillTx/>
                <a:latin typeface="Arial" charset="0"/>
                <a:ea typeface="Yu Gothic UI"/>
                <a:cs typeface="Arial" charset="0"/>
              </a:rPr>
              <a:t>HPのURL</a:t>
            </a:r>
            <a:endParaRPr kumimoji="0" lang="ja-JP" altLang="en-US" sz="1200" b="0" i="0" u="none" strike="noStrike" kern="0" cap="none" spc="0" normalizeH="0" baseline="0" noProof="0" dirty="0">
              <a:ln>
                <a:noFill/>
              </a:ln>
              <a:solidFill>
                <a:prstClr val="white"/>
              </a:solidFill>
              <a:effectLst/>
              <a:uLnTx/>
              <a:uFillTx/>
              <a:latin typeface="Arial" charset="0"/>
              <a:ea typeface="Yu Gothic UI"/>
              <a:cs typeface="Arial" charset="0"/>
            </a:endParaRPr>
          </a:p>
        </p:txBody>
      </p:sp>
      <p:sp>
        <p:nvSpPr>
          <p:cNvPr id="46" name="テキスト ボックス 45">
            <a:extLst>
              <a:ext uri="{FF2B5EF4-FFF2-40B4-BE49-F238E27FC236}">
                <a16:creationId xmlns:a16="http://schemas.microsoft.com/office/drawing/2014/main" id="{32297935-78FF-44B2-9195-1CBC65598105}"/>
              </a:ext>
            </a:extLst>
          </p:cNvPr>
          <p:cNvSpPr txBox="1"/>
          <p:nvPr/>
        </p:nvSpPr>
        <p:spPr>
          <a:xfrm>
            <a:off x="2861426" y="3890888"/>
            <a:ext cx="1548000" cy="816473"/>
          </a:xfrm>
          <a:prstGeom prst="rect">
            <a:avLst/>
          </a:prstGeom>
          <a:solidFill>
            <a:srgbClr val="0D8390"/>
          </a:solidFill>
          <a:ln w="6350">
            <a:solidFill>
              <a:srgbClr val="DDEFE8"/>
            </a:solidFill>
            <a:miter lim="800000"/>
            <a:headEnd/>
            <a:tailEnd/>
          </a:ln>
        </p:spPr>
        <p:txBody>
          <a:bodyPr lIns="72000" tIns="72000" rIns="72000" bIns="72000" rtlCol="0" anchor="ctr"/>
          <a:lstStyle>
            <a:defPPr>
              <a:defRPr lang="en-US"/>
            </a:defPPr>
            <a:lvl1pPr marL="0" lvl="0" indent="0" algn="ctr" defTabSz="914400" eaLnBrk="1" hangingPunct="1">
              <a:lnSpc>
                <a:spcPct val="100000"/>
              </a:lnSpc>
              <a:buFont typeface="Arial" panose="020B0604020202020204" pitchFamily="34" charset="0"/>
              <a:buNone/>
              <a:defRPr kumimoji="0" sz="1200">
                <a:solidFill>
                  <a:prstClr val="black"/>
                </a:solidFill>
              </a:defRPr>
            </a:lvl1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altLang="ja-JP" sz="1200" b="0" i="0" u="none" strike="noStrike" kern="0" cap="none" spc="0" normalizeH="0" baseline="0" noProof="0" dirty="0">
                <a:ln>
                  <a:noFill/>
                </a:ln>
                <a:solidFill>
                  <a:prstClr val="white"/>
                </a:solidFill>
                <a:effectLst/>
                <a:uLnTx/>
                <a:uFillTx/>
                <a:latin typeface="Arial" charset="0"/>
                <a:ea typeface="Yu Gothic UI"/>
                <a:cs typeface="Arial" charset="0"/>
              </a:rPr>
              <a:t>●</a:t>
            </a:r>
            <a:r>
              <a:rPr kumimoji="0" lang="ja-JP" altLang="en-US" sz="1200" b="0" i="0" u="none" strike="noStrike" kern="0" cap="none" spc="0" normalizeH="0" baseline="0" noProof="0" dirty="0">
                <a:ln>
                  <a:noFill/>
                </a:ln>
                <a:solidFill>
                  <a:prstClr val="white"/>
                </a:solidFill>
                <a:effectLst/>
                <a:uLnTx/>
                <a:uFillTx/>
                <a:latin typeface="Arial" charset="0"/>
                <a:ea typeface="Yu Gothic UI"/>
                <a:cs typeface="Arial" charset="0"/>
              </a:rPr>
              <a:t>社</a:t>
            </a:r>
            <a:r>
              <a:rPr kumimoji="0" lang="en-US" altLang="ja-JP" sz="1200" b="0" i="0" u="none" strike="noStrike" kern="0" cap="none" spc="0" normalizeH="0" baseline="0" noProof="0" dirty="0">
                <a:ln>
                  <a:noFill/>
                </a:ln>
                <a:solidFill>
                  <a:prstClr val="white"/>
                </a:solidFill>
                <a:effectLst/>
                <a:uLnTx/>
                <a:uFillTx/>
                <a:latin typeface="Arial" charset="0"/>
                <a:ea typeface="Yu Gothic UI"/>
                <a:cs typeface="Arial" charset="0"/>
              </a:rPr>
              <a:t/>
            </a:r>
            <a:br>
              <a:rPr kumimoji="0" lang="en-US" altLang="ja-JP" sz="1200" b="0" i="0" u="none" strike="noStrike" kern="0" cap="none" spc="0" normalizeH="0" baseline="0" noProof="0" dirty="0">
                <a:ln>
                  <a:noFill/>
                </a:ln>
                <a:solidFill>
                  <a:prstClr val="white"/>
                </a:solidFill>
                <a:effectLst/>
                <a:uLnTx/>
                <a:uFillTx/>
                <a:latin typeface="Arial" charset="0"/>
                <a:ea typeface="Yu Gothic UI"/>
                <a:cs typeface="Arial" charset="0"/>
              </a:rPr>
            </a:br>
            <a:r>
              <a:rPr kumimoji="0" lang="ja-JP" altLang="en-US" sz="1200" b="0" i="0" u="none" strike="noStrike" kern="0" cap="none" spc="0" normalizeH="0" baseline="0" noProof="0" dirty="0">
                <a:ln>
                  <a:noFill/>
                </a:ln>
                <a:solidFill>
                  <a:prstClr val="white"/>
                </a:solidFill>
                <a:effectLst/>
                <a:uLnTx/>
                <a:uFillTx/>
                <a:latin typeface="Arial" charset="0"/>
                <a:ea typeface="Yu Gothic UI"/>
                <a:cs typeface="Arial" charset="0"/>
              </a:rPr>
              <a:t>（氏名</a:t>
            </a:r>
            <a:r>
              <a:rPr kumimoji="0" lang="en-US" altLang="ja-JP" sz="1200" b="0" i="0" u="none" strike="noStrike" kern="0" cap="none" spc="0" normalizeH="0" baseline="0" noProof="0" dirty="0">
                <a:ln>
                  <a:noFill/>
                </a:ln>
                <a:solidFill>
                  <a:prstClr val="white"/>
                </a:solidFill>
                <a:effectLst/>
                <a:uLnTx/>
                <a:uFillTx/>
                <a:latin typeface="Arial" charset="0"/>
                <a:ea typeface="Yu Gothic UI"/>
                <a:cs typeface="Arial" charset="0"/>
              </a:rPr>
              <a:t>/</a:t>
            </a:r>
            <a:r>
              <a:rPr kumimoji="0" lang="en-US" altLang="ja-JP" sz="1200" b="0" i="0" u="none" strike="noStrike" kern="0" cap="none" spc="0" normalizeH="0" baseline="0" noProof="0" dirty="0" err="1">
                <a:ln>
                  <a:noFill/>
                </a:ln>
                <a:solidFill>
                  <a:prstClr val="white"/>
                </a:solidFill>
                <a:effectLst/>
                <a:uLnTx/>
                <a:uFillTx/>
                <a:latin typeface="Arial" charset="0"/>
                <a:ea typeface="Yu Gothic UI"/>
                <a:cs typeface="Arial" charset="0"/>
              </a:rPr>
              <a:t>役職</a:t>
            </a:r>
            <a:r>
              <a:rPr kumimoji="0" lang="ja-JP" altLang="en-US" sz="1200" b="0" i="0" u="none" strike="noStrike" kern="0" cap="none" spc="0" normalizeH="0" baseline="0" noProof="0" dirty="0">
                <a:ln>
                  <a:noFill/>
                </a:ln>
                <a:solidFill>
                  <a:prstClr val="white"/>
                </a:solidFill>
                <a:effectLst/>
                <a:uLnTx/>
                <a:uFillTx/>
                <a:latin typeface="Arial" charset="0"/>
                <a:ea typeface="Yu Gothic UI"/>
                <a:cs typeface="Arial" charset="0"/>
              </a:rPr>
              <a:t>）</a:t>
            </a:r>
            <a:endParaRPr kumimoji="0" lang="en-US" altLang="ja-JP" sz="1200" b="0" i="0" u="none" strike="noStrike" kern="0" cap="none" spc="0" normalizeH="0" baseline="0" noProof="0" dirty="0">
              <a:ln>
                <a:noFill/>
              </a:ln>
              <a:solidFill>
                <a:prstClr val="white"/>
              </a:solidFill>
              <a:effectLst/>
              <a:uLnTx/>
              <a:uFillTx/>
              <a:latin typeface="Arial" charset="0"/>
              <a:ea typeface="Yu Gothic UI"/>
              <a:cs typeface="Arial" charset="0"/>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altLang="ja-JP" sz="1200" b="0" i="0" u="none" strike="noStrike" kern="0" cap="none" spc="0" normalizeH="0" baseline="0" noProof="0" dirty="0" err="1">
                <a:ln>
                  <a:noFill/>
                </a:ln>
                <a:solidFill>
                  <a:prstClr val="white"/>
                </a:solidFill>
                <a:effectLst/>
                <a:uLnTx/>
                <a:uFillTx/>
                <a:latin typeface="Arial" charset="0"/>
                <a:ea typeface="Yu Gothic UI"/>
                <a:cs typeface="Arial" charset="0"/>
              </a:rPr>
              <a:t>HPのURL</a:t>
            </a:r>
            <a:endParaRPr kumimoji="0" lang="ja-JP" altLang="en-US" sz="1200" b="0" i="0" u="none" strike="noStrike" kern="0" cap="none" spc="0" normalizeH="0" baseline="0" noProof="0" dirty="0">
              <a:ln>
                <a:noFill/>
              </a:ln>
              <a:solidFill>
                <a:prstClr val="white"/>
              </a:solidFill>
              <a:effectLst/>
              <a:uLnTx/>
              <a:uFillTx/>
              <a:latin typeface="Arial" charset="0"/>
              <a:ea typeface="Yu Gothic UI"/>
              <a:cs typeface="Arial" charset="0"/>
            </a:endParaRPr>
          </a:p>
        </p:txBody>
      </p:sp>
      <p:sp>
        <p:nvSpPr>
          <p:cNvPr id="40" name="テキスト ボックス 39">
            <a:extLst>
              <a:ext uri="{FF2B5EF4-FFF2-40B4-BE49-F238E27FC236}">
                <a16:creationId xmlns:a16="http://schemas.microsoft.com/office/drawing/2014/main" id="{3A97961E-4B6B-44AA-8874-4E5AC6FADD7A}"/>
              </a:ext>
            </a:extLst>
          </p:cNvPr>
          <p:cNvSpPr txBox="1"/>
          <p:nvPr/>
        </p:nvSpPr>
        <p:spPr>
          <a:xfrm>
            <a:off x="123112" y="106160"/>
            <a:ext cx="9028538" cy="1734697"/>
          </a:xfrm>
          <a:prstGeom prst="rect">
            <a:avLst/>
          </a:prstGeom>
          <a:noFill/>
        </p:spPr>
        <p:txBody>
          <a:bodyPr wrap="square" lIns="36000" tIns="36000" rIns="36000" bIns="36000" rtlCol="0" anchor="ctr" anchorCtr="0">
            <a:spAutoFit/>
          </a:bodyPr>
          <a:lstStyle/>
          <a:p>
            <a:pPr>
              <a:spcBef>
                <a:spcPts val="0"/>
              </a:spcBef>
              <a:buSzPct val="100000"/>
            </a:pPr>
            <a:r>
              <a:rPr lang="ja-JP" altLang="en-US" sz="1800" b="1" dirty="0">
                <a:latin typeface="メイリオ" panose="020B0604030504040204" pitchFamily="50" charset="-128"/>
                <a:ea typeface="メイリオ" panose="020B0604030504040204" pitchFamily="50" charset="-128"/>
              </a:rPr>
              <a:t>（</a:t>
            </a:r>
            <a:r>
              <a:rPr lang="ja-JP" altLang="en-US" sz="1800" b="1" dirty="0" smtClean="0">
                <a:latin typeface="メイリオ" panose="020B0604030504040204" pitchFamily="50" charset="-128"/>
                <a:ea typeface="メイリオ" panose="020B0604030504040204" pitchFamily="50" charset="-128"/>
              </a:rPr>
              <a:t>様式５）プロジェクト推進体制等説明書</a:t>
            </a:r>
            <a:r>
              <a:rPr lang="en-US" altLang="ja-JP" sz="1800" dirty="0" smtClean="0">
                <a:solidFill>
                  <a:srgbClr val="FF0000"/>
                </a:solidFill>
                <a:latin typeface="メイリオ" panose="020B0604030504040204" pitchFamily="50" charset="-128"/>
                <a:ea typeface="メイリオ" panose="020B0604030504040204" pitchFamily="50" charset="-128"/>
              </a:rPr>
              <a:t>【</a:t>
            </a:r>
            <a:r>
              <a:rPr lang="ja-JP" altLang="en-US" sz="1800" dirty="0" smtClean="0">
                <a:solidFill>
                  <a:srgbClr val="FF0000"/>
                </a:solidFill>
                <a:latin typeface="メイリオ" panose="020B0604030504040204" pitchFamily="50" charset="-128"/>
                <a:ea typeface="メイリオ" panose="020B0604030504040204" pitchFamily="50" charset="-128"/>
              </a:rPr>
              <a:t>４</a:t>
            </a:r>
            <a:r>
              <a:rPr lang="ja-JP" altLang="en-US" sz="1800" dirty="0">
                <a:solidFill>
                  <a:srgbClr val="FF0000"/>
                </a:solidFill>
                <a:latin typeface="メイリオ" panose="020B0604030504040204" pitchFamily="50" charset="-128"/>
                <a:ea typeface="メイリオ" panose="020B0604030504040204" pitchFamily="50" charset="-128"/>
              </a:rPr>
              <a:t>枚</a:t>
            </a:r>
            <a:r>
              <a:rPr lang="ja-JP" altLang="en-US" sz="1800" dirty="0" smtClean="0">
                <a:solidFill>
                  <a:srgbClr val="FF0000"/>
                </a:solidFill>
                <a:latin typeface="メイリオ" panose="020B0604030504040204" pitchFamily="50" charset="-128"/>
                <a:ea typeface="メイリオ" panose="020B0604030504040204" pitchFamily="50" charset="-128"/>
              </a:rPr>
              <a:t>以内</a:t>
            </a:r>
            <a:r>
              <a:rPr lang="en-US" altLang="ja-JP" sz="1800" dirty="0" smtClean="0">
                <a:solidFill>
                  <a:srgbClr val="FF0000"/>
                </a:solidFill>
                <a:latin typeface="メイリオ" panose="020B0604030504040204" pitchFamily="50" charset="-128"/>
                <a:ea typeface="メイリオ" panose="020B0604030504040204" pitchFamily="50" charset="-128"/>
              </a:rPr>
              <a:t>】</a:t>
            </a:r>
            <a:r>
              <a:rPr lang="en-US" altLang="ja-JP" sz="1800" dirty="0">
                <a:latin typeface="メイリオ" panose="020B0604030504040204" pitchFamily="50" charset="-128"/>
                <a:ea typeface="メイリオ" panose="020B0604030504040204" pitchFamily="50" charset="-128"/>
              </a:rPr>
              <a:t/>
            </a:r>
            <a:br>
              <a:rPr lang="en-US" altLang="ja-JP" sz="1800" dirty="0">
                <a:latin typeface="メイリオ" panose="020B0604030504040204" pitchFamily="50" charset="-128"/>
                <a:ea typeface="メイリオ" panose="020B0604030504040204" pitchFamily="50" charset="-128"/>
              </a:rPr>
            </a:br>
            <a:r>
              <a:rPr lang="ja-JP" altLang="en-US" sz="1800" dirty="0" smtClean="0">
                <a:latin typeface="メイリオ" panose="020B0604030504040204" pitchFamily="50" charset="-128"/>
                <a:ea typeface="メイリオ" panose="020B0604030504040204" pitchFamily="50" charset="-128"/>
              </a:rPr>
              <a:t>　次のことに</a:t>
            </a:r>
            <a:r>
              <a:rPr lang="ja-JP" altLang="en-US" sz="1800" dirty="0">
                <a:latin typeface="メイリオ" panose="020B0604030504040204" pitchFamily="50" charset="-128"/>
                <a:ea typeface="メイリオ" panose="020B0604030504040204" pitchFamily="50" charset="-128"/>
              </a:rPr>
              <a:t>ついてご記入</a:t>
            </a:r>
            <a:r>
              <a:rPr lang="ja-JP" altLang="en-US" sz="1800" dirty="0" smtClean="0">
                <a:latin typeface="メイリオ" panose="020B0604030504040204" pitchFamily="50" charset="-128"/>
                <a:ea typeface="メイリオ" panose="020B0604030504040204" pitchFamily="50" charset="-128"/>
              </a:rPr>
              <a:t>ください</a:t>
            </a:r>
            <a:endParaRPr lang="en-US" altLang="ja-JP" sz="1800" dirty="0" smtClean="0">
              <a:latin typeface="メイリオ" panose="020B0604030504040204" pitchFamily="50" charset="-128"/>
              <a:ea typeface="メイリオ" panose="020B0604030504040204" pitchFamily="50" charset="-128"/>
            </a:endParaRPr>
          </a:p>
          <a:p>
            <a:pPr>
              <a:spcBef>
                <a:spcPts val="0"/>
              </a:spcBef>
              <a:buSzPct val="100000"/>
            </a:pPr>
            <a:r>
              <a:rPr lang="ja-JP" altLang="en-US" sz="1800" dirty="0" smtClean="0">
                <a:latin typeface="メイリオ" panose="020B0604030504040204" pitchFamily="50" charset="-128"/>
                <a:ea typeface="メイリオ" panose="020B0604030504040204" pitchFamily="50" charset="-128"/>
              </a:rPr>
              <a:t>　　①</a:t>
            </a:r>
            <a:r>
              <a:rPr lang="ja-JP" altLang="en-US" sz="1800" b="0" dirty="0" smtClean="0">
                <a:latin typeface="メイリオ" panose="020B0604030504040204" pitchFamily="50" charset="-128"/>
                <a:ea typeface="メイリオ" panose="020B0604030504040204" pitchFamily="50" charset="-128"/>
              </a:rPr>
              <a:t>プロジェクトメンバーそれぞれ</a:t>
            </a:r>
            <a:r>
              <a:rPr lang="ja-JP" altLang="en-US" sz="1800" b="0" dirty="0">
                <a:latin typeface="メイリオ" panose="020B0604030504040204" pitchFamily="50" charset="-128"/>
                <a:ea typeface="メイリオ" panose="020B0604030504040204" pitchFamily="50" charset="-128"/>
              </a:rPr>
              <a:t>の実施体制と</a:t>
            </a:r>
            <a:r>
              <a:rPr lang="ja-JP" altLang="en-US" sz="1800" b="0" dirty="0" smtClean="0">
                <a:latin typeface="メイリオ" panose="020B0604030504040204" pitchFamily="50" charset="-128"/>
                <a:ea typeface="メイリオ" panose="020B0604030504040204" pitchFamily="50" charset="-128"/>
              </a:rPr>
              <a:t>役割</a:t>
            </a:r>
            <a:endParaRPr lang="en-US" altLang="ja-JP" sz="1800" b="0" dirty="0" smtClean="0">
              <a:latin typeface="メイリオ" panose="020B0604030504040204" pitchFamily="50" charset="-128"/>
              <a:ea typeface="メイリオ" panose="020B0604030504040204" pitchFamily="50" charset="-128"/>
            </a:endParaRPr>
          </a:p>
          <a:p>
            <a:pPr>
              <a:spcBef>
                <a:spcPts val="0"/>
              </a:spcBef>
              <a:buSzPct val="100000"/>
            </a:pPr>
            <a:r>
              <a:rPr lang="ja-JP" altLang="en-US" sz="1800" dirty="0" smtClean="0">
                <a:latin typeface="メイリオ" panose="020B0604030504040204" pitchFamily="50" charset="-128"/>
                <a:ea typeface="メイリオ" panose="020B0604030504040204" pitchFamily="50" charset="-128"/>
              </a:rPr>
              <a:t>　　②</a:t>
            </a:r>
            <a:r>
              <a:rPr lang="ja-JP" altLang="en-US" sz="1800" dirty="0">
                <a:latin typeface="メイリオ" panose="020B0604030504040204" pitchFamily="50" charset="-128"/>
                <a:ea typeface="メイリオ" panose="020B0604030504040204" pitchFamily="50" charset="-128"/>
              </a:rPr>
              <a:t>県内に研究開発拠点を有する大企業者の</a:t>
            </a:r>
            <a:r>
              <a:rPr lang="ja-JP" altLang="en-US" sz="1800" dirty="0" smtClean="0">
                <a:latin typeface="メイリオ" panose="020B0604030504040204" pitchFamily="50" charset="-128"/>
                <a:ea typeface="メイリオ" panose="020B0604030504040204" pitchFamily="50" charset="-128"/>
              </a:rPr>
              <a:t>概要</a:t>
            </a:r>
            <a:endParaRPr lang="en-US" altLang="ja-JP" sz="1800" dirty="0" smtClean="0">
              <a:latin typeface="メイリオ" panose="020B0604030504040204" pitchFamily="50" charset="-128"/>
              <a:ea typeface="メイリオ" panose="020B0604030504040204" pitchFamily="50" charset="-128"/>
            </a:endParaRPr>
          </a:p>
          <a:p>
            <a:pPr>
              <a:spcBef>
                <a:spcPts val="0"/>
              </a:spcBef>
              <a:buSzPct val="100000"/>
            </a:pPr>
            <a:r>
              <a:rPr lang="ja-JP" altLang="en-US" sz="1800" dirty="0" smtClean="0">
                <a:latin typeface="メイリオ" panose="020B0604030504040204" pitchFamily="50" charset="-128"/>
                <a:ea typeface="メイリオ" panose="020B0604030504040204" pitchFamily="50" charset="-128"/>
              </a:rPr>
              <a:t>　　③</a:t>
            </a:r>
            <a:r>
              <a:rPr lang="ja-JP" altLang="en-US" sz="1800" dirty="0">
                <a:latin typeface="メイリオ" panose="020B0604030504040204" pitchFamily="50" charset="-128"/>
                <a:ea typeface="メイリオ" panose="020B0604030504040204" pitchFamily="50" charset="-128"/>
              </a:rPr>
              <a:t>県内に本店を有する中小企業者等の</a:t>
            </a:r>
            <a:r>
              <a:rPr lang="ja-JP" altLang="en-US" sz="1800" dirty="0" smtClean="0">
                <a:latin typeface="メイリオ" panose="020B0604030504040204" pitchFamily="50" charset="-128"/>
                <a:ea typeface="メイリオ" panose="020B0604030504040204" pitchFamily="50" charset="-128"/>
              </a:rPr>
              <a:t>概要</a:t>
            </a:r>
            <a:endParaRPr lang="en-US" altLang="ja-JP" sz="1800" dirty="0" smtClean="0">
              <a:latin typeface="メイリオ" panose="020B0604030504040204" pitchFamily="50" charset="-128"/>
              <a:ea typeface="メイリオ" panose="020B0604030504040204" pitchFamily="50" charset="-128"/>
            </a:endParaRPr>
          </a:p>
          <a:p>
            <a:pPr>
              <a:spcBef>
                <a:spcPts val="0"/>
              </a:spcBef>
              <a:buSzPct val="100000"/>
            </a:pPr>
            <a:r>
              <a:rPr lang="ja-JP" altLang="en-US" sz="1800" dirty="0" smtClean="0">
                <a:latin typeface="メイリオ" panose="020B0604030504040204" pitchFamily="50" charset="-128"/>
                <a:ea typeface="メイリオ" panose="020B0604030504040204" pitchFamily="50" charset="-128"/>
              </a:rPr>
              <a:t>　　④</a:t>
            </a:r>
            <a:r>
              <a:rPr lang="ja-JP" altLang="en-US" sz="1800" dirty="0">
                <a:latin typeface="メイリオ" panose="020B0604030504040204" pitchFamily="50" charset="-128"/>
                <a:ea typeface="メイリオ" panose="020B0604030504040204" pitchFamily="50" charset="-128"/>
              </a:rPr>
              <a:t>実用化した場合の体制</a:t>
            </a:r>
            <a:endParaRPr lang="en-US" altLang="ja-JP" sz="1800" b="0" dirty="0" smtClean="0">
              <a:latin typeface="メイリオ" panose="020B0604030504040204" pitchFamily="50" charset="-128"/>
              <a:ea typeface="メイリオ" panose="020B0604030504040204" pitchFamily="50" charset="-128"/>
            </a:endParaRPr>
          </a:p>
        </p:txBody>
      </p:sp>
      <p:sp>
        <p:nvSpPr>
          <p:cNvPr id="35" name="タイトル 5">
            <a:extLst>
              <a:ext uri="{FF2B5EF4-FFF2-40B4-BE49-F238E27FC236}">
                <a16:creationId xmlns:a16="http://schemas.microsoft.com/office/drawing/2014/main" id="{0980523A-6354-47BD-A9B3-9A14F41E64A7}"/>
              </a:ext>
            </a:extLst>
          </p:cNvPr>
          <p:cNvSpPr>
            <a:spLocks noGrp="1"/>
          </p:cNvSpPr>
          <p:nvPr>
            <p:ph type="title"/>
          </p:nvPr>
        </p:nvSpPr>
        <p:spPr>
          <a:xfrm>
            <a:off x="451219" y="4707361"/>
            <a:ext cx="9200723" cy="1752153"/>
          </a:xfrm>
        </p:spPr>
        <p:txBody>
          <a:bodyPr/>
          <a:lstStyle/>
          <a:p>
            <a:r>
              <a:rPr lang="ja-JP" altLang="en-US" sz="1800" b="0" dirty="0" smtClean="0">
                <a:latin typeface="メイリオ" panose="020B0604030504040204" pitchFamily="50" charset="-128"/>
                <a:ea typeface="メイリオ" panose="020B0604030504040204" pitchFamily="50" charset="-128"/>
              </a:rPr>
              <a:t>○目標販売数・売価・原価</a:t>
            </a:r>
            <a:br>
              <a:rPr lang="ja-JP" altLang="en-US" sz="1800" b="0" dirty="0" smtClean="0">
                <a:latin typeface="メイリオ" panose="020B0604030504040204" pitchFamily="50" charset="-128"/>
                <a:ea typeface="メイリオ" panose="020B0604030504040204" pitchFamily="50" charset="-128"/>
              </a:rPr>
            </a:br>
            <a:r>
              <a:rPr lang="en-US" altLang="ja-JP" sz="1800" b="0" dirty="0" smtClean="0">
                <a:latin typeface="メイリオ" panose="020B0604030504040204" pitchFamily="50" charset="-128"/>
                <a:ea typeface="メイリオ" panose="020B0604030504040204" pitchFamily="50" charset="-128"/>
              </a:rPr>
              <a:t/>
            </a:r>
            <a:br>
              <a:rPr lang="en-US" altLang="ja-JP" sz="1800" b="0" dirty="0" smtClean="0">
                <a:latin typeface="メイリオ" panose="020B0604030504040204" pitchFamily="50" charset="-128"/>
                <a:ea typeface="メイリオ" panose="020B0604030504040204" pitchFamily="50" charset="-128"/>
              </a:rPr>
            </a:br>
            <a:r>
              <a:rPr lang="ja-JP" altLang="en-US" sz="1800" b="0" dirty="0" smtClean="0">
                <a:latin typeface="メイリオ" panose="020B0604030504040204" pitchFamily="50" charset="-128"/>
                <a:ea typeface="メイリオ" panose="020B0604030504040204" pitchFamily="50" charset="-128"/>
              </a:rPr>
              <a:t>○必要となる人材・設備・販路・資金の整備等の予定</a:t>
            </a:r>
            <a:br>
              <a:rPr lang="ja-JP" altLang="en-US" sz="1800" b="0" dirty="0" smtClean="0">
                <a:latin typeface="メイリオ" panose="020B0604030504040204" pitchFamily="50" charset="-128"/>
                <a:ea typeface="メイリオ" panose="020B0604030504040204" pitchFamily="50" charset="-128"/>
              </a:rPr>
            </a:br>
            <a:r>
              <a:rPr lang="en-US" altLang="ja-JP" sz="1800" b="0" dirty="0" smtClean="0">
                <a:latin typeface="メイリオ" panose="020B0604030504040204" pitchFamily="50" charset="-128"/>
                <a:ea typeface="メイリオ" panose="020B0604030504040204" pitchFamily="50" charset="-128"/>
              </a:rPr>
              <a:t/>
            </a:r>
            <a:br>
              <a:rPr lang="en-US" altLang="ja-JP" sz="1800" b="0" dirty="0" smtClean="0">
                <a:latin typeface="メイリオ" panose="020B0604030504040204" pitchFamily="50" charset="-128"/>
                <a:ea typeface="メイリオ" panose="020B0604030504040204" pitchFamily="50" charset="-128"/>
              </a:rPr>
            </a:br>
            <a:endParaRPr kumimoji="1" lang="ja-JP" altLang="en-US" sz="1800" b="0" dirty="0">
              <a:solidFill>
                <a:srgbClr val="FF000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9968830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3560430163"/>
              </p:ext>
            </p:extLst>
          </p:nvPr>
        </p:nvGraphicFramePr>
        <p:xfrm>
          <a:off x="241424" y="945541"/>
          <a:ext cx="9471589" cy="5455256"/>
        </p:xfrm>
        <a:graphic>
          <a:graphicData uri="http://schemas.openxmlformats.org/drawingml/2006/table">
            <a:tbl>
              <a:tblPr firstCol="1" bandRow="1">
                <a:tableStyleId>{5C22544A-7EE6-4342-B048-85BDC9FD1C3A}</a:tableStyleId>
              </a:tblPr>
              <a:tblGrid>
                <a:gridCol w="1304060">
                  <a:extLst>
                    <a:ext uri="{9D8B030D-6E8A-4147-A177-3AD203B41FA5}">
                      <a16:colId xmlns:a16="http://schemas.microsoft.com/office/drawing/2014/main" val="3755051840"/>
                    </a:ext>
                  </a:extLst>
                </a:gridCol>
                <a:gridCol w="1891267">
                  <a:extLst>
                    <a:ext uri="{9D8B030D-6E8A-4147-A177-3AD203B41FA5}">
                      <a16:colId xmlns:a16="http://schemas.microsoft.com/office/drawing/2014/main" val="2517789816"/>
                    </a:ext>
                  </a:extLst>
                </a:gridCol>
                <a:gridCol w="6276262">
                  <a:extLst>
                    <a:ext uri="{9D8B030D-6E8A-4147-A177-3AD203B41FA5}">
                      <a16:colId xmlns:a16="http://schemas.microsoft.com/office/drawing/2014/main" val="180329341"/>
                    </a:ext>
                  </a:extLst>
                </a:gridCol>
              </a:tblGrid>
              <a:tr h="367746">
                <a:tc>
                  <a:txBody>
                    <a:bodyPr/>
                    <a:lstStyle/>
                    <a:p>
                      <a:pPr algn="just">
                        <a:spcAft>
                          <a:spcPts val="0"/>
                        </a:spcAft>
                      </a:pPr>
                      <a:r>
                        <a:rPr lang="ja-JP" sz="1000" kern="100" dirty="0">
                          <a:effectLst/>
                          <a:latin typeface="ＭＳ 明朝" panose="02020609040205080304" pitchFamily="17" charset="-128"/>
                          <a:ea typeface="ＭＳ 明朝" panose="02020609040205080304" pitchFamily="17" charset="-128"/>
                        </a:rPr>
                        <a:t>名称又は商号</a:t>
                      </a:r>
                      <a:endParaRPr lang="ja-JP" sz="10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nchor="ctr"/>
                </a:tc>
                <a:tc gridSpan="2">
                  <a:txBody>
                    <a:bodyPr/>
                    <a:lstStyle/>
                    <a:p>
                      <a:pPr algn="l">
                        <a:spcAft>
                          <a:spcPts val="0"/>
                        </a:spcAft>
                      </a:pPr>
                      <a:r>
                        <a:rPr lang="en-US" sz="1000" kern="100" dirty="0">
                          <a:effectLst/>
                          <a:latin typeface="ＭＳ 明朝" panose="02020609040205080304" pitchFamily="17" charset="-128"/>
                          <a:ea typeface="ＭＳ 明朝" panose="02020609040205080304" pitchFamily="17" charset="-128"/>
                        </a:rPr>
                        <a:t> </a:t>
                      </a:r>
                      <a:endParaRPr lang="ja-JP" sz="10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tc>
                <a:tc hMerge="1">
                  <a:txBody>
                    <a:bodyPr/>
                    <a:lstStyle/>
                    <a:p>
                      <a:endParaRPr kumimoji="1" lang="ja-JP" altLang="en-US"/>
                    </a:p>
                  </a:txBody>
                  <a:tcPr/>
                </a:tc>
                <a:extLst>
                  <a:ext uri="{0D108BD9-81ED-4DB2-BD59-A6C34878D82A}">
                    <a16:rowId xmlns:a16="http://schemas.microsoft.com/office/drawing/2014/main" val="4177066347"/>
                  </a:ext>
                </a:extLst>
              </a:tr>
              <a:tr h="367746">
                <a:tc rowSpan="2">
                  <a:txBody>
                    <a:bodyPr/>
                    <a:lstStyle/>
                    <a:p>
                      <a:pPr algn="just">
                        <a:spcAft>
                          <a:spcPts val="0"/>
                        </a:spcAft>
                      </a:pPr>
                      <a:r>
                        <a:rPr lang="ja-JP" sz="1000" kern="100" dirty="0">
                          <a:effectLst/>
                          <a:latin typeface="ＭＳ 明朝" panose="02020609040205080304" pitchFamily="17" charset="-128"/>
                          <a:ea typeface="ＭＳ 明朝" panose="02020609040205080304" pitchFamily="17" charset="-128"/>
                        </a:rPr>
                        <a:t>所在地</a:t>
                      </a:r>
                      <a:endParaRPr lang="ja-JP" sz="10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nchor="ctr"/>
                </a:tc>
                <a:tc>
                  <a:txBody>
                    <a:bodyPr/>
                    <a:lstStyle/>
                    <a:p>
                      <a:pPr algn="l">
                        <a:spcAft>
                          <a:spcPts val="0"/>
                        </a:spcAft>
                      </a:pPr>
                      <a:r>
                        <a:rPr lang="ja-JP" sz="1000" kern="100" dirty="0">
                          <a:effectLst/>
                          <a:latin typeface="ＭＳ 明朝" panose="02020609040205080304" pitchFamily="17" charset="-128"/>
                          <a:ea typeface="ＭＳ 明朝" panose="02020609040205080304" pitchFamily="17" charset="-128"/>
                        </a:rPr>
                        <a:t>本社等</a:t>
                      </a:r>
                      <a:endParaRPr lang="ja-JP" sz="10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tc>
                <a:tc>
                  <a:txBody>
                    <a:bodyPr/>
                    <a:lstStyle/>
                    <a:p>
                      <a:pPr algn="l">
                        <a:spcAft>
                          <a:spcPts val="0"/>
                        </a:spcAft>
                      </a:pPr>
                      <a:r>
                        <a:rPr lang="en-US" sz="1000" kern="100" dirty="0">
                          <a:effectLst/>
                          <a:latin typeface="ＭＳ 明朝" panose="02020609040205080304" pitchFamily="17" charset="-128"/>
                          <a:ea typeface="ＭＳ 明朝" panose="02020609040205080304" pitchFamily="17" charset="-128"/>
                        </a:rPr>
                        <a:t> </a:t>
                      </a:r>
                      <a:endParaRPr lang="ja-JP" sz="10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tc>
                <a:extLst>
                  <a:ext uri="{0D108BD9-81ED-4DB2-BD59-A6C34878D82A}">
                    <a16:rowId xmlns:a16="http://schemas.microsoft.com/office/drawing/2014/main" val="2563263557"/>
                  </a:ext>
                </a:extLst>
              </a:tr>
              <a:tr h="898432">
                <a:tc vMerge="1">
                  <a:txBody>
                    <a:bodyPr/>
                    <a:lstStyle/>
                    <a:p>
                      <a:endParaRPr kumimoji="1" lang="ja-JP" altLang="en-US"/>
                    </a:p>
                  </a:txBody>
                  <a:tcPr/>
                </a:tc>
                <a:tc>
                  <a:txBody>
                    <a:bodyPr/>
                    <a:lstStyle/>
                    <a:p>
                      <a:pPr algn="l">
                        <a:spcAft>
                          <a:spcPts val="0"/>
                        </a:spcAft>
                      </a:pPr>
                      <a:r>
                        <a:rPr lang="ja-JP" altLang="en-US" sz="1000" kern="0" spc="5" dirty="0" smtClean="0">
                          <a:effectLst/>
                          <a:latin typeface="ＭＳ 明朝" panose="02020609040205080304" pitchFamily="17" charset="-128"/>
                          <a:ea typeface="ＭＳ 明朝" panose="02020609040205080304" pitchFamily="17" charset="-128"/>
                        </a:rPr>
                        <a:t>プロジェクトを推進</a:t>
                      </a:r>
                      <a:r>
                        <a:rPr lang="ja-JP" altLang="ja-JP" sz="1000" kern="0" spc="5" dirty="0" smtClean="0">
                          <a:effectLst/>
                          <a:latin typeface="ＭＳ 明朝" panose="02020609040205080304" pitchFamily="17" charset="-128"/>
                          <a:ea typeface="ＭＳ 明朝" panose="02020609040205080304" pitchFamily="17" charset="-128"/>
                        </a:rPr>
                        <a:t>する支社等</a:t>
                      </a:r>
                      <a:r>
                        <a:rPr lang="ja-JP" sz="1000" kern="0" dirty="0" smtClean="0">
                          <a:effectLst/>
                          <a:latin typeface="ＭＳ 明朝" panose="02020609040205080304" pitchFamily="17" charset="-128"/>
                          <a:ea typeface="ＭＳ 明朝" panose="02020609040205080304" pitchFamily="17" charset="-128"/>
                        </a:rPr>
                        <a:t>（</a:t>
                      </a:r>
                      <a:r>
                        <a:rPr lang="ja-JP" sz="1000" kern="0" dirty="0">
                          <a:effectLst/>
                          <a:latin typeface="ＭＳ 明朝" panose="02020609040205080304" pitchFamily="17" charset="-128"/>
                          <a:ea typeface="ＭＳ 明朝" panose="02020609040205080304" pitchFamily="17" charset="-128"/>
                        </a:rPr>
                        <a:t>上記と異なる場合に記載）</a:t>
                      </a:r>
                      <a:endParaRPr lang="ja-JP" sz="10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tc>
                <a:tc>
                  <a:txBody>
                    <a:bodyPr/>
                    <a:lstStyle/>
                    <a:p>
                      <a:pPr algn="l">
                        <a:spcAft>
                          <a:spcPts val="0"/>
                        </a:spcAft>
                      </a:pPr>
                      <a:r>
                        <a:rPr lang="en-US" sz="1000" kern="100">
                          <a:effectLst/>
                          <a:latin typeface="ＭＳ 明朝" panose="02020609040205080304" pitchFamily="17" charset="-128"/>
                          <a:ea typeface="ＭＳ 明朝" panose="02020609040205080304" pitchFamily="17" charset="-128"/>
                        </a:rPr>
                        <a:t> </a:t>
                      </a:r>
                      <a:endParaRPr lang="ja-JP" sz="10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tc>
                <a:extLst>
                  <a:ext uri="{0D108BD9-81ED-4DB2-BD59-A6C34878D82A}">
                    <a16:rowId xmlns:a16="http://schemas.microsoft.com/office/drawing/2014/main" val="1509027577"/>
                  </a:ext>
                </a:extLst>
              </a:tr>
              <a:tr h="367746">
                <a:tc>
                  <a:txBody>
                    <a:bodyPr/>
                    <a:lstStyle/>
                    <a:p>
                      <a:pPr algn="just">
                        <a:spcAft>
                          <a:spcPts val="0"/>
                        </a:spcAft>
                      </a:pPr>
                      <a:r>
                        <a:rPr lang="ja-JP" sz="1000" kern="100">
                          <a:effectLst/>
                          <a:latin typeface="ＭＳ 明朝" panose="02020609040205080304" pitchFamily="17" charset="-128"/>
                          <a:ea typeface="ＭＳ 明朝" panose="02020609040205080304" pitchFamily="17" charset="-128"/>
                        </a:rPr>
                        <a:t>創業（設立）年</a:t>
                      </a:r>
                      <a:endParaRPr lang="ja-JP" sz="10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nchor="ctr"/>
                </a:tc>
                <a:tc gridSpan="2">
                  <a:txBody>
                    <a:bodyPr/>
                    <a:lstStyle/>
                    <a:p>
                      <a:pPr algn="l">
                        <a:spcAft>
                          <a:spcPts val="0"/>
                        </a:spcAft>
                      </a:pPr>
                      <a:r>
                        <a:rPr lang="en-US" sz="1000" kern="100">
                          <a:effectLst/>
                          <a:latin typeface="ＭＳ 明朝" panose="02020609040205080304" pitchFamily="17" charset="-128"/>
                          <a:ea typeface="ＭＳ 明朝" panose="02020609040205080304" pitchFamily="17" charset="-128"/>
                        </a:rPr>
                        <a:t> </a:t>
                      </a:r>
                      <a:endParaRPr lang="ja-JP" sz="10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tc>
                <a:tc hMerge="1">
                  <a:txBody>
                    <a:bodyPr/>
                    <a:lstStyle/>
                    <a:p>
                      <a:endParaRPr kumimoji="1" lang="ja-JP" altLang="en-US"/>
                    </a:p>
                  </a:txBody>
                  <a:tcPr/>
                </a:tc>
                <a:extLst>
                  <a:ext uri="{0D108BD9-81ED-4DB2-BD59-A6C34878D82A}">
                    <a16:rowId xmlns:a16="http://schemas.microsoft.com/office/drawing/2014/main" val="1173698478"/>
                  </a:ext>
                </a:extLst>
              </a:tr>
              <a:tr h="367746">
                <a:tc>
                  <a:txBody>
                    <a:bodyPr/>
                    <a:lstStyle/>
                    <a:p>
                      <a:pPr algn="just">
                        <a:spcAft>
                          <a:spcPts val="0"/>
                        </a:spcAft>
                      </a:pPr>
                      <a:r>
                        <a:rPr lang="ja-JP" sz="1000" kern="100">
                          <a:effectLst/>
                          <a:latin typeface="ＭＳ 明朝" panose="02020609040205080304" pitchFamily="17" charset="-128"/>
                          <a:ea typeface="ＭＳ 明朝" panose="02020609040205080304" pitchFamily="17" charset="-128"/>
                        </a:rPr>
                        <a:t>資本金等</a:t>
                      </a:r>
                      <a:endParaRPr lang="ja-JP" sz="10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nchor="ctr"/>
                </a:tc>
                <a:tc gridSpan="2">
                  <a:txBody>
                    <a:bodyPr/>
                    <a:lstStyle/>
                    <a:p>
                      <a:pPr algn="l">
                        <a:spcAft>
                          <a:spcPts val="0"/>
                        </a:spcAft>
                      </a:pPr>
                      <a:r>
                        <a:rPr lang="en-US" sz="1000" kern="100">
                          <a:effectLst/>
                          <a:latin typeface="ＭＳ 明朝" panose="02020609040205080304" pitchFamily="17" charset="-128"/>
                          <a:ea typeface="ＭＳ 明朝" panose="02020609040205080304" pitchFamily="17" charset="-128"/>
                        </a:rPr>
                        <a:t> </a:t>
                      </a:r>
                      <a:endParaRPr lang="ja-JP" sz="10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tc>
                <a:tc hMerge="1">
                  <a:txBody>
                    <a:bodyPr/>
                    <a:lstStyle/>
                    <a:p>
                      <a:endParaRPr kumimoji="1" lang="ja-JP" altLang="en-US"/>
                    </a:p>
                  </a:txBody>
                  <a:tcPr/>
                </a:tc>
                <a:extLst>
                  <a:ext uri="{0D108BD9-81ED-4DB2-BD59-A6C34878D82A}">
                    <a16:rowId xmlns:a16="http://schemas.microsoft.com/office/drawing/2014/main" val="2529622176"/>
                  </a:ext>
                </a:extLst>
              </a:tr>
              <a:tr h="367746">
                <a:tc>
                  <a:txBody>
                    <a:bodyPr/>
                    <a:lstStyle/>
                    <a:p>
                      <a:pPr algn="just">
                        <a:spcAft>
                          <a:spcPts val="0"/>
                        </a:spcAft>
                      </a:pPr>
                      <a:r>
                        <a:rPr lang="ja-JP" sz="1000" kern="100">
                          <a:effectLst/>
                          <a:latin typeface="ＭＳ 明朝" panose="02020609040205080304" pitchFamily="17" charset="-128"/>
                          <a:ea typeface="ＭＳ 明朝" panose="02020609040205080304" pitchFamily="17" charset="-128"/>
                        </a:rPr>
                        <a:t>前期年間売上</a:t>
                      </a:r>
                      <a:endParaRPr lang="ja-JP" sz="10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nchor="ctr"/>
                </a:tc>
                <a:tc gridSpan="2">
                  <a:txBody>
                    <a:bodyPr/>
                    <a:lstStyle/>
                    <a:p>
                      <a:pPr algn="l">
                        <a:spcAft>
                          <a:spcPts val="0"/>
                        </a:spcAft>
                      </a:pPr>
                      <a:r>
                        <a:rPr lang="ja-JP" altLang="en-US" sz="1000" kern="100" dirty="0" smtClean="0">
                          <a:effectLst/>
                          <a:latin typeface="ＭＳ 明朝" panose="02020609040205080304" pitchFamily="17" charset="-128"/>
                          <a:ea typeface="ＭＳ 明朝" panose="02020609040205080304" pitchFamily="17" charset="-128"/>
                        </a:rPr>
                        <a:t>　　　　　</a:t>
                      </a:r>
                      <a:r>
                        <a:rPr lang="ja-JP" sz="1000" kern="100" dirty="0" smtClean="0">
                          <a:effectLst/>
                          <a:latin typeface="ＭＳ 明朝" panose="02020609040205080304" pitchFamily="17" charset="-128"/>
                          <a:ea typeface="ＭＳ 明朝" panose="02020609040205080304" pitchFamily="17" charset="-128"/>
                        </a:rPr>
                        <a:t>千円</a:t>
                      </a:r>
                      <a:endParaRPr lang="ja-JP" sz="10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nchor="ctr"/>
                </a:tc>
                <a:tc hMerge="1">
                  <a:txBody>
                    <a:bodyPr/>
                    <a:lstStyle/>
                    <a:p>
                      <a:endParaRPr kumimoji="1" lang="ja-JP" altLang="en-US"/>
                    </a:p>
                  </a:txBody>
                  <a:tcPr/>
                </a:tc>
                <a:extLst>
                  <a:ext uri="{0D108BD9-81ED-4DB2-BD59-A6C34878D82A}">
                    <a16:rowId xmlns:a16="http://schemas.microsoft.com/office/drawing/2014/main" val="3701150797"/>
                  </a:ext>
                </a:extLst>
              </a:tr>
              <a:tr h="367746">
                <a:tc>
                  <a:txBody>
                    <a:bodyPr/>
                    <a:lstStyle/>
                    <a:p>
                      <a:pPr algn="just">
                        <a:spcAft>
                          <a:spcPts val="0"/>
                        </a:spcAft>
                      </a:pPr>
                      <a:r>
                        <a:rPr lang="ja-JP" sz="1000" kern="100">
                          <a:effectLst/>
                          <a:latin typeface="ＭＳ 明朝" panose="02020609040205080304" pitchFamily="17" charset="-128"/>
                          <a:ea typeface="ＭＳ 明朝" panose="02020609040205080304" pitchFamily="17" charset="-128"/>
                        </a:rPr>
                        <a:t>常勤従業員数</a:t>
                      </a:r>
                      <a:endParaRPr lang="ja-JP" sz="10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nchor="ctr"/>
                </a:tc>
                <a:tc gridSpan="2">
                  <a:txBody>
                    <a:bodyPr/>
                    <a:lstStyle/>
                    <a:p>
                      <a:pPr algn="l">
                        <a:spcAft>
                          <a:spcPts val="0"/>
                        </a:spcAft>
                      </a:pPr>
                      <a:r>
                        <a:rPr lang="ja-JP" altLang="en-US" sz="1000" kern="100" dirty="0" smtClean="0">
                          <a:effectLst/>
                          <a:latin typeface="ＭＳ 明朝" panose="02020609040205080304" pitchFamily="17" charset="-128"/>
                          <a:ea typeface="ＭＳ 明朝" panose="02020609040205080304" pitchFamily="17" charset="-128"/>
                        </a:rPr>
                        <a:t>　　　　　</a:t>
                      </a:r>
                      <a:r>
                        <a:rPr lang="ja-JP" sz="1000" kern="100" dirty="0" smtClean="0">
                          <a:effectLst/>
                          <a:latin typeface="ＭＳ 明朝" panose="02020609040205080304" pitchFamily="17" charset="-128"/>
                          <a:ea typeface="ＭＳ 明朝" panose="02020609040205080304" pitchFamily="17" charset="-128"/>
                        </a:rPr>
                        <a:t>人</a:t>
                      </a:r>
                      <a:endParaRPr lang="ja-JP" sz="10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nchor="ctr"/>
                </a:tc>
                <a:tc hMerge="1">
                  <a:txBody>
                    <a:bodyPr/>
                    <a:lstStyle/>
                    <a:p>
                      <a:endParaRPr kumimoji="1" lang="ja-JP" altLang="en-US"/>
                    </a:p>
                  </a:txBody>
                  <a:tcPr/>
                </a:tc>
                <a:extLst>
                  <a:ext uri="{0D108BD9-81ED-4DB2-BD59-A6C34878D82A}">
                    <a16:rowId xmlns:a16="http://schemas.microsoft.com/office/drawing/2014/main" val="1347388183"/>
                  </a:ext>
                </a:extLst>
              </a:tr>
              <a:tr h="871897">
                <a:tc>
                  <a:txBody>
                    <a:bodyPr/>
                    <a:lstStyle/>
                    <a:p>
                      <a:pPr algn="just">
                        <a:spcAft>
                          <a:spcPts val="0"/>
                        </a:spcAft>
                      </a:pPr>
                      <a:r>
                        <a:rPr lang="ja-JP" sz="1000" kern="100">
                          <a:effectLst/>
                          <a:latin typeface="ＭＳ 明朝" panose="02020609040205080304" pitchFamily="17" charset="-128"/>
                          <a:ea typeface="ＭＳ 明朝" panose="02020609040205080304" pitchFamily="17" charset="-128"/>
                        </a:rPr>
                        <a:t>業務内容</a:t>
                      </a:r>
                      <a:endParaRPr lang="ja-JP" sz="10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nchor="ctr"/>
                </a:tc>
                <a:tc gridSpan="2">
                  <a:txBody>
                    <a:bodyPr/>
                    <a:lstStyle/>
                    <a:p>
                      <a:pPr algn="l">
                        <a:spcAft>
                          <a:spcPts val="0"/>
                        </a:spcAft>
                      </a:pPr>
                      <a:r>
                        <a:rPr lang="ja-JP" sz="900" i="1" kern="100" dirty="0">
                          <a:solidFill>
                            <a:srgbClr val="FF0000"/>
                          </a:solidFill>
                          <a:effectLst/>
                          <a:latin typeface="ＭＳ 明朝" panose="02020609040205080304" pitchFamily="17" charset="-128"/>
                          <a:ea typeface="ＭＳ 明朝" panose="02020609040205080304" pitchFamily="17" charset="-128"/>
                        </a:rPr>
                        <a:t>※ </a:t>
                      </a:r>
                      <a:r>
                        <a:rPr lang="ja-JP" altLang="en-US" sz="900" i="1" kern="100" dirty="0" smtClean="0">
                          <a:solidFill>
                            <a:srgbClr val="FF0000"/>
                          </a:solidFill>
                          <a:effectLst/>
                          <a:latin typeface="ＭＳ 明朝" panose="02020609040205080304" pitchFamily="17" charset="-128"/>
                          <a:ea typeface="ＭＳ 明朝" panose="02020609040205080304" pitchFamily="17" charset="-128"/>
                        </a:rPr>
                        <a:t>プロジェクト</a:t>
                      </a:r>
                      <a:r>
                        <a:rPr lang="ja-JP" sz="900" i="1" kern="100" dirty="0" smtClean="0">
                          <a:solidFill>
                            <a:srgbClr val="FF0000"/>
                          </a:solidFill>
                          <a:effectLst/>
                          <a:latin typeface="ＭＳ 明朝" panose="02020609040205080304" pitchFamily="17" charset="-128"/>
                          <a:ea typeface="ＭＳ 明朝" panose="02020609040205080304" pitchFamily="17" charset="-128"/>
                        </a:rPr>
                        <a:t>に</a:t>
                      </a:r>
                      <a:r>
                        <a:rPr lang="ja-JP" sz="900" i="1" kern="100" dirty="0">
                          <a:solidFill>
                            <a:srgbClr val="FF0000"/>
                          </a:solidFill>
                          <a:effectLst/>
                          <a:latin typeface="ＭＳ 明朝" panose="02020609040205080304" pitchFamily="17" charset="-128"/>
                          <a:ea typeface="ＭＳ 明朝" panose="02020609040205080304" pitchFamily="17" charset="-128"/>
                        </a:rPr>
                        <a:t>関連する業務内容は特記してください。</a:t>
                      </a:r>
                    </a:p>
                    <a:p>
                      <a:pPr algn="l">
                        <a:spcAft>
                          <a:spcPts val="0"/>
                        </a:spcAft>
                      </a:pPr>
                      <a:endParaRPr lang="en-US" altLang="ja-JP" sz="1000" kern="100" dirty="0" smtClean="0">
                        <a:effectLst/>
                        <a:latin typeface="ＭＳ 明朝" panose="02020609040205080304" pitchFamily="17" charset="-128"/>
                        <a:ea typeface="ＭＳ 明朝" panose="02020609040205080304" pitchFamily="17" charset="-128"/>
                        <a:cs typeface="+mn-cs"/>
                      </a:endParaRPr>
                    </a:p>
                    <a:p>
                      <a:pPr algn="l">
                        <a:spcAft>
                          <a:spcPts val="0"/>
                        </a:spcAft>
                      </a:pPr>
                      <a:endParaRPr lang="ja-JP" sz="10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tc>
                <a:tc hMerge="1">
                  <a:txBody>
                    <a:bodyPr/>
                    <a:lstStyle/>
                    <a:p>
                      <a:endParaRPr kumimoji="1" lang="ja-JP" altLang="en-US"/>
                    </a:p>
                  </a:txBody>
                  <a:tcPr/>
                </a:tc>
                <a:extLst>
                  <a:ext uri="{0D108BD9-81ED-4DB2-BD59-A6C34878D82A}">
                    <a16:rowId xmlns:a16="http://schemas.microsoft.com/office/drawing/2014/main" val="3184886584"/>
                  </a:ext>
                </a:extLst>
              </a:tr>
              <a:tr h="1110705">
                <a:tc>
                  <a:txBody>
                    <a:bodyPr/>
                    <a:lstStyle/>
                    <a:p>
                      <a:pPr algn="just">
                        <a:spcAft>
                          <a:spcPts val="0"/>
                        </a:spcAft>
                      </a:pPr>
                      <a:r>
                        <a:rPr lang="ja-JP" altLang="en-US" sz="1000" kern="100" dirty="0" smtClean="0">
                          <a:effectLst/>
                          <a:latin typeface="ＭＳ 明朝" panose="02020609040205080304" pitchFamily="17" charset="-128"/>
                          <a:ea typeface="ＭＳ 明朝" panose="02020609040205080304" pitchFamily="17" charset="-128"/>
                        </a:rPr>
                        <a:t>公的助成等</a:t>
                      </a:r>
                      <a:r>
                        <a:rPr lang="ja-JP" sz="1000" kern="100" dirty="0" smtClean="0">
                          <a:effectLst/>
                          <a:latin typeface="ＭＳ 明朝" panose="02020609040205080304" pitchFamily="17" charset="-128"/>
                          <a:ea typeface="ＭＳ 明朝" panose="02020609040205080304" pitchFamily="17" charset="-128"/>
                        </a:rPr>
                        <a:t>の実績</a:t>
                      </a:r>
                      <a:endParaRPr lang="ja-JP" sz="10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nchor="ct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ja-JP" sz="900" i="1" kern="100" dirty="0" smtClean="0">
                          <a:solidFill>
                            <a:srgbClr val="FF0000"/>
                          </a:solidFill>
                          <a:effectLst/>
                          <a:latin typeface="ＭＳ 明朝" panose="02020609040205080304" pitchFamily="17" charset="-128"/>
                          <a:ea typeface="ＭＳ 明朝" panose="02020609040205080304" pitchFamily="17" charset="-128"/>
                        </a:rPr>
                        <a:t>※</a:t>
                      </a:r>
                      <a:r>
                        <a:rPr lang="ja-JP" altLang="en-US" sz="900" i="1" kern="100" baseline="0" dirty="0" smtClean="0">
                          <a:solidFill>
                            <a:srgbClr val="FF0000"/>
                          </a:solidFill>
                          <a:effectLst/>
                          <a:latin typeface="ＭＳ 明朝" panose="02020609040205080304" pitchFamily="17" charset="-128"/>
                          <a:ea typeface="ＭＳ 明朝" panose="02020609040205080304" pitchFamily="17" charset="-128"/>
                        </a:rPr>
                        <a:t> </a:t>
                      </a:r>
                      <a:r>
                        <a:rPr lang="ja-JP" altLang="en-US" sz="900" i="1" kern="100" dirty="0" smtClean="0">
                          <a:solidFill>
                            <a:srgbClr val="FF0000"/>
                          </a:solidFill>
                          <a:effectLst/>
                          <a:latin typeface="ＭＳ 明朝" panose="02020609040205080304" pitchFamily="17" charset="-128"/>
                          <a:ea typeface="ＭＳ 明朝" panose="02020609040205080304" pitchFamily="17" charset="-128"/>
                        </a:rPr>
                        <a:t>３年以内に研究開発等に係る補助金、委託料などを受けた実績（事業名称・実施機関・期間・金額・現在の状況）を記載してください。また、令和６年度の申請状況（新規申請予定の案件を含む）も記載してください。</a:t>
                      </a:r>
                      <a:endParaRPr lang="en-US" altLang="ja-JP" sz="1000" kern="100" dirty="0" smtClean="0">
                        <a:effectLst/>
                        <a:latin typeface="ＭＳ 明朝" panose="02020609040205080304" pitchFamily="17" charset="-128"/>
                        <a:ea typeface="ＭＳ 明朝" panose="02020609040205080304" pitchFamily="17" charset="-128"/>
                        <a:cs typeface="+mn-cs"/>
                      </a:endParaRPr>
                    </a:p>
                    <a:p>
                      <a:pPr algn="l">
                        <a:spcAft>
                          <a:spcPts val="0"/>
                        </a:spcAft>
                      </a:pPr>
                      <a:endParaRPr lang="en-US" altLang="ja-JP" sz="1000" kern="100" dirty="0" smtClean="0">
                        <a:effectLst/>
                        <a:latin typeface="ＭＳ 明朝" panose="02020609040205080304" pitchFamily="17" charset="-128"/>
                        <a:ea typeface="ＭＳ 明朝" panose="02020609040205080304" pitchFamily="17" charset="-128"/>
                        <a:cs typeface="Times New Roman" panose="02020603050405020304" pitchFamily="18" charset="0"/>
                      </a:endParaRPr>
                    </a:p>
                    <a:p>
                      <a:pPr algn="l">
                        <a:spcAft>
                          <a:spcPts val="0"/>
                        </a:spcAft>
                      </a:pPr>
                      <a:endParaRPr lang="ja-JP" sz="10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tc>
                <a:tc hMerge="1">
                  <a:txBody>
                    <a:bodyPr/>
                    <a:lstStyle/>
                    <a:p>
                      <a:endParaRPr kumimoji="1" lang="ja-JP" altLang="en-US"/>
                    </a:p>
                  </a:txBody>
                  <a:tcPr/>
                </a:tc>
                <a:extLst>
                  <a:ext uri="{0D108BD9-81ED-4DB2-BD59-A6C34878D82A}">
                    <a16:rowId xmlns:a16="http://schemas.microsoft.com/office/drawing/2014/main" val="2111604220"/>
                  </a:ext>
                </a:extLst>
              </a:tr>
              <a:tr h="367746">
                <a:tc>
                  <a:txBody>
                    <a:bodyPr/>
                    <a:lstStyle/>
                    <a:p>
                      <a:pPr algn="just">
                        <a:spcAft>
                          <a:spcPts val="0"/>
                        </a:spcAft>
                      </a:pPr>
                      <a:r>
                        <a:rPr lang="ja-JP" sz="1000" kern="100">
                          <a:effectLst/>
                          <a:latin typeface="ＭＳ 明朝" panose="02020609040205080304" pitchFamily="17" charset="-128"/>
                          <a:ea typeface="ＭＳ 明朝" panose="02020609040205080304" pitchFamily="17" charset="-128"/>
                        </a:rPr>
                        <a:t>その他特記事項</a:t>
                      </a:r>
                      <a:endParaRPr lang="ja-JP" sz="10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nchor="ctr"/>
                </a:tc>
                <a:tc gridSpan="2">
                  <a:txBody>
                    <a:bodyPr/>
                    <a:lstStyle/>
                    <a:p>
                      <a:pPr algn="l">
                        <a:spcAft>
                          <a:spcPts val="0"/>
                        </a:spcAft>
                      </a:pPr>
                      <a:r>
                        <a:rPr lang="en-US" sz="1000" kern="100" dirty="0">
                          <a:effectLst/>
                          <a:latin typeface="ＭＳ 明朝" panose="02020609040205080304" pitchFamily="17" charset="-128"/>
                          <a:ea typeface="ＭＳ 明朝" panose="02020609040205080304" pitchFamily="17" charset="-128"/>
                        </a:rPr>
                        <a:t> </a:t>
                      </a:r>
                      <a:endParaRPr lang="ja-JP" sz="10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tc>
                <a:tc hMerge="1">
                  <a:txBody>
                    <a:bodyPr/>
                    <a:lstStyle/>
                    <a:p>
                      <a:endParaRPr kumimoji="1" lang="ja-JP" altLang="en-US"/>
                    </a:p>
                  </a:txBody>
                  <a:tcPr/>
                </a:tc>
                <a:extLst>
                  <a:ext uri="{0D108BD9-81ED-4DB2-BD59-A6C34878D82A}">
                    <a16:rowId xmlns:a16="http://schemas.microsoft.com/office/drawing/2014/main" val="2129855819"/>
                  </a:ext>
                </a:extLst>
              </a:tr>
            </a:tbl>
          </a:graphicData>
        </a:graphic>
      </p:graphicFrame>
      <p:sp>
        <p:nvSpPr>
          <p:cNvPr id="5" name="タイトル 5">
            <a:extLst>
              <a:ext uri="{FF2B5EF4-FFF2-40B4-BE49-F238E27FC236}">
                <a16:creationId xmlns:a16="http://schemas.microsoft.com/office/drawing/2014/main" id="{0980523A-6354-47BD-A9B3-9A14F41E64A7}"/>
              </a:ext>
            </a:extLst>
          </p:cNvPr>
          <p:cNvSpPr txBox="1">
            <a:spLocks/>
          </p:cNvSpPr>
          <p:nvPr/>
        </p:nvSpPr>
        <p:spPr bwMode="gray">
          <a:xfrm>
            <a:off x="87922" y="-134736"/>
            <a:ext cx="9558068" cy="652943"/>
          </a:xfrm>
          <a:prstGeom prst="rect">
            <a:avLst/>
          </a:prstGeom>
        </p:spPr>
        <p:txBody>
          <a:bodyPr vert="horz" lIns="0" tIns="0" rIns="0" bIns="0" rtlCol="0" anchor="b" anchorCtr="0">
            <a:noAutofit/>
          </a:bodyPr>
          <a:lstStyle>
            <a:lvl1pPr algn="l" defTabSz="1000863" rtl="0" eaLnBrk="1" latinLnBrk="0" hangingPunct="1">
              <a:spcBef>
                <a:spcPct val="0"/>
              </a:spcBef>
              <a:buNone/>
              <a:defRPr kumimoji="1" sz="2020" b="1" kern="1200">
                <a:solidFill>
                  <a:schemeClr val="tx1"/>
                </a:solidFill>
                <a:latin typeface="+mj-lt"/>
                <a:ea typeface="+mj-ea"/>
                <a:cs typeface="+mj-cs"/>
              </a:defRPr>
            </a:lvl1pPr>
          </a:lstStyle>
          <a:p>
            <a:pPr fontAlgn="auto">
              <a:spcAft>
                <a:spcPts val="0"/>
              </a:spcAft>
            </a:pPr>
            <a:r>
              <a:rPr lang="ja-JP" altLang="en-US" sz="1800" dirty="0">
                <a:latin typeface="メイリオ" panose="020B0604030504040204" pitchFamily="50" charset="-128"/>
                <a:ea typeface="メイリオ" panose="020B0604030504040204" pitchFamily="50" charset="-128"/>
              </a:rPr>
              <a:t>（様式３</a:t>
            </a:r>
            <a:r>
              <a:rPr lang="ja-JP" altLang="en-US" sz="1800" dirty="0" smtClean="0">
                <a:latin typeface="メイリオ" panose="020B0604030504040204" pitchFamily="50" charset="-128"/>
                <a:ea typeface="メイリオ" panose="020B0604030504040204" pitchFamily="50" charset="-128"/>
              </a:rPr>
              <a:t>）</a:t>
            </a:r>
            <a:r>
              <a:rPr lang="ja-JP" altLang="en-US" sz="1800" b="0" dirty="0" smtClean="0">
                <a:latin typeface="メイリオ" panose="020B0604030504040204" pitchFamily="50" charset="-128"/>
                <a:ea typeface="メイリオ" panose="020B0604030504040204" pitchFamily="50" charset="-128"/>
              </a:rPr>
              <a:t>団体</a:t>
            </a:r>
            <a:r>
              <a:rPr lang="ja-JP" altLang="en-US" sz="1800" b="0" dirty="0">
                <a:latin typeface="メイリオ" panose="020B0604030504040204" pitchFamily="50" charset="-128"/>
                <a:ea typeface="メイリオ" panose="020B0604030504040204" pitchFamily="50" charset="-128"/>
              </a:rPr>
              <a:t>・企業概要書</a:t>
            </a:r>
            <a:r>
              <a:rPr lang="en-US" altLang="ja-JP" sz="1800" b="0" dirty="0">
                <a:solidFill>
                  <a:srgbClr val="FF0000"/>
                </a:solidFill>
                <a:latin typeface="メイリオ" panose="020B0604030504040204" pitchFamily="50" charset="-128"/>
                <a:ea typeface="メイリオ" panose="020B0604030504040204" pitchFamily="50" charset="-128"/>
              </a:rPr>
              <a:t>【</a:t>
            </a:r>
            <a:r>
              <a:rPr lang="ja-JP" altLang="en-US" sz="1800" b="0" dirty="0">
                <a:solidFill>
                  <a:srgbClr val="FF0000"/>
                </a:solidFill>
                <a:latin typeface="メイリオ" panose="020B0604030504040204" pitchFamily="50" charset="-128"/>
                <a:ea typeface="メイリオ" panose="020B0604030504040204" pitchFamily="50" charset="-128"/>
              </a:rPr>
              <a:t>１団体・企業につき</a:t>
            </a:r>
            <a:r>
              <a:rPr lang="ja-JP" altLang="en-US" sz="1800" b="0" dirty="0" smtClean="0">
                <a:solidFill>
                  <a:srgbClr val="FF0000"/>
                </a:solidFill>
                <a:latin typeface="メイリオ" panose="020B0604030504040204" pitchFamily="50" charset="-128"/>
                <a:ea typeface="メイリオ" panose="020B0604030504040204" pitchFamily="50" charset="-128"/>
              </a:rPr>
              <a:t>２</a:t>
            </a:r>
            <a:r>
              <a:rPr lang="ja-JP" altLang="en-US" sz="1800" b="0" dirty="0">
                <a:solidFill>
                  <a:srgbClr val="FF0000"/>
                </a:solidFill>
                <a:latin typeface="メイリオ" panose="020B0604030504040204" pitchFamily="50" charset="-128"/>
                <a:ea typeface="メイリオ" panose="020B0604030504040204" pitchFamily="50" charset="-128"/>
              </a:rPr>
              <a:t>枚</a:t>
            </a:r>
            <a:r>
              <a:rPr lang="ja-JP" altLang="en-US" sz="1800" b="0" dirty="0" smtClean="0">
                <a:solidFill>
                  <a:srgbClr val="FF0000"/>
                </a:solidFill>
                <a:latin typeface="メイリオ" panose="020B0604030504040204" pitchFamily="50" charset="-128"/>
                <a:ea typeface="メイリオ" panose="020B0604030504040204" pitchFamily="50" charset="-128"/>
              </a:rPr>
              <a:t>以内</a:t>
            </a:r>
            <a:r>
              <a:rPr lang="en-US" altLang="ja-JP" sz="1800" b="0" dirty="0" smtClean="0">
                <a:solidFill>
                  <a:srgbClr val="FF0000"/>
                </a:solidFill>
                <a:latin typeface="メイリオ" panose="020B0604030504040204" pitchFamily="50" charset="-128"/>
                <a:ea typeface="メイリオ" panose="020B0604030504040204" pitchFamily="50" charset="-128"/>
              </a:rPr>
              <a:t>】</a:t>
            </a:r>
          </a:p>
        </p:txBody>
      </p:sp>
    </p:spTree>
    <p:extLst>
      <p:ext uri="{BB962C8B-B14F-4D97-AF65-F5344CB8AC3E}">
        <p14:creationId xmlns:p14="http://schemas.microsoft.com/office/powerpoint/2010/main" val="10944392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a:xfrm>
            <a:off x="196427" y="1161534"/>
            <a:ext cx="9525544" cy="931653"/>
          </a:xfrm>
        </p:spPr>
        <p:txBody>
          <a:bodyPr/>
          <a:lstStyle/>
          <a:p>
            <a:pPr>
              <a:spcBef>
                <a:spcPts val="0"/>
              </a:spcBef>
              <a:buSzPct val="100000"/>
            </a:pPr>
            <a:r>
              <a:rPr lang="ja-JP" altLang="en-US" sz="1800" dirty="0" smtClean="0">
                <a:latin typeface="メイリオ" panose="020B0604030504040204" pitchFamily="50" charset="-128"/>
                <a:ea typeface="メイリオ" panose="020B0604030504040204" pitchFamily="50" charset="-128"/>
              </a:rPr>
              <a:t>（様式４）プロジェクト内容説明書</a:t>
            </a:r>
            <a:r>
              <a:rPr lang="en-US" altLang="ja-JP" sz="1800" dirty="0" smtClean="0">
                <a:solidFill>
                  <a:srgbClr val="FF0000"/>
                </a:solidFill>
                <a:latin typeface="メイリオ" panose="020B0604030504040204" pitchFamily="50" charset="-128"/>
                <a:ea typeface="メイリオ" panose="020B0604030504040204" pitchFamily="50" charset="-128"/>
              </a:rPr>
              <a:t>【</a:t>
            </a:r>
            <a:r>
              <a:rPr lang="ja-JP" altLang="en-US" sz="1800" dirty="0" smtClean="0">
                <a:solidFill>
                  <a:srgbClr val="FF0000"/>
                </a:solidFill>
                <a:latin typeface="メイリオ" panose="020B0604030504040204" pitchFamily="50" charset="-128"/>
                <a:ea typeface="メイリオ" panose="020B0604030504040204" pitchFamily="50" charset="-128"/>
              </a:rPr>
              <a:t>８</a:t>
            </a:r>
            <a:r>
              <a:rPr lang="ja-JP" altLang="en-US" sz="1800" dirty="0">
                <a:solidFill>
                  <a:srgbClr val="FF0000"/>
                </a:solidFill>
                <a:latin typeface="メイリオ" panose="020B0604030504040204" pitchFamily="50" charset="-128"/>
                <a:ea typeface="メイリオ" panose="020B0604030504040204" pitchFamily="50" charset="-128"/>
              </a:rPr>
              <a:t>枚</a:t>
            </a:r>
            <a:r>
              <a:rPr lang="ja-JP" altLang="en-US" sz="1800" dirty="0" smtClean="0">
                <a:solidFill>
                  <a:srgbClr val="FF0000"/>
                </a:solidFill>
                <a:latin typeface="メイリオ" panose="020B0604030504040204" pitchFamily="50" charset="-128"/>
                <a:ea typeface="メイリオ" panose="020B0604030504040204" pitchFamily="50" charset="-128"/>
              </a:rPr>
              <a:t>以内</a:t>
            </a:r>
            <a:r>
              <a:rPr lang="en-US" altLang="ja-JP" sz="1800" dirty="0" smtClean="0">
                <a:solidFill>
                  <a:srgbClr val="FF0000"/>
                </a:solidFill>
                <a:latin typeface="メイリオ" panose="020B0604030504040204" pitchFamily="50" charset="-128"/>
                <a:ea typeface="メイリオ" panose="020B0604030504040204" pitchFamily="50" charset="-128"/>
              </a:rPr>
              <a:t>】</a:t>
            </a:r>
            <a:r>
              <a:rPr lang="en-US" altLang="ja-JP" sz="1800" dirty="0" smtClean="0">
                <a:latin typeface="メイリオ" panose="020B0604030504040204" pitchFamily="50" charset="-128"/>
                <a:ea typeface="メイリオ" panose="020B0604030504040204" pitchFamily="50" charset="-128"/>
              </a:rPr>
              <a:t/>
            </a:r>
            <a:br>
              <a:rPr lang="en-US" altLang="ja-JP" sz="1800" dirty="0" smtClean="0">
                <a:latin typeface="メイリオ" panose="020B0604030504040204" pitchFamily="50" charset="-128"/>
                <a:ea typeface="メイリオ" panose="020B0604030504040204" pitchFamily="50" charset="-128"/>
              </a:rPr>
            </a:br>
            <a:r>
              <a:rPr lang="ja-JP" altLang="en-US" sz="1800" dirty="0" smtClean="0">
                <a:latin typeface="メイリオ" panose="020B0604030504040204" pitchFamily="50" charset="-128"/>
                <a:ea typeface="メイリオ" panose="020B0604030504040204" pitchFamily="50" charset="-128"/>
              </a:rPr>
              <a:t>　</a:t>
            </a:r>
            <a:r>
              <a:rPr lang="ja-JP" altLang="en-US" sz="1800" b="0" dirty="0" smtClean="0">
                <a:latin typeface="メイリオ" panose="020B0604030504040204" pitchFamily="50" charset="-128"/>
                <a:ea typeface="メイリオ" panose="020B0604030504040204" pitchFamily="50" charset="-128"/>
              </a:rPr>
              <a:t>次のことについてご記入ください</a:t>
            </a:r>
            <a:r>
              <a:rPr lang="en-US" altLang="ja-JP" sz="1800" b="0" dirty="0" smtClean="0">
                <a:latin typeface="メイリオ" panose="020B0604030504040204" pitchFamily="50" charset="-128"/>
                <a:ea typeface="メイリオ" panose="020B0604030504040204" pitchFamily="50" charset="-128"/>
              </a:rPr>
              <a:t/>
            </a:r>
            <a:br>
              <a:rPr lang="en-US" altLang="ja-JP" sz="1800" b="0" dirty="0" smtClean="0">
                <a:latin typeface="メイリオ" panose="020B0604030504040204" pitchFamily="50" charset="-128"/>
                <a:ea typeface="メイリオ" panose="020B0604030504040204" pitchFamily="50" charset="-128"/>
              </a:rPr>
            </a:br>
            <a:r>
              <a:rPr lang="ja-JP" altLang="en-US" sz="1800" b="0" dirty="0" smtClean="0">
                <a:latin typeface="メイリオ" panose="020B0604030504040204" pitchFamily="50" charset="-128"/>
                <a:ea typeface="メイリオ" panose="020B0604030504040204" pitchFamily="50" charset="-128"/>
              </a:rPr>
              <a:t>　　①プロジェクトの概要及び背景</a:t>
            </a:r>
            <a:r>
              <a:rPr lang="en-US" altLang="ja-JP" sz="1800" b="0" dirty="0" smtClean="0">
                <a:latin typeface="メイリオ" panose="020B0604030504040204" pitchFamily="50" charset="-128"/>
                <a:ea typeface="メイリオ" panose="020B0604030504040204" pitchFamily="50" charset="-128"/>
              </a:rPr>
              <a:t/>
            </a:r>
            <a:br>
              <a:rPr lang="en-US" altLang="ja-JP" sz="1800" b="0" dirty="0" smtClean="0">
                <a:latin typeface="メイリオ" panose="020B0604030504040204" pitchFamily="50" charset="-128"/>
                <a:ea typeface="メイリオ" panose="020B0604030504040204" pitchFamily="50" charset="-128"/>
              </a:rPr>
            </a:br>
            <a:r>
              <a:rPr lang="ja-JP" altLang="en-US" sz="1800" b="0" dirty="0" smtClean="0">
                <a:latin typeface="メイリオ" panose="020B0604030504040204" pitchFamily="50" charset="-128"/>
                <a:ea typeface="メイリオ" panose="020B0604030504040204" pitchFamily="50" charset="-128"/>
              </a:rPr>
              <a:t>　　②「</a:t>
            </a:r>
            <a:r>
              <a:rPr lang="en-US" altLang="ja-JP" sz="1800" b="0" dirty="0" smtClean="0">
                <a:latin typeface="メイリオ" panose="020B0604030504040204" pitchFamily="50" charset="-128"/>
                <a:ea typeface="メイリオ" panose="020B0604030504040204" pitchFamily="50" charset="-128"/>
              </a:rPr>
              <a:t>2050</a:t>
            </a:r>
            <a:r>
              <a:rPr lang="ja-JP" altLang="en-US" sz="1800" b="0" dirty="0" smtClean="0">
                <a:latin typeface="メイリオ" panose="020B0604030504040204" pitchFamily="50" charset="-128"/>
                <a:ea typeface="メイリオ" panose="020B0604030504040204" pitchFamily="50" charset="-128"/>
              </a:rPr>
              <a:t>年脱炭素社会の実現」への貢献</a:t>
            </a:r>
            <a:r>
              <a:rPr lang="en-US" altLang="ja-JP" sz="1800" b="0" dirty="0" smtClean="0">
                <a:latin typeface="メイリオ" panose="020B0604030504040204" pitchFamily="50" charset="-128"/>
                <a:ea typeface="メイリオ" panose="020B0604030504040204" pitchFamily="50" charset="-128"/>
              </a:rPr>
              <a:t/>
            </a:r>
            <a:br>
              <a:rPr lang="en-US" altLang="ja-JP" sz="1800" b="0" dirty="0" smtClean="0">
                <a:latin typeface="メイリオ" panose="020B0604030504040204" pitchFamily="50" charset="-128"/>
                <a:ea typeface="メイリオ" panose="020B0604030504040204" pitchFamily="50" charset="-128"/>
              </a:rPr>
            </a:br>
            <a:r>
              <a:rPr lang="ja-JP" altLang="en-US" sz="1800" b="0" dirty="0" smtClean="0">
                <a:latin typeface="メイリオ" panose="020B0604030504040204" pitchFamily="50" charset="-128"/>
                <a:ea typeface="メイリオ" panose="020B0604030504040204" pitchFamily="50" charset="-128"/>
              </a:rPr>
              <a:t>　　③プロジェクトの具体的内容</a:t>
            </a:r>
            <a:r>
              <a:rPr lang="en-US" altLang="ja-JP" sz="1800" b="0" dirty="0" smtClean="0">
                <a:latin typeface="メイリオ" panose="020B0604030504040204" pitchFamily="50" charset="-128"/>
                <a:ea typeface="メイリオ" panose="020B0604030504040204" pitchFamily="50" charset="-128"/>
              </a:rPr>
              <a:t/>
            </a:r>
            <a:br>
              <a:rPr lang="en-US" altLang="ja-JP" sz="1800" b="0" dirty="0" smtClean="0">
                <a:latin typeface="メイリオ" panose="020B0604030504040204" pitchFamily="50" charset="-128"/>
                <a:ea typeface="メイリオ" panose="020B0604030504040204" pitchFamily="50" charset="-128"/>
              </a:rPr>
            </a:br>
            <a:r>
              <a:rPr lang="ja-JP" altLang="en-US" sz="1800" b="0" dirty="0" smtClean="0">
                <a:latin typeface="メイリオ" panose="020B0604030504040204" pitchFamily="50" charset="-128"/>
                <a:ea typeface="メイリオ" panose="020B0604030504040204" pitchFamily="50" charset="-128"/>
              </a:rPr>
              <a:t>　　④支援期間終了時の目標</a:t>
            </a:r>
            <a:r>
              <a:rPr lang="en-US" altLang="ja-JP" sz="1800" b="0" dirty="0" smtClean="0">
                <a:latin typeface="メイリオ" panose="020B0604030504040204" pitchFamily="50" charset="-128"/>
                <a:ea typeface="メイリオ" panose="020B0604030504040204" pitchFamily="50" charset="-128"/>
              </a:rPr>
              <a:t/>
            </a:r>
            <a:br>
              <a:rPr lang="en-US" altLang="ja-JP" sz="1800" b="0" dirty="0" smtClean="0">
                <a:latin typeface="メイリオ" panose="020B0604030504040204" pitchFamily="50" charset="-128"/>
                <a:ea typeface="メイリオ" panose="020B0604030504040204" pitchFamily="50" charset="-128"/>
              </a:rPr>
            </a:br>
            <a:r>
              <a:rPr lang="ja-JP" altLang="en-US" sz="1800" b="0" dirty="0" smtClean="0">
                <a:latin typeface="メイリオ" panose="020B0604030504040204" pitchFamily="50" charset="-128"/>
                <a:ea typeface="メイリオ" panose="020B0604030504040204" pitchFamily="50" charset="-128"/>
              </a:rPr>
              <a:t>　　⑤実用化の計画</a:t>
            </a:r>
            <a:endParaRPr kumimoji="1" lang="ja-JP" altLang="en-US" sz="1800" b="0" dirty="0">
              <a:solidFill>
                <a:srgbClr val="FF0000"/>
              </a:solidFill>
              <a:latin typeface="メイリオ" panose="020B0604030504040204" pitchFamily="50" charset="-128"/>
              <a:ea typeface="メイリオ" panose="020B0604030504040204" pitchFamily="50" charset="-128"/>
            </a:endParaRPr>
          </a:p>
        </p:txBody>
      </p:sp>
      <p:sp>
        <p:nvSpPr>
          <p:cNvPr id="8" name="テキスト ボックス 7"/>
          <p:cNvSpPr txBox="1"/>
          <p:nvPr/>
        </p:nvSpPr>
        <p:spPr>
          <a:xfrm>
            <a:off x="196429" y="2121883"/>
            <a:ext cx="3461172" cy="380480"/>
          </a:xfrm>
          <a:prstGeom prst="rect">
            <a:avLst/>
          </a:prstGeom>
          <a:solidFill>
            <a:srgbClr val="FF0000"/>
          </a:solidFill>
        </p:spPr>
        <p:txBody>
          <a:bodyPr wrap="square" lIns="36000" tIns="36000" rIns="36000" bIns="36000" rtlCol="0" anchor="ctr" anchorCtr="0">
            <a:spAutoFit/>
          </a:bodyPr>
          <a:lstStyle/>
          <a:p>
            <a:pPr>
              <a:spcBef>
                <a:spcPts val="0"/>
              </a:spcBef>
              <a:buSzPct val="100000"/>
            </a:pPr>
            <a:r>
              <a:rPr kumimoji="1" lang="ja-JP" altLang="en-US" sz="2000" dirty="0" smtClean="0">
                <a:solidFill>
                  <a:schemeClr val="bg1"/>
                </a:solidFill>
              </a:rPr>
              <a:t>①プロジェクト</a:t>
            </a:r>
            <a:r>
              <a:rPr kumimoji="1" lang="ja-JP" altLang="en-US" sz="2000" dirty="0">
                <a:solidFill>
                  <a:schemeClr val="bg1"/>
                </a:solidFill>
              </a:rPr>
              <a:t>の概要及び</a:t>
            </a:r>
            <a:r>
              <a:rPr kumimoji="1" lang="ja-JP" altLang="en-US" sz="2000" dirty="0" smtClean="0">
                <a:solidFill>
                  <a:schemeClr val="bg1"/>
                </a:solidFill>
              </a:rPr>
              <a:t>背景</a:t>
            </a:r>
            <a:endParaRPr kumimoji="1" lang="ja-JP" altLang="en-US" sz="2000" dirty="0">
              <a:solidFill>
                <a:schemeClr val="bg1"/>
              </a:solidFill>
            </a:endParaRPr>
          </a:p>
        </p:txBody>
      </p:sp>
      <p:sp>
        <p:nvSpPr>
          <p:cNvPr id="2" name="正方形/長方形 1"/>
          <p:cNvSpPr/>
          <p:nvPr/>
        </p:nvSpPr>
        <p:spPr>
          <a:xfrm>
            <a:off x="86746" y="2703241"/>
            <a:ext cx="9635225" cy="1938992"/>
          </a:xfrm>
          <a:prstGeom prst="rect">
            <a:avLst/>
          </a:prstGeom>
        </p:spPr>
        <p:txBody>
          <a:bodyPr wrap="square">
            <a:spAutoFit/>
          </a:bodyPr>
          <a:lstStyle/>
          <a:p>
            <a:pPr marL="0" indent="0">
              <a:buNone/>
            </a:pPr>
            <a:r>
              <a:rPr lang="en-US" altLang="ja-JP" sz="2000" i="1" dirty="0">
                <a:solidFill>
                  <a:srgbClr val="FF0000"/>
                </a:solidFill>
                <a:latin typeface="ＭＳ 明朝" panose="02020609040205080304" pitchFamily="17" charset="-128"/>
                <a:ea typeface="ＭＳ 明朝" panose="02020609040205080304" pitchFamily="17" charset="-128"/>
              </a:rPr>
              <a:t>※ </a:t>
            </a:r>
            <a:r>
              <a:rPr lang="ja-JP" altLang="en-US" sz="2000" i="1" dirty="0">
                <a:solidFill>
                  <a:srgbClr val="FF0000"/>
                </a:solidFill>
                <a:latin typeface="ＭＳ 明朝" panose="02020609040205080304" pitchFamily="17" charset="-128"/>
                <a:ea typeface="ＭＳ 明朝" panose="02020609040205080304" pitchFamily="17" charset="-128"/>
              </a:rPr>
              <a:t>プロジェクトの目的・目標・方法・内容等を分かりやすくビジュアル等で記載してください。また、社会的・経済的・技術的背景を踏まえ、関連・類似する最新の技術水準や今後のトレンド、国内外の研究開発動向を記載してください。特に、既存の技術・製品との違い、先進性や優位点（特許・ノウハウ・技術等）は必ず記載してください。国内外他社の類似特許がある場合、関係性についても記述してください。</a:t>
            </a:r>
            <a:endParaRPr lang="en-US" altLang="ja-JP" sz="2000" dirty="0">
              <a:latin typeface="ＭＳ 明朝" panose="02020609040205080304" pitchFamily="17" charset="-128"/>
              <a:ea typeface="ＭＳ 明朝" panose="02020609040205080304" pitchFamily="17" charset="-128"/>
            </a:endParaRPr>
          </a:p>
        </p:txBody>
      </p:sp>
      <p:sp>
        <p:nvSpPr>
          <p:cNvPr id="11" name="スライド番号プレースホルダー 2"/>
          <p:cNvSpPr txBox="1">
            <a:spLocks/>
          </p:cNvSpPr>
          <p:nvPr/>
        </p:nvSpPr>
        <p:spPr bwMode="gray">
          <a:xfrm>
            <a:off x="16428" y="8731182"/>
            <a:ext cx="180000" cy="1800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8"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fld id="{A3EB1B23-9AF8-425B-BAD7-B9FA00F18833}" type="slidenum">
              <a:rPr lang="ja-JP" altLang="en-US" smtClean="0"/>
              <a:pPr/>
              <a:t>3</a:t>
            </a:fld>
            <a:endParaRPr lang="ja-JP" altLang="en-US" dirty="0"/>
          </a:p>
        </p:txBody>
      </p:sp>
    </p:spTree>
    <p:extLst>
      <p:ext uri="{BB962C8B-B14F-4D97-AF65-F5344CB8AC3E}">
        <p14:creationId xmlns:p14="http://schemas.microsoft.com/office/powerpoint/2010/main" val="22423188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a:xfrm>
            <a:off x="196427" y="1161534"/>
            <a:ext cx="9525544" cy="931653"/>
          </a:xfrm>
        </p:spPr>
        <p:txBody>
          <a:bodyPr/>
          <a:lstStyle/>
          <a:p>
            <a:pPr>
              <a:spcBef>
                <a:spcPts val="0"/>
              </a:spcBef>
              <a:buSzPct val="100000"/>
            </a:pPr>
            <a:r>
              <a:rPr lang="ja-JP" altLang="en-US" sz="1800" dirty="0" smtClean="0">
                <a:latin typeface="メイリオ" panose="020B0604030504040204" pitchFamily="50" charset="-128"/>
                <a:ea typeface="メイリオ" panose="020B0604030504040204" pitchFamily="50" charset="-128"/>
              </a:rPr>
              <a:t>（様式４）プロジェクト内容説明書</a:t>
            </a:r>
            <a:r>
              <a:rPr lang="en-US" altLang="ja-JP" sz="1800" dirty="0" smtClean="0">
                <a:solidFill>
                  <a:srgbClr val="FF0000"/>
                </a:solidFill>
                <a:latin typeface="メイリオ" panose="020B0604030504040204" pitchFamily="50" charset="-128"/>
                <a:ea typeface="メイリオ" panose="020B0604030504040204" pitchFamily="50" charset="-128"/>
              </a:rPr>
              <a:t>【</a:t>
            </a:r>
            <a:r>
              <a:rPr lang="ja-JP" altLang="en-US" sz="1800" dirty="0" smtClean="0">
                <a:solidFill>
                  <a:srgbClr val="FF0000"/>
                </a:solidFill>
                <a:latin typeface="メイリオ" panose="020B0604030504040204" pitchFamily="50" charset="-128"/>
                <a:ea typeface="メイリオ" panose="020B0604030504040204" pitchFamily="50" charset="-128"/>
              </a:rPr>
              <a:t>８</a:t>
            </a:r>
            <a:r>
              <a:rPr lang="ja-JP" altLang="en-US" sz="1800" dirty="0">
                <a:solidFill>
                  <a:srgbClr val="FF0000"/>
                </a:solidFill>
                <a:latin typeface="メイリオ" panose="020B0604030504040204" pitchFamily="50" charset="-128"/>
                <a:ea typeface="メイリオ" panose="020B0604030504040204" pitchFamily="50" charset="-128"/>
              </a:rPr>
              <a:t>枚</a:t>
            </a:r>
            <a:r>
              <a:rPr lang="ja-JP" altLang="en-US" sz="1800" dirty="0" smtClean="0">
                <a:solidFill>
                  <a:srgbClr val="FF0000"/>
                </a:solidFill>
                <a:latin typeface="メイリオ" panose="020B0604030504040204" pitchFamily="50" charset="-128"/>
                <a:ea typeface="メイリオ" panose="020B0604030504040204" pitchFamily="50" charset="-128"/>
              </a:rPr>
              <a:t>以内</a:t>
            </a:r>
            <a:r>
              <a:rPr lang="en-US" altLang="ja-JP" sz="1800" dirty="0" smtClean="0">
                <a:solidFill>
                  <a:srgbClr val="FF0000"/>
                </a:solidFill>
                <a:latin typeface="メイリオ" panose="020B0604030504040204" pitchFamily="50" charset="-128"/>
                <a:ea typeface="メイリオ" panose="020B0604030504040204" pitchFamily="50" charset="-128"/>
              </a:rPr>
              <a:t>】</a:t>
            </a:r>
            <a:r>
              <a:rPr lang="en-US" altLang="ja-JP" sz="1800" dirty="0" smtClean="0">
                <a:latin typeface="メイリオ" panose="020B0604030504040204" pitchFamily="50" charset="-128"/>
                <a:ea typeface="メイリオ" panose="020B0604030504040204" pitchFamily="50" charset="-128"/>
              </a:rPr>
              <a:t/>
            </a:r>
            <a:br>
              <a:rPr lang="en-US" altLang="ja-JP" sz="1800" dirty="0" smtClean="0">
                <a:latin typeface="メイリオ" panose="020B0604030504040204" pitchFamily="50" charset="-128"/>
                <a:ea typeface="メイリオ" panose="020B0604030504040204" pitchFamily="50" charset="-128"/>
              </a:rPr>
            </a:br>
            <a:r>
              <a:rPr lang="ja-JP" altLang="en-US" sz="1800" dirty="0" smtClean="0">
                <a:latin typeface="メイリオ" panose="020B0604030504040204" pitchFamily="50" charset="-128"/>
                <a:ea typeface="メイリオ" panose="020B0604030504040204" pitchFamily="50" charset="-128"/>
              </a:rPr>
              <a:t>　</a:t>
            </a:r>
            <a:r>
              <a:rPr lang="ja-JP" altLang="en-US" sz="1800" b="0" dirty="0" smtClean="0">
                <a:latin typeface="メイリオ" panose="020B0604030504040204" pitchFamily="50" charset="-128"/>
                <a:ea typeface="メイリオ" panose="020B0604030504040204" pitchFamily="50" charset="-128"/>
              </a:rPr>
              <a:t>次のことについてご記入ください</a:t>
            </a:r>
            <a:r>
              <a:rPr lang="en-US" altLang="ja-JP" sz="1800" b="0" dirty="0" smtClean="0">
                <a:latin typeface="メイリオ" panose="020B0604030504040204" pitchFamily="50" charset="-128"/>
                <a:ea typeface="メイリオ" panose="020B0604030504040204" pitchFamily="50" charset="-128"/>
              </a:rPr>
              <a:t/>
            </a:r>
            <a:br>
              <a:rPr lang="en-US" altLang="ja-JP" sz="1800" b="0" dirty="0" smtClean="0">
                <a:latin typeface="メイリオ" panose="020B0604030504040204" pitchFamily="50" charset="-128"/>
                <a:ea typeface="メイリオ" panose="020B0604030504040204" pitchFamily="50" charset="-128"/>
              </a:rPr>
            </a:br>
            <a:r>
              <a:rPr lang="ja-JP" altLang="en-US" sz="1800" b="0" dirty="0" smtClean="0">
                <a:latin typeface="メイリオ" panose="020B0604030504040204" pitchFamily="50" charset="-128"/>
                <a:ea typeface="メイリオ" panose="020B0604030504040204" pitchFamily="50" charset="-128"/>
              </a:rPr>
              <a:t>　　①プロジェクトの概要及び背景</a:t>
            </a:r>
            <a:r>
              <a:rPr lang="en-US" altLang="ja-JP" sz="1800" b="0" dirty="0" smtClean="0">
                <a:latin typeface="メイリオ" panose="020B0604030504040204" pitchFamily="50" charset="-128"/>
                <a:ea typeface="メイリオ" panose="020B0604030504040204" pitchFamily="50" charset="-128"/>
              </a:rPr>
              <a:t/>
            </a:r>
            <a:br>
              <a:rPr lang="en-US" altLang="ja-JP" sz="1800" b="0" dirty="0" smtClean="0">
                <a:latin typeface="メイリオ" panose="020B0604030504040204" pitchFamily="50" charset="-128"/>
                <a:ea typeface="メイリオ" panose="020B0604030504040204" pitchFamily="50" charset="-128"/>
              </a:rPr>
            </a:br>
            <a:r>
              <a:rPr lang="ja-JP" altLang="en-US" sz="1800" b="0" dirty="0" smtClean="0">
                <a:latin typeface="メイリオ" panose="020B0604030504040204" pitchFamily="50" charset="-128"/>
                <a:ea typeface="メイリオ" panose="020B0604030504040204" pitchFamily="50" charset="-128"/>
              </a:rPr>
              <a:t>　　②「</a:t>
            </a:r>
            <a:r>
              <a:rPr lang="en-US" altLang="ja-JP" sz="1800" b="0" dirty="0" smtClean="0">
                <a:latin typeface="メイリオ" panose="020B0604030504040204" pitchFamily="50" charset="-128"/>
                <a:ea typeface="メイリオ" panose="020B0604030504040204" pitchFamily="50" charset="-128"/>
              </a:rPr>
              <a:t>2050</a:t>
            </a:r>
            <a:r>
              <a:rPr lang="ja-JP" altLang="en-US" sz="1800" b="0" dirty="0" smtClean="0">
                <a:latin typeface="メイリオ" panose="020B0604030504040204" pitchFamily="50" charset="-128"/>
                <a:ea typeface="メイリオ" panose="020B0604030504040204" pitchFamily="50" charset="-128"/>
              </a:rPr>
              <a:t>年脱炭素社会の実現」への貢献</a:t>
            </a:r>
            <a:r>
              <a:rPr lang="en-US" altLang="ja-JP" sz="1800" b="0" dirty="0" smtClean="0">
                <a:latin typeface="メイリオ" panose="020B0604030504040204" pitchFamily="50" charset="-128"/>
                <a:ea typeface="メイリオ" panose="020B0604030504040204" pitchFamily="50" charset="-128"/>
              </a:rPr>
              <a:t/>
            </a:r>
            <a:br>
              <a:rPr lang="en-US" altLang="ja-JP" sz="1800" b="0" dirty="0" smtClean="0">
                <a:latin typeface="メイリオ" panose="020B0604030504040204" pitchFamily="50" charset="-128"/>
                <a:ea typeface="メイリオ" panose="020B0604030504040204" pitchFamily="50" charset="-128"/>
              </a:rPr>
            </a:br>
            <a:r>
              <a:rPr lang="ja-JP" altLang="en-US" sz="1800" b="0" dirty="0" smtClean="0">
                <a:latin typeface="メイリオ" panose="020B0604030504040204" pitchFamily="50" charset="-128"/>
                <a:ea typeface="メイリオ" panose="020B0604030504040204" pitchFamily="50" charset="-128"/>
              </a:rPr>
              <a:t>　　③プロジェクトの具体的内容</a:t>
            </a:r>
            <a:r>
              <a:rPr lang="en-US" altLang="ja-JP" sz="1800" b="0" dirty="0" smtClean="0">
                <a:latin typeface="メイリオ" panose="020B0604030504040204" pitchFamily="50" charset="-128"/>
                <a:ea typeface="メイリオ" panose="020B0604030504040204" pitchFamily="50" charset="-128"/>
              </a:rPr>
              <a:t/>
            </a:r>
            <a:br>
              <a:rPr lang="en-US" altLang="ja-JP" sz="1800" b="0" dirty="0" smtClean="0">
                <a:latin typeface="メイリオ" panose="020B0604030504040204" pitchFamily="50" charset="-128"/>
                <a:ea typeface="メイリオ" panose="020B0604030504040204" pitchFamily="50" charset="-128"/>
              </a:rPr>
            </a:br>
            <a:r>
              <a:rPr lang="ja-JP" altLang="en-US" sz="1800" b="0" dirty="0" smtClean="0">
                <a:latin typeface="メイリオ" panose="020B0604030504040204" pitchFamily="50" charset="-128"/>
                <a:ea typeface="メイリオ" panose="020B0604030504040204" pitchFamily="50" charset="-128"/>
              </a:rPr>
              <a:t>　　④支援期間終了時の目標</a:t>
            </a:r>
            <a:r>
              <a:rPr lang="en-US" altLang="ja-JP" sz="1800" b="0" dirty="0" smtClean="0">
                <a:latin typeface="メイリオ" panose="020B0604030504040204" pitchFamily="50" charset="-128"/>
                <a:ea typeface="メイリオ" panose="020B0604030504040204" pitchFamily="50" charset="-128"/>
              </a:rPr>
              <a:t/>
            </a:r>
            <a:br>
              <a:rPr lang="en-US" altLang="ja-JP" sz="1800" b="0" dirty="0" smtClean="0">
                <a:latin typeface="メイリオ" panose="020B0604030504040204" pitchFamily="50" charset="-128"/>
                <a:ea typeface="メイリオ" panose="020B0604030504040204" pitchFamily="50" charset="-128"/>
              </a:rPr>
            </a:br>
            <a:r>
              <a:rPr lang="ja-JP" altLang="en-US" sz="1800" b="0" dirty="0" smtClean="0">
                <a:latin typeface="メイリオ" panose="020B0604030504040204" pitchFamily="50" charset="-128"/>
                <a:ea typeface="メイリオ" panose="020B0604030504040204" pitchFamily="50" charset="-128"/>
              </a:rPr>
              <a:t>　　⑤実用化の計画</a:t>
            </a:r>
            <a:endParaRPr kumimoji="1" lang="ja-JP" altLang="en-US" sz="1800" b="0" dirty="0">
              <a:solidFill>
                <a:srgbClr val="FF0000"/>
              </a:solidFill>
              <a:latin typeface="メイリオ" panose="020B0604030504040204" pitchFamily="50" charset="-128"/>
              <a:ea typeface="メイリオ" panose="020B0604030504040204" pitchFamily="50" charset="-128"/>
            </a:endParaRPr>
          </a:p>
        </p:txBody>
      </p:sp>
      <p:sp>
        <p:nvSpPr>
          <p:cNvPr id="8" name="テキスト ボックス 7"/>
          <p:cNvSpPr txBox="1"/>
          <p:nvPr/>
        </p:nvSpPr>
        <p:spPr>
          <a:xfrm>
            <a:off x="196427" y="2228452"/>
            <a:ext cx="4573281" cy="380480"/>
          </a:xfrm>
          <a:prstGeom prst="rect">
            <a:avLst/>
          </a:prstGeom>
          <a:solidFill>
            <a:srgbClr val="FF0000"/>
          </a:solidFill>
        </p:spPr>
        <p:txBody>
          <a:bodyPr wrap="square" lIns="36000" tIns="36000" rIns="36000" bIns="36000" rtlCol="0" anchor="ctr" anchorCtr="0">
            <a:spAutoFit/>
          </a:bodyPr>
          <a:lstStyle/>
          <a:p>
            <a:pPr>
              <a:spcBef>
                <a:spcPts val="0"/>
              </a:spcBef>
              <a:buSzPct val="100000"/>
            </a:pPr>
            <a:r>
              <a:rPr kumimoji="1" lang="ja-JP" altLang="en-US" sz="2000" dirty="0">
                <a:solidFill>
                  <a:schemeClr val="bg1"/>
                </a:solidFill>
              </a:rPr>
              <a:t>②「</a:t>
            </a:r>
            <a:r>
              <a:rPr kumimoji="1" lang="en-US" altLang="ja-JP" sz="2000" dirty="0">
                <a:solidFill>
                  <a:schemeClr val="bg1"/>
                </a:solidFill>
              </a:rPr>
              <a:t>2050</a:t>
            </a:r>
            <a:r>
              <a:rPr kumimoji="1" lang="ja-JP" altLang="en-US" sz="2000" dirty="0">
                <a:solidFill>
                  <a:schemeClr val="bg1"/>
                </a:solidFill>
              </a:rPr>
              <a:t>年脱炭素社会の実現」への</a:t>
            </a:r>
            <a:r>
              <a:rPr kumimoji="1" lang="ja-JP" altLang="en-US" sz="2000" dirty="0" smtClean="0">
                <a:solidFill>
                  <a:schemeClr val="bg1"/>
                </a:solidFill>
              </a:rPr>
              <a:t>貢献</a:t>
            </a:r>
            <a:endParaRPr kumimoji="1" lang="ja-JP" altLang="en-US" sz="2000" dirty="0">
              <a:solidFill>
                <a:schemeClr val="bg1"/>
              </a:solidFill>
            </a:endParaRPr>
          </a:p>
        </p:txBody>
      </p:sp>
      <p:sp>
        <p:nvSpPr>
          <p:cNvPr id="2" name="正方形/長方形 1"/>
          <p:cNvSpPr/>
          <p:nvPr/>
        </p:nvSpPr>
        <p:spPr>
          <a:xfrm>
            <a:off x="86746" y="2703241"/>
            <a:ext cx="9635225" cy="1015663"/>
          </a:xfrm>
          <a:prstGeom prst="rect">
            <a:avLst/>
          </a:prstGeom>
        </p:spPr>
        <p:txBody>
          <a:bodyPr wrap="square">
            <a:spAutoFit/>
          </a:bodyPr>
          <a:lstStyle/>
          <a:p>
            <a:pPr marL="0" indent="0">
              <a:buNone/>
            </a:pPr>
            <a:r>
              <a:rPr lang="en-US" altLang="ja-JP" sz="2000" i="1" dirty="0">
                <a:solidFill>
                  <a:srgbClr val="FF0000"/>
                </a:solidFill>
                <a:latin typeface="ＭＳ 明朝" panose="02020609040205080304" pitchFamily="17" charset="-128"/>
                <a:ea typeface="ＭＳ 明朝" panose="02020609040205080304" pitchFamily="17" charset="-128"/>
              </a:rPr>
              <a:t>※ </a:t>
            </a:r>
            <a:r>
              <a:rPr lang="ja-JP" altLang="en-US" sz="2000" i="1" dirty="0">
                <a:solidFill>
                  <a:srgbClr val="FF0000"/>
                </a:solidFill>
                <a:latin typeface="ＭＳ 明朝" panose="02020609040205080304" pitchFamily="17" charset="-128"/>
                <a:ea typeface="ＭＳ 明朝" panose="02020609040205080304" pitchFamily="17" charset="-128"/>
              </a:rPr>
              <a:t>プロジェクトが「</a:t>
            </a:r>
            <a:r>
              <a:rPr lang="en-US" altLang="ja-JP" sz="2000" i="1" dirty="0">
                <a:solidFill>
                  <a:srgbClr val="FF0000"/>
                </a:solidFill>
                <a:latin typeface="ＭＳ 明朝" panose="02020609040205080304" pitchFamily="17" charset="-128"/>
                <a:ea typeface="ＭＳ 明朝" panose="02020609040205080304" pitchFamily="17" charset="-128"/>
              </a:rPr>
              <a:t>2050</a:t>
            </a:r>
            <a:r>
              <a:rPr lang="ja-JP" altLang="en-US" sz="2000" i="1" dirty="0">
                <a:solidFill>
                  <a:srgbClr val="FF0000"/>
                </a:solidFill>
                <a:latin typeface="ＭＳ 明朝" panose="02020609040205080304" pitchFamily="17" charset="-128"/>
                <a:ea typeface="ＭＳ 明朝" panose="02020609040205080304" pitchFamily="17" charset="-128"/>
              </a:rPr>
              <a:t>年脱炭素社会の実現」に貢献する理由・背景、実用化するニーズ（動向・成長性等）についてできるだけ具体的に記載してください。また、その根拠となるデータや実例についても併せて記載してください。</a:t>
            </a:r>
            <a:endParaRPr lang="en-US" altLang="ja-JP" sz="2000" i="1"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21576535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a:xfrm>
            <a:off x="196427" y="1161534"/>
            <a:ext cx="9525544" cy="931653"/>
          </a:xfrm>
        </p:spPr>
        <p:txBody>
          <a:bodyPr/>
          <a:lstStyle/>
          <a:p>
            <a:pPr>
              <a:spcBef>
                <a:spcPts val="0"/>
              </a:spcBef>
              <a:buSzPct val="100000"/>
            </a:pPr>
            <a:r>
              <a:rPr lang="ja-JP" altLang="en-US" sz="1800" dirty="0" smtClean="0">
                <a:latin typeface="メイリオ" panose="020B0604030504040204" pitchFamily="50" charset="-128"/>
                <a:ea typeface="メイリオ" panose="020B0604030504040204" pitchFamily="50" charset="-128"/>
              </a:rPr>
              <a:t>（様式４）プロジェクト内容説明書</a:t>
            </a:r>
            <a:r>
              <a:rPr lang="en-US" altLang="ja-JP" sz="1800" dirty="0" smtClean="0">
                <a:solidFill>
                  <a:srgbClr val="FF0000"/>
                </a:solidFill>
                <a:latin typeface="メイリオ" panose="020B0604030504040204" pitchFamily="50" charset="-128"/>
                <a:ea typeface="メイリオ" panose="020B0604030504040204" pitchFamily="50" charset="-128"/>
              </a:rPr>
              <a:t>【</a:t>
            </a:r>
            <a:r>
              <a:rPr lang="ja-JP" altLang="en-US" sz="1800" dirty="0" smtClean="0">
                <a:solidFill>
                  <a:srgbClr val="FF0000"/>
                </a:solidFill>
                <a:latin typeface="メイリオ" panose="020B0604030504040204" pitchFamily="50" charset="-128"/>
                <a:ea typeface="メイリオ" panose="020B0604030504040204" pitchFamily="50" charset="-128"/>
              </a:rPr>
              <a:t>８</a:t>
            </a:r>
            <a:r>
              <a:rPr lang="ja-JP" altLang="en-US" sz="1800" dirty="0">
                <a:solidFill>
                  <a:srgbClr val="FF0000"/>
                </a:solidFill>
                <a:latin typeface="メイリオ" panose="020B0604030504040204" pitchFamily="50" charset="-128"/>
                <a:ea typeface="メイリオ" panose="020B0604030504040204" pitchFamily="50" charset="-128"/>
              </a:rPr>
              <a:t>枚</a:t>
            </a:r>
            <a:r>
              <a:rPr lang="ja-JP" altLang="en-US" sz="1800" dirty="0" smtClean="0">
                <a:solidFill>
                  <a:srgbClr val="FF0000"/>
                </a:solidFill>
                <a:latin typeface="メイリオ" panose="020B0604030504040204" pitchFamily="50" charset="-128"/>
                <a:ea typeface="メイリオ" panose="020B0604030504040204" pitchFamily="50" charset="-128"/>
              </a:rPr>
              <a:t>以内</a:t>
            </a:r>
            <a:r>
              <a:rPr lang="en-US" altLang="ja-JP" sz="1800" dirty="0" smtClean="0">
                <a:solidFill>
                  <a:srgbClr val="FF0000"/>
                </a:solidFill>
                <a:latin typeface="メイリオ" panose="020B0604030504040204" pitchFamily="50" charset="-128"/>
                <a:ea typeface="メイリオ" panose="020B0604030504040204" pitchFamily="50" charset="-128"/>
              </a:rPr>
              <a:t>】</a:t>
            </a:r>
            <a:r>
              <a:rPr lang="en-US" altLang="ja-JP" sz="1800" dirty="0" smtClean="0">
                <a:latin typeface="メイリオ" panose="020B0604030504040204" pitchFamily="50" charset="-128"/>
                <a:ea typeface="メイリオ" panose="020B0604030504040204" pitchFamily="50" charset="-128"/>
              </a:rPr>
              <a:t/>
            </a:r>
            <a:br>
              <a:rPr lang="en-US" altLang="ja-JP" sz="1800" dirty="0" smtClean="0">
                <a:latin typeface="メイリオ" panose="020B0604030504040204" pitchFamily="50" charset="-128"/>
                <a:ea typeface="メイリオ" panose="020B0604030504040204" pitchFamily="50" charset="-128"/>
              </a:rPr>
            </a:br>
            <a:r>
              <a:rPr lang="ja-JP" altLang="en-US" sz="1800" dirty="0" smtClean="0">
                <a:latin typeface="メイリオ" panose="020B0604030504040204" pitchFamily="50" charset="-128"/>
                <a:ea typeface="メイリオ" panose="020B0604030504040204" pitchFamily="50" charset="-128"/>
              </a:rPr>
              <a:t>　</a:t>
            </a:r>
            <a:r>
              <a:rPr lang="ja-JP" altLang="en-US" sz="1800" b="0" dirty="0" smtClean="0">
                <a:latin typeface="メイリオ" panose="020B0604030504040204" pitchFamily="50" charset="-128"/>
                <a:ea typeface="メイリオ" panose="020B0604030504040204" pitchFamily="50" charset="-128"/>
              </a:rPr>
              <a:t>次のことについてご記入ください</a:t>
            </a:r>
            <a:r>
              <a:rPr lang="en-US" altLang="ja-JP" sz="1800" b="0" dirty="0" smtClean="0">
                <a:latin typeface="メイリオ" panose="020B0604030504040204" pitchFamily="50" charset="-128"/>
                <a:ea typeface="メイリオ" panose="020B0604030504040204" pitchFamily="50" charset="-128"/>
              </a:rPr>
              <a:t/>
            </a:r>
            <a:br>
              <a:rPr lang="en-US" altLang="ja-JP" sz="1800" b="0" dirty="0" smtClean="0">
                <a:latin typeface="メイリオ" panose="020B0604030504040204" pitchFamily="50" charset="-128"/>
                <a:ea typeface="メイリオ" panose="020B0604030504040204" pitchFamily="50" charset="-128"/>
              </a:rPr>
            </a:br>
            <a:r>
              <a:rPr lang="ja-JP" altLang="en-US" sz="1800" b="0" dirty="0" smtClean="0">
                <a:latin typeface="メイリオ" panose="020B0604030504040204" pitchFamily="50" charset="-128"/>
                <a:ea typeface="メイリオ" panose="020B0604030504040204" pitchFamily="50" charset="-128"/>
              </a:rPr>
              <a:t>　　①プロジェクトの概要及び背景</a:t>
            </a:r>
            <a:r>
              <a:rPr lang="en-US" altLang="ja-JP" sz="1800" b="0" dirty="0" smtClean="0">
                <a:latin typeface="メイリオ" panose="020B0604030504040204" pitchFamily="50" charset="-128"/>
                <a:ea typeface="メイリオ" panose="020B0604030504040204" pitchFamily="50" charset="-128"/>
              </a:rPr>
              <a:t/>
            </a:r>
            <a:br>
              <a:rPr lang="en-US" altLang="ja-JP" sz="1800" b="0" dirty="0" smtClean="0">
                <a:latin typeface="メイリオ" panose="020B0604030504040204" pitchFamily="50" charset="-128"/>
                <a:ea typeface="メイリオ" panose="020B0604030504040204" pitchFamily="50" charset="-128"/>
              </a:rPr>
            </a:br>
            <a:r>
              <a:rPr lang="ja-JP" altLang="en-US" sz="1800" b="0" dirty="0" smtClean="0">
                <a:latin typeface="メイリオ" panose="020B0604030504040204" pitchFamily="50" charset="-128"/>
                <a:ea typeface="メイリオ" panose="020B0604030504040204" pitchFamily="50" charset="-128"/>
              </a:rPr>
              <a:t>　　②「</a:t>
            </a:r>
            <a:r>
              <a:rPr lang="en-US" altLang="ja-JP" sz="1800" b="0" dirty="0" smtClean="0">
                <a:latin typeface="メイリオ" panose="020B0604030504040204" pitchFamily="50" charset="-128"/>
                <a:ea typeface="メイリオ" panose="020B0604030504040204" pitchFamily="50" charset="-128"/>
              </a:rPr>
              <a:t>2050</a:t>
            </a:r>
            <a:r>
              <a:rPr lang="ja-JP" altLang="en-US" sz="1800" b="0" dirty="0" smtClean="0">
                <a:latin typeface="メイリオ" panose="020B0604030504040204" pitchFamily="50" charset="-128"/>
                <a:ea typeface="メイリオ" panose="020B0604030504040204" pitchFamily="50" charset="-128"/>
              </a:rPr>
              <a:t>年脱炭素社会の実現」への貢献</a:t>
            </a:r>
            <a:r>
              <a:rPr lang="en-US" altLang="ja-JP" sz="1800" b="0" dirty="0" smtClean="0">
                <a:latin typeface="メイリオ" panose="020B0604030504040204" pitchFamily="50" charset="-128"/>
                <a:ea typeface="メイリオ" panose="020B0604030504040204" pitchFamily="50" charset="-128"/>
              </a:rPr>
              <a:t/>
            </a:r>
            <a:br>
              <a:rPr lang="en-US" altLang="ja-JP" sz="1800" b="0" dirty="0" smtClean="0">
                <a:latin typeface="メイリオ" panose="020B0604030504040204" pitchFamily="50" charset="-128"/>
                <a:ea typeface="メイリオ" panose="020B0604030504040204" pitchFamily="50" charset="-128"/>
              </a:rPr>
            </a:br>
            <a:r>
              <a:rPr lang="ja-JP" altLang="en-US" sz="1800" b="0" dirty="0" smtClean="0">
                <a:latin typeface="メイリオ" panose="020B0604030504040204" pitchFamily="50" charset="-128"/>
                <a:ea typeface="メイリオ" panose="020B0604030504040204" pitchFamily="50" charset="-128"/>
              </a:rPr>
              <a:t>　　③プロジェクトの具体的内容</a:t>
            </a:r>
            <a:r>
              <a:rPr lang="en-US" altLang="ja-JP" sz="1800" b="0" dirty="0" smtClean="0">
                <a:latin typeface="メイリオ" panose="020B0604030504040204" pitchFamily="50" charset="-128"/>
                <a:ea typeface="メイリオ" panose="020B0604030504040204" pitchFamily="50" charset="-128"/>
              </a:rPr>
              <a:t/>
            </a:r>
            <a:br>
              <a:rPr lang="en-US" altLang="ja-JP" sz="1800" b="0" dirty="0" smtClean="0">
                <a:latin typeface="メイリオ" panose="020B0604030504040204" pitchFamily="50" charset="-128"/>
                <a:ea typeface="メイリオ" panose="020B0604030504040204" pitchFamily="50" charset="-128"/>
              </a:rPr>
            </a:br>
            <a:r>
              <a:rPr lang="ja-JP" altLang="en-US" sz="1800" b="0" dirty="0" smtClean="0">
                <a:latin typeface="メイリオ" panose="020B0604030504040204" pitchFamily="50" charset="-128"/>
                <a:ea typeface="メイリオ" panose="020B0604030504040204" pitchFamily="50" charset="-128"/>
              </a:rPr>
              <a:t>　　④支援期間終了時の目標</a:t>
            </a:r>
            <a:r>
              <a:rPr lang="en-US" altLang="ja-JP" sz="1800" b="0" dirty="0" smtClean="0">
                <a:latin typeface="メイリオ" panose="020B0604030504040204" pitchFamily="50" charset="-128"/>
                <a:ea typeface="メイリオ" panose="020B0604030504040204" pitchFamily="50" charset="-128"/>
              </a:rPr>
              <a:t/>
            </a:r>
            <a:br>
              <a:rPr lang="en-US" altLang="ja-JP" sz="1800" b="0" dirty="0" smtClean="0">
                <a:latin typeface="メイリオ" panose="020B0604030504040204" pitchFamily="50" charset="-128"/>
                <a:ea typeface="メイリオ" panose="020B0604030504040204" pitchFamily="50" charset="-128"/>
              </a:rPr>
            </a:br>
            <a:r>
              <a:rPr lang="ja-JP" altLang="en-US" sz="1800" b="0" dirty="0" smtClean="0">
                <a:latin typeface="メイリオ" panose="020B0604030504040204" pitchFamily="50" charset="-128"/>
                <a:ea typeface="メイリオ" panose="020B0604030504040204" pitchFamily="50" charset="-128"/>
              </a:rPr>
              <a:t>　　⑤実用化の計画</a:t>
            </a:r>
            <a:endParaRPr kumimoji="1" lang="ja-JP" altLang="en-US" sz="1800" b="0" dirty="0">
              <a:solidFill>
                <a:srgbClr val="FF0000"/>
              </a:solidFill>
              <a:latin typeface="メイリオ" panose="020B0604030504040204" pitchFamily="50" charset="-128"/>
              <a:ea typeface="メイリオ" panose="020B0604030504040204" pitchFamily="50" charset="-128"/>
            </a:endParaRPr>
          </a:p>
        </p:txBody>
      </p:sp>
      <p:sp>
        <p:nvSpPr>
          <p:cNvPr id="8" name="テキスト ボックス 7"/>
          <p:cNvSpPr txBox="1"/>
          <p:nvPr/>
        </p:nvSpPr>
        <p:spPr>
          <a:xfrm>
            <a:off x="196427" y="2277879"/>
            <a:ext cx="3238751" cy="380480"/>
          </a:xfrm>
          <a:prstGeom prst="rect">
            <a:avLst/>
          </a:prstGeom>
          <a:solidFill>
            <a:srgbClr val="FF0000"/>
          </a:solidFill>
        </p:spPr>
        <p:txBody>
          <a:bodyPr wrap="square" lIns="36000" tIns="36000" rIns="36000" bIns="36000" rtlCol="0" anchor="ctr" anchorCtr="0">
            <a:spAutoFit/>
          </a:bodyPr>
          <a:lstStyle/>
          <a:p>
            <a:pPr>
              <a:spcBef>
                <a:spcPts val="0"/>
              </a:spcBef>
              <a:buSzPct val="100000"/>
            </a:pPr>
            <a:r>
              <a:rPr kumimoji="1" lang="ja-JP" altLang="en-US" sz="2000" dirty="0">
                <a:solidFill>
                  <a:schemeClr val="bg1"/>
                </a:solidFill>
              </a:rPr>
              <a:t>③プロジェクトの具体的</a:t>
            </a:r>
            <a:r>
              <a:rPr kumimoji="1" lang="ja-JP" altLang="en-US" sz="2000" dirty="0" smtClean="0">
                <a:solidFill>
                  <a:schemeClr val="bg1"/>
                </a:solidFill>
              </a:rPr>
              <a:t>内容</a:t>
            </a:r>
            <a:endParaRPr kumimoji="1" lang="ja-JP" altLang="en-US" sz="2000" dirty="0">
              <a:solidFill>
                <a:schemeClr val="bg1"/>
              </a:solidFill>
            </a:endParaRPr>
          </a:p>
        </p:txBody>
      </p:sp>
      <p:sp>
        <p:nvSpPr>
          <p:cNvPr id="2" name="正方形/長方形 1"/>
          <p:cNvSpPr/>
          <p:nvPr/>
        </p:nvSpPr>
        <p:spPr>
          <a:xfrm>
            <a:off x="86746" y="2703241"/>
            <a:ext cx="9635225" cy="707886"/>
          </a:xfrm>
          <a:prstGeom prst="rect">
            <a:avLst/>
          </a:prstGeom>
        </p:spPr>
        <p:txBody>
          <a:bodyPr wrap="square">
            <a:spAutoFit/>
          </a:bodyPr>
          <a:lstStyle/>
          <a:p>
            <a:pPr marL="0" indent="0">
              <a:buNone/>
            </a:pPr>
            <a:r>
              <a:rPr lang="en-US" altLang="ja-JP" sz="2000" i="1" dirty="0">
                <a:solidFill>
                  <a:srgbClr val="FF0000"/>
                </a:solidFill>
                <a:latin typeface="ＭＳ 明朝" panose="02020609040205080304" pitchFamily="17" charset="-128"/>
                <a:ea typeface="ＭＳ 明朝" panose="02020609040205080304" pitchFamily="17" charset="-128"/>
              </a:rPr>
              <a:t>※ </a:t>
            </a:r>
            <a:r>
              <a:rPr lang="ja-JP" altLang="en-US" sz="2000" i="1" dirty="0">
                <a:solidFill>
                  <a:srgbClr val="FF0000"/>
                </a:solidFill>
                <a:latin typeface="ＭＳ 明朝" panose="02020609040205080304" pitchFamily="17" charset="-128"/>
                <a:ea typeface="ＭＳ 明朝" panose="02020609040205080304" pitchFamily="17" charset="-128"/>
              </a:rPr>
              <a:t>研究開発をどのような手法で行うのか、成果の概要、期待される効果を記載してください。必要に応じて、図表や写真・イメージ図等を用いてください。</a:t>
            </a:r>
            <a:endParaRPr lang="en-US" altLang="ja-JP" sz="28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1736334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a:xfrm>
            <a:off x="196427" y="1161534"/>
            <a:ext cx="9525544" cy="931653"/>
          </a:xfrm>
        </p:spPr>
        <p:txBody>
          <a:bodyPr/>
          <a:lstStyle/>
          <a:p>
            <a:pPr>
              <a:spcBef>
                <a:spcPts val="0"/>
              </a:spcBef>
              <a:buSzPct val="100000"/>
            </a:pPr>
            <a:r>
              <a:rPr lang="ja-JP" altLang="en-US" sz="1800" dirty="0" smtClean="0">
                <a:latin typeface="メイリオ" panose="020B0604030504040204" pitchFamily="50" charset="-128"/>
                <a:ea typeface="メイリオ" panose="020B0604030504040204" pitchFamily="50" charset="-128"/>
              </a:rPr>
              <a:t>（様式４）プロジェクト内容説明書</a:t>
            </a:r>
            <a:r>
              <a:rPr lang="en-US" altLang="ja-JP" sz="1800" dirty="0" smtClean="0">
                <a:solidFill>
                  <a:srgbClr val="FF0000"/>
                </a:solidFill>
                <a:latin typeface="メイリオ" panose="020B0604030504040204" pitchFamily="50" charset="-128"/>
                <a:ea typeface="メイリオ" panose="020B0604030504040204" pitchFamily="50" charset="-128"/>
              </a:rPr>
              <a:t>【</a:t>
            </a:r>
            <a:r>
              <a:rPr lang="ja-JP" altLang="en-US" sz="1800" dirty="0" smtClean="0">
                <a:solidFill>
                  <a:srgbClr val="FF0000"/>
                </a:solidFill>
                <a:latin typeface="メイリオ" panose="020B0604030504040204" pitchFamily="50" charset="-128"/>
                <a:ea typeface="メイリオ" panose="020B0604030504040204" pitchFamily="50" charset="-128"/>
              </a:rPr>
              <a:t>８</a:t>
            </a:r>
            <a:r>
              <a:rPr lang="ja-JP" altLang="en-US" sz="1800" dirty="0">
                <a:solidFill>
                  <a:srgbClr val="FF0000"/>
                </a:solidFill>
                <a:latin typeface="メイリオ" panose="020B0604030504040204" pitchFamily="50" charset="-128"/>
                <a:ea typeface="メイリオ" panose="020B0604030504040204" pitchFamily="50" charset="-128"/>
              </a:rPr>
              <a:t>枚</a:t>
            </a:r>
            <a:r>
              <a:rPr lang="ja-JP" altLang="en-US" sz="1800" dirty="0" smtClean="0">
                <a:solidFill>
                  <a:srgbClr val="FF0000"/>
                </a:solidFill>
                <a:latin typeface="メイリオ" panose="020B0604030504040204" pitchFamily="50" charset="-128"/>
                <a:ea typeface="メイリオ" panose="020B0604030504040204" pitchFamily="50" charset="-128"/>
              </a:rPr>
              <a:t>以内</a:t>
            </a:r>
            <a:r>
              <a:rPr lang="en-US" altLang="ja-JP" sz="1800" dirty="0" smtClean="0">
                <a:solidFill>
                  <a:srgbClr val="FF0000"/>
                </a:solidFill>
                <a:latin typeface="メイリオ" panose="020B0604030504040204" pitchFamily="50" charset="-128"/>
                <a:ea typeface="メイリオ" panose="020B0604030504040204" pitchFamily="50" charset="-128"/>
              </a:rPr>
              <a:t>】</a:t>
            </a:r>
            <a:r>
              <a:rPr lang="en-US" altLang="ja-JP" sz="1800" dirty="0" smtClean="0">
                <a:latin typeface="メイリオ" panose="020B0604030504040204" pitchFamily="50" charset="-128"/>
                <a:ea typeface="メイリオ" panose="020B0604030504040204" pitchFamily="50" charset="-128"/>
              </a:rPr>
              <a:t/>
            </a:r>
            <a:br>
              <a:rPr lang="en-US" altLang="ja-JP" sz="1800" dirty="0" smtClean="0">
                <a:latin typeface="メイリオ" panose="020B0604030504040204" pitchFamily="50" charset="-128"/>
                <a:ea typeface="メイリオ" panose="020B0604030504040204" pitchFamily="50" charset="-128"/>
              </a:rPr>
            </a:br>
            <a:r>
              <a:rPr lang="ja-JP" altLang="en-US" sz="1800" dirty="0" smtClean="0">
                <a:latin typeface="メイリオ" panose="020B0604030504040204" pitchFamily="50" charset="-128"/>
                <a:ea typeface="メイリオ" panose="020B0604030504040204" pitchFamily="50" charset="-128"/>
              </a:rPr>
              <a:t>　</a:t>
            </a:r>
            <a:r>
              <a:rPr lang="ja-JP" altLang="en-US" sz="1800" b="0" dirty="0" smtClean="0">
                <a:latin typeface="メイリオ" panose="020B0604030504040204" pitchFamily="50" charset="-128"/>
                <a:ea typeface="メイリオ" panose="020B0604030504040204" pitchFamily="50" charset="-128"/>
              </a:rPr>
              <a:t>次のことについてご記入ください</a:t>
            </a:r>
            <a:r>
              <a:rPr lang="en-US" altLang="ja-JP" sz="1800" b="0" dirty="0" smtClean="0">
                <a:latin typeface="メイリオ" panose="020B0604030504040204" pitchFamily="50" charset="-128"/>
                <a:ea typeface="メイリオ" panose="020B0604030504040204" pitchFamily="50" charset="-128"/>
              </a:rPr>
              <a:t/>
            </a:r>
            <a:br>
              <a:rPr lang="en-US" altLang="ja-JP" sz="1800" b="0" dirty="0" smtClean="0">
                <a:latin typeface="メイリオ" panose="020B0604030504040204" pitchFamily="50" charset="-128"/>
                <a:ea typeface="メイリオ" panose="020B0604030504040204" pitchFamily="50" charset="-128"/>
              </a:rPr>
            </a:br>
            <a:r>
              <a:rPr lang="ja-JP" altLang="en-US" sz="1800" b="0" dirty="0" smtClean="0">
                <a:latin typeface="メイリオ" panose="020B0604030504040204" pitchFamily="50" charset="-128"/>
                <a:ea typeface="メイリオ" panose="020B0604030504040204" pitchFamily="50" charset="-128"/>
              </a:rPr>
              <a:t>　　①プロジェクトの概要及び背景</a:t>
            </a:r>
            <a:r>
              <a:rPr lang="en-US" altLang="ja-JP" sz="1800" b="0" dirty="0" smtClean="0">
                <a:latin typeface="メイリオ" panose="020B0604030504040204" pitchFamily="50" charset="-128"/>
                <a:ea typeface="メイリオ" panose="020B0604030504040204" pitchFamily="50" charset="-128"/>
              </a:rPr>
              <a:t/>
            </a:r>
            <a:br>
              <a:rPr lang="en-US" altLang="ja-JP" sz="1800" b="0" dirty="0" smtClean="0">
                <a:latin typeface="メイリオ" panose="020B0604030504040204" pitchFamily="50" charset="-128"/>
                <a:ea typeface="メイリオ" panose="020B0604030504040204" pitchFamily="50" charset="-128"/>
              </a:rPr>
            </a:br>
            <a:r>
              <a:rPr lang="ja-JP" altLang="en-US" sz="1800" b="0" dirty="0" smtClean="0">
                <a:latin typeface="メイリオ" panose="020B0604030504040204" pitchFamily="50" charset="-128"/>
                <a:ea typeface="メイリオ" panose="020B0604030504040204" pitchFamily="50" charset="-128"/>
              </a:rPr>
              <a:t>　　②「</a:t>
            </a:r>
            <a:r>
              <a:rPr lang="en-US" altLang="ja-JP" sz="1800" b="0" dirty="0" smtClean="0">
                <a:latin typeface="メイリオ" panose="020B0604030504040204" pitchFamily="50" charset="-128"/>
                <a:ea typeface="メイリオ" panose="020B0604030504040204" pitchFamily="50" charset="-128"/>
              </a:rPr>
              <a:t>2050</a:t>
            </a:r>
            <a:r>
              <a:rPr lang="ja-JP" altLang="en-US" sz="1800" b="0" dirty="0" smtClean="0">
                <a:latin typeface="メイリオ" panose="020B0604030504040204" pitchFamily="50" charset="-128"/>
                <a:ea typeface="メイリオ" panose="020B0604030504040204" pitchFamily="50" charset="-128"/>
              </a:rPr>
              <a:t>年脱炭素社会の実現」への貢献</a:t>
            </a:r>
            <a:r>
              <a:rPr lang="en-US" altLang="ja-JP" sz="1800" b="0" dirty="0" smtClean="0">
                <a:latin typeface="メイリオ" panose="020B0604030504040204" pitchFamily="50" charset="-128"/>
                <a:ea typeface="メイリオ" panose="020B0604030504040204" pitchFamily="50" charset="-128"/>
              </a:rPr>
              <a:t/>
            </a:r>
            <a:br>
              <a:rPr lang="en-US" altLang="ja-JP" sz="1800" b="0" dirty="0" smtClean="0">
                <a:latin typeface="メイリオ" panose="020B0604030504040204" pitchFamily="50" charset="-128"/>
                <a:ea typeface="メイリオ" panose="020B0604030504040204" pitchFamily="50" charset="-128"/>
              </a:rPr>
            </a:br>
            <a:r>
              <a:rPr lang="ja-JP" altLang="en-US" sz="1800" b="0" dirty="0" smtClean="0">
                <a:latin typeface="メイリオ" panose="020B0604030504040204" pitchFamily="50" charset="-128"/>
                <a:ea typeface="メイリオ" panose="020B0604030504040204" pitchFamily="50" charset="-128"/>
              </a:rPr>
              <a:t>　　③プロジェクトの具体的内容</a:t>
            </a:r>
            <a:r>
              <a:rPr lang="en-US" altLang="ja-JP" sz="1800" b="0" dirty="0" smtClean="0">
                <a:latin typeface="メイリオ" panose="020B0604030504040204" pitchFamily="50" charset="-128"/>
                <a:ea typeface="メイリオ" panose="020B0604030504040204" pitchFamily="50" charset="-128"/>
              </a:rPr>
              <a:t/>
            </a:r>
            <a:br>
              <a:rPr lang="en-US" altLang="ja-JP" sz="1800" b="0" dirty="0" smtClean="0">
                <a:latin typeface="メイリオ" panose="020B0604030504040204" pitchFamily="50" charset="-128"/>
                <a:ea typeface="メイリオ" panose="020B0604030504040204" pitchFamily="50" charset="-128"/>
              </a:rPr>
            </a:br>
            <a:r>
              <a:rPr lang="ja-JP" altLang="en-US" sz="1800" b="0" dirty="0" smtClean="0">
                <a:latin typeface="メイリオ" panose="020B0604030504040204" pitchFamily="50" charset="-128"/>
                <a:ea typeface="メイリオ" panose="020B0604030504040204" pitchFamily="50" charset="-128"/>
              </a:rPr>
              <a:t>　　④支援期間終了時の目標</a:t>
            </a:r>
            <a:r>
              <a:rPr lang="en-US" altLang="ja-JP" sz="1800" b="0" dirty="0" smtClean="0">
                <a:latin typeface="メイリオ" panose="020B0604030504040204" pitchFamily="50" charset="-128"/>
                <a:ea typeface="メイリオ" panose="020B0604030504040204" pitchFamily="50" charset="-128"/>
              </a:rPr>
              <a:t/>
            </a:r>
            <a:br>
              <a:rPr lang="en-US" altLang="ja-JP" sz="1800" b="0" dirty="0" smtClean="0">
                <a:latin typeface="メイリオ" panose="020B0604030504040204" pitchFamily="50" charset="-128"/>
                <a:ea typeface="メイリオ" panose="020B0604030504040204" pitchFamily="50" charset="-128"/>
              </a:rPr>
            </a:br>
            <a:r>
              <a:rPr lang="ja-JP" altLang="en-US" sz="1800" b="0" dirty="0" smtClean="0">
                <a:latin typeface="メイリオ" panose="020B0604030504040204" pitchFamily="50" charset="-128"/>
                <a:ea typeface="メイリオ" panose="020B0604030504040204" pitchFamily="50" charset="-128"/>
              </a:rPr>
              <a:t>　　⑤実用化の計画</a:t>
            </a:r>
            <a:endParaRPr kumimoji="1" lang="ja-JP" altLang="en-US" sz="1800" b="0" dirty="0">
              <a:solidFill>
                <a:srgbClr val="FF0000"/>
              </a:solidFill>
              <a:latin typeface="メイリオ" panose="020B0604030504040204" pitchFamily="50" charset="-128"/>
              <a:ea typeface="メイリオ" panose="020B0604030504040204" pitchFamily="50" charset="-128"/>
            </a:endParaRPr>
          </a:p>
        </p:txBody>
      </p:sp>
      <p:sp>
        <p:nvSpPr>
          <p:cNvPr id="8" name="テキスト ボックス 7"/>
          <p:cNvSpPr txBox="1"/>
          <p:nvPr/>
        </p:nvSpPr>
        <p:spPr>
          <a:xfrm>
            <a:off x="196427" y="2278850"/>
            <a:ext cx="2942189" cy="380480"/>
          </a:xfrm>
          <a:prstGeom prst="rect">
            <a:avLst/>
          </a:prstGeom>
          <a:solidFill>
            <a:srgbClr val="FF0000"/>
          </a:solidFill>
        </p:spPr>
        <p:txBody>
          <a:bodyPr wrap="square" lIns="36000" tIns="36000" rIns="36000" bIns="36000" rtlCol="0" anchor="ctr" anchorCtr="0">
            <a:spAutoFit/>
          </a:bodyPr>
          <a:lstStyle/>
          <a:p>
            <a:pPr>
              <a:spcBef>
                <a:spcPts val="0"/>
              </a:spcBef>
              <a:buSzPct val="100000"/>
            </a:pPr>
            <a:r>
              <a:rPr kumimoji="1" lang="ja-JP" altLang="en-US" sz="2000" dirty="0">
                <a:solidFill>
                  <a:schemeClr val="bg1"/>
                </a:solidFill>
              </a:rPr>
              <a:t>④支援期間終了時の</a:t>
            </a:r>
            <a:r>
              <a:rPr kumimoji="1" lang="ja-JP" altLang="en-US" sz="2000" dirty="0" smtClean="0">
                <a:solidFill>
                  <a:schemeClr val="bg1"/>
                </a:solidFill>
              </a:rPr>
              <a:t>目標</a:t>
            </a:r>
            <a:endParaRPr kumimoji="1" lang="ja-JP" altLang="en-US" sz="2000" dirty="0">
              <a:solidFill>
                <a:schemeClr val="bg1"/>
              </a:solidFill>
            </a:endParaRPr>
          </a:p>
        </p:txBody>
      </p:sp>
      <p:sp>
        <p:nvSpPr>
          <p:cNvPr id="2" name="正方形/長方形 1"/>
          <p:cNvSpPr/>
          <p:nvPr/>
        </p:nvSpPr>
        <p:spPr>
          <a:xfrm>
            <a:off x="86746" y="2703241"/>
            <a:ext cx="9635225" cy="1631216"/>
          </a:xfrm>
          <a:prstGeom prst="rect">
            <a:avLst/>
          </a:prstGeom>
        </p:spPr>
        <p:txBody>
          <a:bodyPr wrap="square">
            <a:spAutoFit/>
          </a:bodyPr>
          <a:lstStyle/>
          <a:p>
            <a:pPr marL="0" indent="0">
              <a:buNone/>
            </a:pPr>
            <a:r>
              <a:rPr lang="en-US" altLang="ja-JP" sz="2000" i="1" dirty="0">
                <a:solidFill>
                  <a:srgbClr val="FF0000"/>
                </a:solidFill>
                <a:latin typeface="ＭＳ 明朝" panose="02020609040205080304" pitchFamily="17" charset="-128"/>
                <a:ea typeface="ＭＳ 明朝" panose="02020609040205080304" pitchFamily="17" charset="-128"/>
              </a:rPr>
              <a:t>※ </a:t>
            </a:r>
            <a:r>
              <a:rPr lang="ja-JP" altLang="en-US" sz="2000" i="1" dirty="0">
                <a:solidFill>
                  <a:srgbClr val="FF0000"/>
                </a:solidFill>
                <a:latin typeface="ＭＳ 明朝" panose="02020609040205080304" pitchFamily="17" charset="-128"/>
                <a:ea typeface="ＭＳ 明朝" panose="02020609040205080304" pitchFamily="17" charset="-128"/>
              </a:rPr>
              <a:t>支援期間終了時に、研究開発の成果として見込むもの（成果品）を具体的に記載してください（例：コアとなる要素技術の確立やその特許出願、試作品の完成、実証実験の実施等）</a:t>
            </a:r>
            <a:r>
              <a:rPr lang="ja-JP" altLang="en-US" sz="2000" i="1" dirty="0" smtClean="0">
                <a:solidFill>
                  <a:srgbClr val="FF0000"/>
                </a:solidFill>
                <a:latin typeface="ＭＳ 明朝" panose="02020609040205080304" pitchFamily="17" charset="-128"/>
                <a:ea typeface="ＭＳ 明朝" panose="02020609040205080304" pitchFamily="17" charset="-128"/>
              </a:rPr>
              <a:t>。</a:t>
            </a:r>
            <a:endParaRPr lang="en-US" altLang="ja-JP" sz="2000" i="1" dirty="0" smtClean="0">
              <a:solidFill>
                <a:srgbClr val="FF0000"/>
              </a:solidFill>
              <a:latin typeface="ＭＳ 明朝" panose="02020609040205080304" pitchFamily="17" charset="-128"/>
              <a:ea typeface="ＭＳ 明朝" panose="02020609040205080304" pitchFamily="17" charset="-128"/>
            </a:endParaRPr>
          </a:p>
          <a:p>
            <a:pPr marL="0" indent="0">
              <a:buNone/>
            </a:pPr>
            <a:r>
              <a:rPr lang="ja-JP" altLang="en-US" sz="2000" i="1" dirty="0" smtClean="0">
                <a:solidFill>
                  <a:srgbClr val="FF0000"/>
                </a:solidFill>
                <a:latin typeface="ＭＳ 明朝" panose="02020609040205080304" pitchFamily="17" charset="-128"/>
                <a:ea typeface="ＭＳ 明朝" panose="02020609040205080304" pitchFamily="17" charset="-128"/>
              </a:rPr>
              <a:t>なお</a:t>
            </a:r>
            <a:r>
              <a:rPr lang="ja-JP" altLang="en-US" sz="2000" i="1" dirty="0">
                <a:solidFill>
                  <a:srgbClr val="FF0000"/>
                </a:solidFill>
                <a:latin typeface="ＭＳ 明朝" panose="02020609040205080304" pitchFamily="17" charset="-128"/>
                <a:ea typeface="ＭＳ 明朝" panose="02020609040205080304" pitchFamily="17" charset="-128"/>
              </a:rPr>
              <a:t>、今年度に実用化が達成されない場合は、実用化に必要となる残された開発事項及びその対応方針を記載してください。</a:t>
            </a:r>
            <a:endParaRPr lang="en-US" altLang="ja-JP" sz="2000" i="1" dirty="0">
              <a:solidFill>
                <a:srgbClr val="FF0000"/>
              </a:solidFill>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2728247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a:xfrm>
            <a:off x="196427" y="1161534"/>
            <a:ext cx="9525544" cy="931653"/>
          </a:xfrm>
        </p:spPr>
        <p:txBody>
          <a:bodyPr/>
          <a:lstStyle/>
          <a:p>
            <a:pPr>
              <a:spcBef>
                <a:spcPts val="0"/>
              </a:spcBef>
              <a:buSzPct val="100000"/>
            </a:pPr>
            <a:r>
              <a:rPr lang="ja-JP" altLang="en-US" sz="1800" dirty="0" smtClean="0">
                <a:latin typeface="メイリオ" panose="020B0604030504040204" pitchFamily="50" charset="-128"/>
                <a:ea typeface="メイリオ" panose="020B0604030504040204" pitchFamily="50" charset="-128"/>
              </a:rPr>
              <a:t>（様式４）プロジェクト内容説明書</a:t>
            </a:r>
            <a:r>
              <a:rPr lang="en-US" altLang="ja-JP" sz="1800" dirty="0" smtClean="0">
                <a:solidFill>
                  <a:srgbClr val="FF0000"/>
                </a:solidFill>
                <a:latin typeface="メイリオ" panose="020B0604030504040204" pitchFamily="50" charset="-128"/>
                <a:ea typeface="メイリオ" panose="020B0604030504040204" pitchFamily="50" charset="-128"/>
              </a:rPr>
              <a:t>【</a:t>
            </a:r>
            <a:r>
              <a:rPr lang="ja-JP" altLang="en-US" sz="1800" dirty="0" smtClean="0">
                <a:solidFill>
                  <a:srgbClr val="FF0000"/>
                </a:solidFill>
                <a:latin typeface="メイリオ" panose="020B0604030504040204" pitchFamily="50" charset="-128"/>
                <a:ea typeface="メイリオ" panose="020B0604030504040204" pitchFamily="50" charset="-128"/>
              </a:rPr>
              <a:t>８</a:t>
            </a:r>
            <a:r>
              <a:rPr lang="ja-JP" altLang="en-US" sz="1800" dirty="0">
                <a:solidFill>
                  <a:srgbClr val="FF0000"/>
                </a:solidFill>
                <a:latin typeface="メイリオ" panose="020B0604030504040204" pitchFamily="50" charset="-128"/>
                <a:ea typeface="メイリオ" panose="020B0604030504040204" pitchFamily="50" charset="-128"/>
              </a:rPr>
              <a:t>枚</a:t>
            </a:r>
            <a:r>
              <a:rPr lang="ja-JP" altLang="en-US" sz="1800" dirty="0" smtClean="0">
                <a:solidFill>
                  <a:srgbClr val="FF0000"/>
                </a:solidFill>
                <a:latin typeface="メイリオ" panose="020B0604030504040204" pitchFamily="50" charset="-128"/>
                <a:ea typeface="メイリオ" panose="020B0604030504040204" pitchFamily="50" charset="-128"/>
              </a:rPr>
              <a:t>以内</a:t>
            </a:r>
            <a:r>
              <a:rPr lang="en-US" altLang="ja-JP" sz="1800" dirty="0" smtClean="0">
                <a:solidFill>
                  <a:srgbClr val="FF0000"/>
                </a:solidFill>
                <a:latin typeface="メイリオ" panose="020B0604030504040204" pitchFamily="50" charset="-128"/>
                <a:ea typeface="メイリオ" panose="020B0604030504040204" pitchFamily="50" charset="-128"/>
              </a:rPr>
              <a:t>】</a:t>
            </a:r>
            <a:r>
              <a:rPr lang="en-US" altLang="ja-JP" sz="1800" dirty="0" smtClean="0">
                <a:latin typeface="メイリオ" panose="020B0604030504040204" pitchFamily="50" charset="-128"/>
                <a:ea typeface="メイリオ" panose="020B0604030504040204" pitchFamily="50" charset="-128"/>
              </a:rPr>
              <a:t/>
            </a:r>
            <a:br>
              <a:rPr lang="en-US" altLang="ja-JP" sz="1800" dirty="0" smtClean="0">
                <a:latin typeface="メイリオ" panose="020B0604030504040204" pitchFamily="50" charset="-128"/>
                <a:ea typeface="メイリオ" panose="020B0604030504040204" pitchFamily="50" charset="-128"/>
              </a:rPr>
            </a:br>
            <a:r>
              <a:rPr lang="ja-JP" altLang="en-US" sz="1800" dirty="0" smtClean="0">
                <a:latin typeface="メイリオ" panose="020B0604030504040204" pitchFamily="50" charset="-128"/>
                <a:ea typeface="メイリオ" panose="020B0604030504040204" pitchFamily="50" charset="-128"/>
              </a:rPr>
              <a:t>　</a:t>
            </a:r>
            <a:r>
              <a:rPr lang="ja-JP" altLang="en-US" sz="1800" b="0" dirty="0" smtClean="0">
                <a:latin typeface="メイリオ" panose="020B0604030504040204" pitchFamily="50" charset="-128"/>
                <a:ea typeface="メイリオ" panose="020B0604030504040204" pitchFamily="50" charset="-128"/>
              </a:rPr>
              <a:t>次のことについてご記入ください</a:t>
            </a:r>
            <a:r>
              <a:rPr lang="en-US" altLang="ja-JP" sz="1800" b="0" dirty="0" smtClean="0">
                <a:latin typeface="メイリオ" panose="020B0604030504040204" pitchFamily="50" charset="-128"/>
                <a:ea typeface="メイリオ" panose="020B0604030504040204" pitchFamily="50" charset="-128"/>
              </a:rPr>
              <a:t/>
            </a:r>
            <a:br>
              <a:rPr lang="en-US" altLang="ja-JP" sz="1800" b="0" dirty="0" smtClean="0">
                <a:latin typeface="メイリオ" panose="020B0604030504040204" pitchFamily="50" charset="-128"/>
                <a:ea typeface="メイリオ" panose="020B0604030504040204" pitchFamily="50" charset="-128"/>
              </a:rPr>
            </a:br>
            <a:r>
              <a:rPr lang="ja-JP" altLang="en-US" sz="1800" b="0" dirty="0" smtClean="0">
                <a:latin typeface="メイリオ" panose="020B0604030504040204" pitchFamily="50" charset="-128"/>
                <a:ea typeface="メイリオ" panose="020B0604030504040204" pitchFamily="50" charset="-128"/>
              </a:rPr>
              <a:t>　　①プロジェクトの概要及び背景</a:t>
            </a:r>
            <a:r>
              <a:rPr lang="en-US" altLang="ja-JP" sz="1800" b="0" dirty="0" smtClean="0">
                <a:latin typeface="メイリオ" panose="020B0604030504040204" pitchFamily="50" charset="-128"/>
                <a:ea typeface="メイリオ" panose="020B0604030504040204" pitchFamily="50" charset="-128"/>
              </a:rPr>
              <a:t/>
            </a:r>
            <a:br>
              <a:rPr lang="en-US" altLang="ja-JP" sz="1800" b="0" dirty="0" smtClean="0">
                <a:latin typeface="メイリオ" panose="020B0604030504040204" pitchFamily="50" charset="-128"/>
                <a:ea typeface="メイリオ" panose="020B0604030504040204" pitchFamily="50" charset="-128"/>
              </a:rPr>
            </a:br>
            <a:r>
              <a:rPr lang="ja-JP" altLang="en-US" sz="1800" b="0" dirty="0" smtClean="0">
                <a:latin typeface="メイリオ" panose="020B0604030504040204" pitchFamily="50" charset="-128"/>
                <a:ea typeface="メイリオ" panose="020B0604030504040204" pitchFamily="50" charset="-128"/>
              </a:rPr>
              <a:t>　　②「</a:t>
            </a:r>
            <a:r>
              <a:rPr lang="en-US" altLang="ja-JP" sz="1800" b="0" dirty="0" smtClean="0">
                <a:latin typeface="メイリオ" panose="020B0604030504040204" pitchFamily="50" charset="-128"/>
                <a:ea typeface="メイリオ" panose="020B0604030504040204" pitchFamily="50" charset="-128"/>
              </a:rPr>
              <a:t>2050</a:t>
            </a:r>
            <a:r>
              <a:rPr lang="ja-JP" altLang="en-US" sz="1800" b="0" dirty="0" smtClean="0">
                <a:latin typeface="メイリオ" panose="020B0604030504040204" pitchFamily="50" charset="-128"/>
                <a:ea typeface="メイリオ" panose="020B0604030504040204" pitchFamily="50" charset="-128"/>
              </a:rPr>
              <a:t>年脱炭素社会の実現」への貢献</a:t>
            </a:r>
            <a:r>
              <a:rPr lang="en-US" altLang="ja-JP" sz="1800" b="0" dirty="0" smtClean="0">
                <a:latin typeface="メイリオ" panose="020B0604030504040204" pitchFamily="50" charset="-128"/>
                <a:ea typeface="メイリオ" panose="020B0604030504040204" pitchFamily="50" charset="-128"/>
              </a:rPr>
              <a:t/>
            </a:r>
            <a:br>
              <a:rPr lang="en-US" altLang="ja-JP" sz="1800" b="0" dirty="0" smtClean="0">
                <a:latin typeface="メイリオ" panose="020B0604030504040204" pitchFamily="50" charset="-128"/>
                <a:ea typeface="メイリオ" panose="020B0604030504040204" pitchFamily="50" charset="-128"/>
              </a:rPr>
            </a:br>
            <a:r>
              <a:rPr lang="ja-JP" altLang="en-US" sz="1800" b="0" dirty="0" smtClean="0">
                <a:latin typeface="メイリオ" panose="020B0604030504040204" pitchFamily="50" charset="-128"/>
                <a:ea typeface="メイリオ" panose="020B0604030504040204" pitchFamily="50" charset="-128"/>
              </a:rPr>
              <a:t>　　③プロジェクトの具体的内容</a:t>
            </a:r>
            <a:r>
              <a:rPr lang="en-US" altLang="ja-JP" sz="1800" b="0" dirty="0" smtClean="0">
                <a:latin typeface="メイリオ" panose="020B0604030504040204" pitchFamily="50" charset="-128"/>
                <a:ea typeface="メイリオ" panose="020B0604030504040204" pitchFamily="50" charset="-128"/>
              </a:rPr>
              <a:t/>
            </a:r>
            <a:br>
              <a:rPr lang="en-US" altLang="ja-JP" sz="1800" b="0" dirty="0" smtClean="0">
                <a:latin typeface="メイリオ" panose="020B0604030504040204" pitchFamily="50" charset="-128"/>
                <a:ea typeface="メイリオ" panose="020B0604030504040204" pitchFamily="50" charset="-128"/>
              </a:rPr>
            </a:br>
            <a:r>
              <a:rPr lang="ja-JP" altLang="en-US" sz="1800" b="0" dirty="0" smtClean="0">
                <a:latin typeface="メイリオ" panose="020B0604030504040204" pitchFamily="50" charset="-128"/>
                <a:ea typeface="メイリオ" panose="020B0604030504040204" pitchFamily="50" charset="-128"/>
              </a:rPr>
              <a:t>　　④支援期間終了時の目標</a:t>
            </a:r>
            <a:r>
              <a:rPr lang="en-US" altLang="ja-JP" sz="1800" b="0" dirty="0" smtClean="0">
                <a:latin typeface="メイリオ" panose="020B0604030504040204" pitchFamily="50" charset="-128"/>
                <a:ea typeface="メイリオ" panose="020B0604030504040204" pitchFamily="50" charset="-128"/>
              </a:rPr>
              <a:t/>
            </a:r>
            <a:br>
              <a:rPr lang="en-US" altLang="ja-JP" sz="1800" b="0" dirty="0" smtClean="0">
                <a:latin typeface="メイリオ" panose="020B0604030504040204" pitchFamily="50" charset="-128"/>
                <a:ea typeface="メイリオ" panose="020B0604030504040204" pitchFamily="50" charset="-128"/>
              </a:rPr>
            </a:br>
            <a:r>
              <a:rPr lang="ja-JP" altLang="en-US" sz="1800" b="0" dirty="0" smtClean="0">
                <a:latin typeface="メイリオ" panose="020B0604030504040204" pitchFamily="50" charset="-128"/>
                <a:ea typeface="メイリオ" panose="020B0604030504040204" pitchFamily="50" charset="-128"/>
              </a:rPr>
              <a:t>　　⑤実用化の計画</a:t>
            </a:r>
            <a:endParaRPr kumimoji="1" lang="ja-JP" altLang="en-US" sz="1800" b="0" dirty="0">
              <a:solidFill>
                <a:srgbClr val="FF0000"/>
              </a:solidFill>
              <a:latin typeface="メイリオ" panose="020B0604030504040204" pitchFamily="50" charset="-128"/>
              <a:ea typeface="メイリオ" panose="020B0604030504040204" pitchFamily="50" charset="-128"/>
            </a:endParaRPr>
          </a:p>
        </p:txBody>
      </p:sp>
      <p:sp>
        <p:nvSpPr>
          <p:cNvPr id="8" name="テキスト ボックス 7"/>
          <p:cNvSpPr txBox="1"/>
          <p:nvPr/>
        </p:nvSpPr>
        <p:spPr>
          <a:xfrm>
            <a:off x="196427" y="2298357"/>
            <a:ext cx="1928935" cy="379352"/>
          </a:xfrm>
          <a:prstGeom prst="rect">
            <a:avLst/>
          </a:prstGeom>
          <a:solidFill>
            <a:srgbClr val="FF0000"/>
          </a:solidFill>
        </p:spPr>
        <p:txBody>
          <a:bodyPr wrap="square" lIns="36000" tIns="36000" rIns="36000" bIns="36000" rtlCol="0" anchor="ctr" anchorCtr="0">
            <a:spAutoFit/>
          </a:bodyPr>
          <a:lstStyle/>
          <a:p>
            <a:pPr>
              <a:spcBef>
                <a:spcPts val="0"/>
              </a:spcBef>
              <a:buSzPct val="100000"/>
            </a:pPr>
            <a:r>
              <a:rPr kumimoji="1" lang="ja-JP" altLang="en-US" sz="2000" dirty="0">
                <a:solidFill>
                  <a:schemeClr val="bg1"/>
                </a:solidFill>
              </a:rPr>
              <a:t>⑤実用化の</a:t>
            </a:r>
            <a:r>
              <a:rPr kumimoji="1" lang="ja-JP" altLang="en-US" sz="2000" dirty="0" smtClean="0">
                <a:solidFill>
                  <a:schemeClr val="bg1"/>
                </a:solidFill>
              </a:rPr>
              <a:t>計画</a:t>
            </a:r>
            <a:endParaRPr kumimoji="1" lang="ja-JP" altLang="en-US" sz="2000" dirty="0">
              <a:solidFill>
                <a:schemeClr val="bg1"/>
              </a:solidFill>
            </a:endParaRPr>
          </a:p>
        </p:txBody>
      </p:sp>
      <p:sp>
        <p:nvSpPr>
          <p:cNvPr id="2" name="正方形/長方形 1"/>
          <p:cNvSpPr/>
          <p:nvPr/>
        </p:nvSpPr>
        <p:spPr>
          <a:xfrm>
            <a:off x="86746" y="2703241"/>
            <a:ext cx="9635225" cy="1015663"/>
          </a:xfrm>
          <a:prstGeom prst="rect">
            <a:avLst/>
          </a:prstGeom>
        </p:spPr>
        <p:txBody>
          <a:bodyPr wrap="square">
            <a:spAutoFit/>
          </a:bodyPr>
          <a:lstStyle/>
          <a:p>
            <a:pPr marL="0" indent="0">
              <a:buNone/>
            </a:pPr>
            <a:r>
              <a:rPr lang="en-US" altLang="ja-JP" sz="2000" i="1" dirty="0">
                <a:solidFill>
                  <a:srgbClr val="FF0000"/>
                </a:solidFill>
                <a:latin typeface="ＭＳ 明朝" panose="02020609040205080304" pitchFamily="17" charset="-128"/>
                <a:ea typeface="ＭＳ 明朝" panose="02020609040205080304" pitchFamily="17" charset="-128"/>
              </a:rPr>
              <a:t>※ </a:t>
            </a:r>
            <a:r>
              <a:rPr lang="ja-JP" altLang="en-US" sz="2000" i="1" dirty="0">
                <a:solidFill>
                  <a:srgbClr val="FF0000"/>
                </a:solidFill>
                <a:latin typeface="ＭＳ 明朝" panose="02020609040205080304" pitchFamily="17" charset="-128"/>
                <a:ea typeface="ＭＳ 明朝" panose="02020609040205080304" pitchFamily="17" charset="-128"/>
              </a:rPr>
              <a:t>実用化の時期のほか、実用化までの必要な開発・改良事項の対応スケジュール、想定する市場、顧客ニーズ、販売促進戦略、知財戦略、事業化の実現性について記載してください。</a:t>
            </a:r>
            <a:endParaRPr lang="ja-JP" altLang="en-US" sz="36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37353365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テキスト ボックス 21">
            <a:extLst>
              <a:ext uri="{FF2B5EF4-FFF2-40B4-BE49-F238E27FC236}">
                <a16:creationId xmlns:a16="http://schemas.microsoft.com/office/drawing/2014/main" id="{3A97961E-4B6B-44AA-8874-4E5AC6FADD7A}"/>
              </a:ext>
            </a:extLst>
          </p:cNvPr>
          <p:cNvSpPr txBox="1"/>
          <p:nvPr/>
        </p:nvSpPr>
        <p:spPr>
          <a:xfrm>
            <a:off x="123112" y="158914"/>
            <a:ext cx="9028538" cy="1734697"/>
          </a:xfrm>
          <a:prstGeom prst="rect">
            <a:avLst/>
          </a:prstGeom>
          <a:noFill/>
        </p:spPr>
        <p:txBody>
          <a:bodyPr wrap="square" lIns="36000" tIns="36000" rIns="36000" bIns="36000" rtlCol="0" anchor="ctr" anchorCtr="0">
            <a:spAutoFit/>
          </a:bodyPr>
          <a:lstStyle/>
          <a:p>
            <a:pPr>
              <a:spcBef>
                <a:spcPts val="0"/>
              </a:spcBef>
              <a:buSzPct val="100000"/>
            </a:pPr>
            <a:r>
              <a:rPr lang="ja-JP" altLang="en-US" sz="1800" b="1" dirty="0">
                <a:latin typeface="メイリオ" panose="020B0604030504040204" pitchFamily="50" charset="-128"/>
                <a:ea typeface="メイリオ" panose="020B0604030504040204" pitchFamily="50" charset="-128"/>
              </a:rPr>
              <a:t>（</a:t>
            </a:r>
            <a:r>
              <a:rPr lang="ja-JP" altLang="en-US" sz="1800" b="1" dirty="0" smtClean="0">
                <a:latin typeface="メイリオ" panose="020B0604030504040204" pitchFamily="50" charset="-128"/>
                <a:ea typeface="メイリオ" panose="020B0604030504040204" pitchFamily="50" charset="-128"/>
              </a:rPr>
              <a:t>様式５）プロジェクト推進体制等説明書</a:t>
            </a:r>
            <a:r>
              <a:rPr lang="en-US" altLang="ja-JP" sz="1800" dirty="0" smtClean="0">
                <a:solidFill>
                  <a:srgbClr val="FF0000"/>
                </a:solidFill>
                <a:latin typeface="メイリオ" panose="020B0604030504040204" pitchFamily="50" charset="-128"/>
                <a:ea typeface="メイリオ" panose="020B0604030504040204" pitchFamily="50" charset="-128"/>
              </a:rPr>
              <a:t>【</a:t>
            </a:r>
            <a:r>
              <a:rPr lang="ja-JP" altLang="en-US" sz="1800" dirty="0" smtClean="0">
                <a:solidFill>
                  <a:srgbClr val="FF0000"/>
                </a:solidFill>
                <a:latin typeface="メイリオ" panose="020B0604030504040204" pitchFamily="50" charset="-128"/>
                <a:ea typeface="メイリオ" panose="020B0604030504040204" pitchFamily="50" charset="-128"/>
              </a:rPr>
              <a:t>４</a:t>
            </a:r>
            <a:r>
              <a:rPr lang="ja-JP" altLang="en-US" sz="1800" dirty="0">
                <a:solidFill>
                  <a:srgbClr val="FF0000"/>
                </a:solidFill>
                <a:latin typeface="メイリオ" panose="020B0604030504040204" pitchFamily="50" charset="-128"/>
                <a:ea typeface="メイリオ" panose="020B0604030504040204" pitchFamily="50" charset="-128"/>
              </a:rPr>
              <a:t>枚</a:t>
            </a:r>
            <a:r>
              <a:rPr lang="ja-JP" altLang="en-US" sz="1800" dirty="0" smtClean="0">
                <a:solidFill>
                  <a:srgbClr val="FF0000"/>
                </a:solidFill>
                <a:latin typeface="メイリオ" panose="020B0604030504040204" pitchFamily="50" charset="-128"/>
                <a:ea typeface="メイリオ" panose="020B0604030504040204" pitchFamily="50" charset="-128"/>
              </a:rPr>
              <a:t>以内</a:t>
            </a:r>
            <a:r>
              <a:rPr lang="en-US" altLang="ja-JP" sz="1800" dirty="0" smtClean="0">
                <a:solidFill>
                  <a:srgbClr val="FF0000"/>
                </a:solidFill>
                <a:latin typeface="メイリオ" panose="020B0604030504040204" pitchFamily="50" charset="-128"/>
                <a:ea typeface="メイリオ" panose="020B0604030504040204" pitchFamily="50" charset="-128"/>
              </a:rPr>
              <a:t>】</a:t>
            </a:r>
            <a:r>
              <a:rPr lang="en-US" altLang="ja-JP" sz="1800" dirty="0">
                <a:latin typeface="メイリオ" panose="020B0604030504040204" pitchFamily="50" charset="-128"/>
                <a:ea typeface="メイリオ" panose="020B0604030504040204" pitchFamily="50" charset="-128"/>
              </a:rPr>
              <a:t/>
            </a:r>
            <a:br>
              <a:rPr lang="en-US" altLang="ja-JP" sz="1800" dirty="0">
                <a:latin typeface="メイリオ" panose="020B0604030504040204" pitchFamily="50" charset="-128"/>
                <a:ea typeface="メイリオ" panose="020B0604030504040204" pitchFamily="50" charset="-128"/>
              </a:rPr>
            </a:br>
            <a:r>
              <a:rPr lang="ja-JP" altLang="en-US" sz="1800" dirty="0" smtClean="0">
                <a:latin typeface="メイリオ" panose="020B0604030504040204" pitchFamily="50" charset="-128"/>
                <a:ea typeface="メイリオ" panose="020B0604030504040204" pitchFamily="50" charset="-128"/>
              </a:rPr>
              <a:t>　次のことに</a:t>
            </a:r>
            <a:r>
              <a:rPr lang="ja-JP" altLang="en-US" sz="1800" dirty="0">
                <a:latin typeface="メイリオ" panose="020B0604030504040204" pitchFamily="50" charset="-128"/>
                <a:ea typeface="メイリオ" panose="020B0604030504040204" pitchFamily="50" charset="-128"/>
              </a:rPr>
              <a:t>ついてご記入</a:t>
            </a:r>
            <a:r>
              <a:rPr lang="ja-JP" altLang="en-US" sz="1800" dirty="0" smtClean="0">
                <a:latin typeface="メイリオ" panose="020B0604030504040204" pitchFamily="50" charset="-128"/>
                <a:ea typeface="メイリオ" panose="020B0604030504040204" pitchFamily="50" charset="-128"/>
              </a:rPr>
              <a:t>ください</a:t>
            </a:r>
            <a:endParaRPr lang="en-US" altLang="ja-JP" sz="1800" dirty="0" smtClean="0">
              <a:latin typeface="メイリオ" panose="020B0604030504040204" pitchFamily="50" charset="-128"/>
              <a:ea typeface="メイリオ" panose="020B0604030504040204" pitchFamily="50" charset="-128"/>
            </a:endParaRPr>
          </a:p>
          <a:p>
            <a:pPr>
              <a:spcBef>
                <a:spcPts val="0"/>
              </a:spcBef>
              <a:buSzPct val="100000"/>
            </a:pPr>
            <a:r>
              <a:rPr lang="ja-JP" altLang="en-US" sz="1800" dirty="0" smtClean="0">
                <a:latin typeface="メイリオ" panose="020B0604030504040204" pitchFamily="50" charset="-128"/>
                <a:ea typeface="メイリオ" panose="020B0604030504040204" pitchFamily="50" charset="-128"/>
              </a:rPr>
              <a:t>　　①</a:t>
            </a:r>
            <a:r>
              <a:rPr lang="ja-JP" altLang="en-US" sz="1800" b="0" dirty="0" smtClean="0">
                <a:latin typeface="メイリオ" panose="020B0604030504040204" pitchFamily="50" charset="-128"/>
                <a:ea typeface="メイリオ" panose="020B0604030504040204" pitchFamily="50" charset="-128"/>
              </a:rPr>
              <a:t>プロジェクトメンバーそれぞれ</a:t>
            </a:r>
            <a:r>
              <a:rPr lang="ja-JP" altLang="en-US" sz="1800" b="0" dirty="0">
                <a:latin typeface="メイリオ" panose="020B0604030504040204" pitchFamily="50" charset="-128"/>
                <a:ea typeface="メイリオ" panose="020B0604030504040204" pitchFamily="50" charset="-128"/>
              </a:rPr>
              <a:t>の実施体制と</a:t>
            </a:r>
            <a:r>
              <a:rPr lang="ja-JP" altLang="en-US" sz="1800" b="0" dirty="0" smtClean="0">
                <a:latin typeface="メイリオ" panose="020B0604030504040204" pitchFamily="50" charset="-128"/>
                <a:ea typeface="メイリオ" panose="020B0604030504040204" pitchFamily="50" charset="-128"/>
              </a:rPr>
              <a:t>役割</a:t>
            </a:r>
            <a:endParaRPr lang="en-US" altLang="ja-JP" sz="1800" b="0" dirty="0" smtClean="0">
              <a:latin typeface="メイリオ" panose="020B0604030504040204" pitchFamily="50" charset="-128"/>
              <a:ea typeface="メイリオ" panose="020B0604030504040204" pitchFamily="50" charset="-128"/>
            </a:endParaRPr>
          </a:p>
          <a:p>
            <a:pPr>
              <a:spcBef>
                <a:spcPts val="0"/>
              </a:spcBef>
              <a:buSzPct val="100000"/>
            </a:pPr>
            <a:r>
              <a:rPr lang="ja-JP" altLang="en-US" sz="1800" dirty="0" smtClean="0">
                <a:latin typeface="メイリオ" panose="020B0604030504040204" pitchFamily="50" charset="-128"/>
                <a:ea typeface="メイリオ" panose="020B0604030504040204" pitchFamily="50" charset="-128"/>
              </a:rPr>
              <a:t>　　②</a:t>
            </a:r>
            <a:r>
              <a:rPr lang="ja-JP" altLang="en-US" sz="1800" dirty="0">
                <a:latin typeface="メイリオ" panose="020B0604030504040204" pitchFamily="50" charset="-128"/>
                <a:ea typeface="メイリオ" panose="020B0604030504040204" pitchFamily="50" charset="-128"/>
              </a:rPr>
              <a:t>県内に研究開発拠点を有する大企業者の</a:t>
            </a:r>
            <a:r>
              <a:rPr lang="ja-JP" altLang="en-US" sz="1800" dirty="0" smtClean="0">
                <a:latin typeface="メイリオ" panose="020B0604030504040204" pitchFamily="50" charset="-128"/>
                <a:ea typeface="メイリオ" panose="020B0604030504040204" pitchFamily="50" charset="-128"/>
              </a:rPr>
              <a:t>概要</a:t>
            </a:r>
            <a:endParaRPr lang="en-US" altLang="ja-JP" sz="1800" dirty="0" smtClean="0">
              <a:latin typeface="メイリオ" panose="020B0604030504040204" pitchFamily="50" charset="-128"/>
              <a:ea typeface="メイリオ" panose="020B0604030504040204" pitchFamily="50" charset="-128"/>
            </a:endParaRPr>
          </a:p>
          <a:p>
            <a:pPr>
              <a:spcBef>
                <a:spcPts val="0"/>
              </a:spcBef>
              <a:buSzPct val="100000"/>
            </a:pPr>
            <a:r>
              <a:rPr lang="ja-JP" altLang="en-US" sz="1800" dirty="0" smtClean="0">
                <a:latin typeface="メイリオ" panose="020B0604030504040204" pitchFamily="50" charset="-128"/>
                <a:ea typeface="メイリオ" panose="020B0604030504040204" pitchFamily="50" charset="-128"/>
              </a:rPr>
              <a:t>　　③</a:t>
            </a:r>
            <a:r>
              <a:rPr lang="ja-JP" altLang="en-US" sz="1800" dirty="0">
                <a:latin typeface="メイリオ" panose="020B0604030504040204" pitchFamily="50" charset="-128"/>
                <a:ea typeface="メイリオ" panose="020B0604030504040204" pitchFamily="50" charset="-128"/>
              </a:rPr>
              <a:t>県内に本店を有する中小企業者等の</a:t>
            </a:r>
            <a:r>
              <a:rPr lang="ja-JP" altLang="en-US" sz="1800" dirty="0" smtClean="0">
                <a:latin typeface="メイリオ" panose="020B0604030504040204" pitchFamily="50" charset="-128"/>
                <a:ea typeface="メイリオ" panose="020B0604030504040204" pitchFamily="50" charset="-128"/>
              </a:rPr>
              <a:t>概要</a:t>
            </a:r>
            <a:endParaRPr lang="en-US" altLang="ja-JP" sz="1800" dirty="0" smtClean="0">
              <a:latin typeface="メイリオ" panose="020B0604030504040204" pitchFamily="50" charset="-128"/>
              <a:ea typeface="メイリオ" panose="020B0604030504040204" pitchFamily="50" charset="-128"/>
            </a:endParaRPr>
          </a:p>
          <a:p>
            <a:pPr>
              <a:spcBef>
                <a:spcPts val="0"/>
              </a:spcBef>
              <a:buSzPct val="100000"/>
            </a:pPr>
            <a:r>
              <a:rPr lang="ja-JP" altLang="en-US" sz="1800" dirty="0" smtClean="0">
                <a:latin typeface="メイリオ" panose="020B0604030504040204" pitchFamily="50" charset="-128"/>
                <a:ea typeface="メイリオ" panose="020B0604030504040204" pitchFamily="50" charset="-128"/>
              </a:rPr>
              <a:t>　　④</a:t>
            </a:r>
            <a:r>
              <a:rPr lang="ja-JP" altLang="en-US" sz="1800" dirty="0">
                <a:latin typeface="メイリオ" panose="020B0604030504040204" pitchFamily="50" charset="-128"/>
                <a:ea typeface="メイリオ" panose="020B0604030504040204" pitchFamily="50" charset="-128"/>
              </a:rPr>
              <a:t>実用化した場合の体制</a:t>
            </a:r>
            <a:endParaRPr lang="en-US" altLang="ja-JP" sz="1800" b="0" dirty="0" smtClean="0">
              <a:latin typeface="メイリオ" panose="020B0604030504040204" pitchFamily="50" charset="-128"/>
              <a:ea typeface="メイリオ" panose="020B0604030504040204" pitchFamily="50" charset="-128"/>
            </a:endParaRPr>
          </a:p>
        </p:txBody>
      </p:sp>
      <p:sp>
        <p:nvSpPr>
          <p:cNvPr id="70" name="四角形: 角を丸くする 69">
            <a:extLst>
              <a:ext uri="{FF2B5EF4-FFF2-40B4-BE49-F238E27FC236}">
                <a16:creationId xmlns:a16="http://schemas.microsoft.com/office/drawing/2014/main" id="{48C7B6D8-0B2E-49A8-A1B9-BF0D1CAC3626}"/>
              </a:ext>
            </a:extLst>
          </p:cNvPr>
          <p:cNvSpPr/>
          <p:nvPr/>
        </p:nvSpPr>
        <p:spPr>
          <a:xfrm>
            <a:off x="5966695" y="5091694"/>
            <a:ext cx="3492063" cy="1579672"/>
          </a:xfrm>
          <a:prstGeom prst="roundRect">
            <a:avLst>
              <a:gd name="adj" fmla="val 11325"/>
            </a:avLst>
          </a:prstGeom>
          <a:solidFill>
            <a:schemeClr val="tx2">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30000"/>
              </a:lnSpc>
              <a:spcAft>
                <a:spcPts val="488"/>
              </a:spcAft>
            </a:pPr>
            <a:endParaRPr kumimoji="1" lang="en-US" altLang="ja-JP" sz="813" dirty="0">
              <a:solidFill>
                <a:schemeClr val="tx1"/>
              </a:solidFill>
              <a:latin typeface="+mn-ea"/>
            </a:endParaRPr>
          </a:p>
        </p:txBody>
      </p:sp>
      <p:sp>
        <p:nvSpPr>
          <p:cNvPr id="3" name="四角形: 角を丸くする 2">
            <a:extLst>
              <a:ext uri="{FF2B5EF4-FFF2-40B4-BE49-F238E27FC236}">
                <a16:creationId xmlns:a16="http://schemas.microsoft.com/office/drawing/2014/main" id="{552EFCA2-EC17-49DD-8770-873939C18807}"/>
              </a:ext>
            </a:extLst>
          </p:cNvPr>
          <p:cNvSpPr/>
          <p:nvPr/>
        </p:nvSpPr>
        <p:spPr>
          <a:xfrm>
            <a:off x="430220" y="2383768"/>
            <a:ext cx="5422778" cy="819089"/>
          </a:xfrm>
          <a:prstGeom prst="roundRect">
            <a:avLst>
              <a:gd name="adj" fmla="val 7686"/>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spcAft>
                <a:spcPts val="488"/>
              </a:spcAft>
            </a:pPr>
            <a:r>
              <a:rPr kumimoji="1" lang="ja-JP" altLang="en-US" sz="1138" b="1" dirty="0">
                <a:solidFill>
                  <a:schemeClr val="tx1"/>
                </a:solidFill>
                <a:latin typeface="+mn-ea"/>
              </a:rPr>
              <a:t>マネジメントレイヤ</a:t>
            </a:r>
            <a:endParaRPr kumimoji="1" lang="en-US" altLang="ja-JP" sz="1138" b="1" dirty="0">
              <a:solidFill>
                <a:schemeClr val="tx1"/>
              </a:solidFill>
              <a:latin typeface="+mn-ea"/>
            </a:endParaRPr>
          </a:p>
          <a:p>
            <a:pPr>
              <a:lnSpc>
                <a:spcPct val="130000"/>
              </a:lnSpc>
              <a:spcAft>
                <a:spcPts val="488"/>
              </a:spcAft>
            </a:pPr>
            <a:r>
              <a:rPr kumimoji="1" lang="ja-JP" altLang="en-US" sz="813" dirty="0">
                <a:solidFill>
                  <a:schemeClr val="tx1"/>
                </a:solidFill>
                <a:latin typeface="+mn-ea"/>
              </a:rPr>
              <a:t>プロジェクト責任者として、ステアリングコミッティや</a:t>
            </a:r>
            <a:r>
              <a:rPr kumimoji="1" lang="en-US" altLang="ja-JP" sz="813" dirty="0">
                <a:solidFill>
                  <a:schemeClr val="tx1"/>
                </a:solidFill>
                <a:latin typeface="+mn-ea"/>
              </a:rPr>
              <a:t/>
            </a:r>
            <a:br>
              <a:rPr kumimoji="1" lang="en-US" altLang="ja-JP" sz="813" dirty="0">
                <a:solidFill>
                  <a:schemeClr val="tx1"/>
                </a:solidFill>
                <a:latin typeface="+mn-ea"/>
              </a:rPr>
            </a:br>
            <a:r>
              <a:rPr kumimoji="1" lang="ja-JP" altLang="en-US" sz="813" dirty="0">
                <a:solidFill>
                  <a:schemeClr val="tx1"/>
                </a:solidFill>
                <a:latin typeface="+mn-ea"/>
              </a:rPr>
              <a:t>方式、方針合意等の重要な会議へ参加します</a:t>
            </a:r>
            <a:endParaRPr kumimoji="1" lang="ja-JP" altLang="en-US" sz="894" dirty="0">
              <a:solidFill>
                <a:schemeClr val="tx1"/>
              </a:solidFill>
              <a:latin typeface="+mn-ea"/>
            </a:endParaRPr>
          </a:p>
        </p:txBody>
      </p:sp>
      <p:graphicFrame>
        <p:nvGraphicFramePr>
          <p:cNvPr id="4" name="表 4">
            <a:extLst>
              <a:ext uri="{FF2B5EF4-FFF2-40B4-BE49-F238E27FC236}">
                <a16:creationId xmlns:a16="http://schemas.microsoft.com/office/drawing/2014/main" id="{109FC3A5-283B-4FB1-843E-2213C101ADBE}"/>
              </a:ext>
            </a:extLst>
          </p:cNvPr>
          <p:cNvGraphicFramePr>
            <a:graphicFrameLocks noGrp="1"/>
          </p:cNvGraphicFramePr>
          <p:nvPr>
            <p:extLst>
              <p:ext uri="{D42A27DB-BD31-4B8C-83A1-F6EECF244321}">
                <p14:modId xmlns:p14="http://schemas.microsoft.com/office/powerpoint/2010/main" val="3527880372"/>
              </p:ext>
            </p:extLst>
          </p:nvPr>
        </p:nvGraphicFramePr>
        <p:xfrm>
          <a:off x="4320355" y="2529576"/>
          <a:ext cx="1345650" cy="580392"/>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案件責任者</a:t>
                      </a:r>
                    </a:p>
                  </a:txBody>
                  <a:tcPr marL="74295" marR="74295" marT="37148" marB="37148"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solidFill>
                      <a:schemeClr val="tx2"/>
                    </a:solidFill>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代表取締役社長</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sp>
        <p:nvSpPr>
          <p:cNvPr id="5" name="四角形: 角を丸くする 4">
            <a:extLst>
              <a:ext uri="{FF2B5EF4-FFF2-40B4-BE49-F238E27FC236}">
                <a16:creationId xmlns:a16="http://schemas.microsoft.com/office/drawing/2014/main" id="{BCCFAD15-8CE7-4C21-AC05-2837A0D9FF30}"/>
              </a:ext>
            </a:extLst>
          </p:cNvPr>
          <p:cNvSpPr/>
          <p:nvPr/>
        </p:nvSpPr>
        <p:spPr>
          <a:xfrm>
            <a:off x="389493" y="3395004"/>
            <a:ext cx="2993752" cy="1521168"/>
          </a:xfrm>
          <a:prstGeom prst="roundRect">
            <a:avLst>
              <a:gd name="adj" fmla="val 7686"/>
            </a:avLst>
          </a:prstGeom>
          <a:solidFill>
            <a:schemeClr val="accent2">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30000"/>
              </a:lnSpc>
              <a:spcAft>
                <a:spcPts val="488"/>
              </a:spcAft>
            </a:pPr>
            <a:r>
              <a:rPr kumimoji="1" lang="ja-JP" altLang="en-US" sz="1138" b="1" dirty="0" smtClean="0">
                <a:solidFill>
                  <a:schemeClr val="tx1"/>
                </a:solidFill>
                <a:latin typeface="+mn-ea"/>
              </a:rPr>
              <a:t>●●チーム</a:t>
            </a:r>
            <a:endParaRPr kumimoji="1" lang="en-US" altLang="ja-JP" sz="1138" b="1" dirty="0">
              <a:solidFill>
                <a:schemeClr val="tx1"/>
              </a:solidFill>
              <a:latin typeface="+mn-ea"/>
            </a:endParaRPr>
          </a:p>
          <a:p>
            <a:pPr>
              <a:lnSpc>
                <a:spcPct val="130000"/>
              </a:lnSpc>
              <a:spcAft>
                <a:spcPts val="488"/>
              </a:spcAft>
            </a:pPr>
            <a:r>
              <a:rPr kumimoji="1" lang="ja-JP" altLang="en-US" sz="813" dirty="0" smtClean="0">
                <a:solidFill>
                  <a:schemeClr val="tx1"/>
                </a:solidFill>
                <a:latin typeface="+mn-ea"/>
              </a:rPr>
              <a:t>●●</a:t>
            </a:r>
            <a:r>
              <a:rPr kumimoji="1" lang="en-US" altLang="ja-JP" sz="813" dirty="0">
                <a:solidFill>
                  <a:schemeClr val="tx1"/>
                </a:solidFill>
                <a:latin typeface="+mn-ea"/>
              </a:rPr>
              <a:t/>
            </a:r>
            <a:br>
              <a:rPr kumimoji="1" lang="en-US" altLang="ja-JP" sz="813" dirty="0">
                <a:solidFill>
                  <a:schemeClr val="tx1"/>
                </a:solidFill>
                <a:latin typeface="+mn-ea"/>
              </a:rPr>
            </a:br>
            <a:r>
              <a:rPr kumimoji="1" lang="ja-JP" altLang="en-US" sz="813" dirty="0">
                <a:solidFill>
                  <a:schemeClr val="tx1"/>
                </a:solidFill>
                <a:latin typeface="+mn-ea"/>
              </a:rPr>
              <a:t>を統括するチーム</a:t>
            </a:r>
            <a:endParaRPr kumimoji="1" lang="ja-JP" altLang="en-US" sz="894" dirty="0">
              <a:solidFill>
                <a:schemeClr val="tx1"/>
              </a:solidFill>
              <a:latin typeface="+mn-ea"/>
            </a:endParaRPr>
          </a:p>
        </p:txBody>
      </p:sp>
      <p:sp>
        <p:nvSpPr>
          <p:cNvPr id="6" name="四角形: 角を丸くする 5">
            <a:extLst>
              <a:ext uri="{FF2B5EF4-FFF2-40B4-BE49-F238E27FC236}">
                <a16:creationId xmlns:a16="http://schemas.microsoft.com/office/drawing/2014/main" id="{DF1C7689-CEE2-4453-9503-DAED6BD4A9D8}"/>
              </a:ext>
            </a:extLst>
          </p:cNvPr>
          <p:cNvSpPr/>
          <p:nvPr/>
        </p:nvSpPr>
        <p:spPr>
          <a:xfrm>
            <a:off x="3500258" y="3395003"/>
            <a:ext cx="2993752" cy="3276363"/>
          </a:xfrm>
          <a:prstGeom prst="roundRect">
            <a:avLst>
              <a:gd name="adj" fmla="val 4737"/>
            </a:avLst>
          </a:prstGeom>
          <a:solidFill>
            <a:schemeClr val="tx2">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spcAft>
                <a:spcPts val="488"/>
              </a:spcAft>
            </a:pPr>
            <a:endParaRPr kumimoji="1" lang="ja-JP" altLang="en-US" sz="894" dirty="0">
              <a:solidFill>
                <a:schemeClr val="tx1"/>
              </a:solidFill>
              <a:latin typeface="+mn-ea"/>
            </a:endParaRPr>
          </a:p>
        </p:txBody>
      </p:sp>
      <p:sp>
        <p:nvSpPr>
          <p:cNvPr id="7" name="四角形: 角を丸くする 6">
            <a:extLst>
              <a:ext uri="{FF2B5EF4-FFF2-40B4-BE49-F238E27FC236}">
                <a16:creationId xmlns:a16="http://schemas.microsoft.com/office/drawing/2014/main" id="{238FC610-3993-4FD6-A0A1-C0641E28C7B3}"/>
              </a:ext>
            </a:extLst>
          </p:cNvPr>
          <p:cNvSpPr/>
          <p:nvPr/>
        </p:nvSpPr>
        <p:spPr>
          <a:xfrm>
            <a:off x="6621442" y="3395004"/>
            <a:ext cx="2837317" cy="1521165"/>
          </a:xfrm>
          <a:prstGeom prst="roundRect">
            <a:avLst>
              <a:gd name="adj" fmla="val 5829"/>
            </a:avLst>
          </a:prstGeom>
          <a:solidFill>
            <a:schemeClr val="accent4">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456234">
              <a:lnSpc>
                <a:spcPct val="130000"/>
              </a:lnSpc>
              <a:spcAft>
                <a:spcPts val="488"/>
              </a:spcAft>
            </a:pPr>
            <a:r>
              <a:rPr kumimoji="1" lang="ja-JP" altLang="en-US" sz="1138" b="1" dirty="0">
                <a:solidFill>
                  <a:schemeClr val="tx1"/>
                </a:solidFill>
                <a:latin typeface="+mn-ea"/>
              </a:rPr>
              <a:t>営業担当</a:t>
            </a:r>
            <a:endParaRPr kumimoji="1" lang="en-US" altLang="ja-JP" sz="1138" b="1" dirty="0">
              <a:solidFill>
                <a:schemeClr val="tx1"/>
              </a:solidFill>
              <a:latin typeface="+mn-ea"/>
            </a:endParaRPr>
          </a:p>
          <a:p>
            <a:pPr marL="1456234">
              <a:lnSpc>
                <a:spcPct val="130000"/>
              </a:lnSpc>
              <a:spcAft>
                <a:spcPts val="488"/>
              </a:spcAft>
            </a:pPr>
            <a:r>
              <a:rPr kumimoji="1" lang="ja-JP" altLang="en-US" sz="813" dirty="0">
                <a:solidFill>
                  <a:schemeClr val="tx1"/>
                </a:solidFill>
                <a:latin typeface="+mn-ea"/>
              </a:rPr>
              <a:t>見積、契約、その他諸条件の調整窓口、および、</a:t>
            </a:r>
            <a:r>
              <a:rPr kumimoji="1" lang="ja-JP" altLang="en-US" sz="894" dirty="0">
                <a:solidFill>
                  <a:schemeClr val="tx1"/>
                </a:solidFill>
                <a:latin typeface="+mn-ea"/>
              </a:rPr>
              <a:t>要件定義工程以降での仕様調整の窓口</a:t>
            </a:r>
          </a:p>
        </p:txBody>
      </p:sp>
      <p:graphicFrame>
        <p:nvGraphicFramePr>
          <p:cNvPr id="8" name="表 4">
            <a:extLst>
              <a:ext uri="{FF2B5EF4-FFF2-40B4-BE49-F238E27FC236}">
                <a16:creationId xmlns:a16="http://schemas.microsoft.com/office/drawing/2014/main" id="{8A8CA642-C7D6-436F-860E-892D52D2CF4D}"/>
              </a:ext>
            </a:extLst>
          </p:cNvPr>
          <p:cNvGraphicFramePr>
            <a:graphicFrameLocks noGrp="1"/>
          </p:cNvGraphicFramePr>
          <p:nvPr>
            <p:extLst>
              <p:ext uri="{D42A27DB-BD31-4B8C-83A1-F6EECF244321}">
                <p14:modId xmlns:p14="http://schemas.microsoft.com/office/powerpoint/2010/main" val="2016068574"/>
              </p:ext>
            </p:extLst>
          </p:nvPr>
        </p:nvGraphicFramePr>
        <p:xfrm>
          <a:off x="1929097" y="3453509"/>
          <a:ext cx="1345650" cy="580392"/>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smtClean="0">
                          <a:solidFill>
                            <a:schemeClr val="bg1"/>
                          </a:solidFill>
                        </a:rPr>
                        <a:t>●●責任者</a:t>
                      </a:r>
                      <a:endParaRPr kumimoji="1" lang="ja-JP" altLang="en-US" sz="800" b="0" dirty="0">
                        <a:solidFill>
                          <a:schemeClr val="bg1"/>
                        </a:solidFill>
                      </a:endParaRPr>
                    </a:p>
                  </a:txBody>
                  <a:tcPr marL="74295" marR="74295" marT="37148" marB="37148"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smtClean="0">
                          <a:solidFill>
                            <a:schemeClr val="tx1"/>
                          </a:solidFill>
                        </a:rPr>
                        <a:t>△△部 </a:t>
                      </a:r>
                      <a:r>
                        <a:rPr kumimoji="1" lang="ja-JP" altLang="en-US" sz="700" dirty="0">
                          <a:solidFill>
                            <a:schemeClr val="tx1"/>
                          </a:solidFill>
                        </a:rPr>
                        <a:t>シニアマネージャー</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graphicFrame>
        <p:nvGraphicFramePr>
          <p:cNvPr id="9" name="表 4">
            <a:extLst>
              <a:ext uri="{FF2B5EF4-FFF2-40B4-BE49-F238E27FC236}">
                <a16:creationId xmlns:a16="http://schemas.microsoft.com/office/drawing/2014/main" id="{2261745B-4DF6-41EF-8069-2040086B88E8}"/>
              </a:ext>
            </a:extLst>
          </p:cNvPr>
          <p:cNvGraphicFramePr>
            <a:graphicFrameLocks noGrp="1"/>
          </p:cNvGraphicFramePr>
          <p:nvPr>
            <p:extLst>
              <p:ext uri="{D42A27DB-BD31-4B8C-83A1-F6EECF244321}">
                <p14:modId xmlns:p14="http://schemas.microsoft.com/office/powerpoint/2010/main" val="3352851973"/>
              </p:ext>
            </p:extLst>
          </p:nvPr>
        </p:nvGraphicFramePr>
        <p:xfrm>
          <a:off x="1929097" y="4272600"/>
          <a:ext cx="1345650" cy="580392"/>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smtClean="0">
                          <a:solidFill>
                            <a:schemeClr val="bg1"/>
                          </a:solidFill>
                        </a:rPr>
                        <a:t>担当者</a:t>
                      </a:r>
                      <a:endParaRPr kumimoji="1" lang="ja-JP" altLang="en-US" sz="800" b="0" dirty="0">
                        <a:solidFill>
                          <a:schemeClr val="bg1"/>
                        </a:solidFill>
                      </a:endParaRP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smtClean="0">
                          <a:solidFill>
                            <a:schemeClr val="tx1"/>
                          </a:solidFill>
                        </a:rPr>
                        <a:t>△△部</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graphicFrame>
        <p:nvGraphicFramePr>
          <p:cNvPr id="10" name="表 4">
            <a:extLst>
              <a:ext uri="{FF2B5EF4-FFF2-40B4-BE49-F238E27FC236}">
                <a16:creationId xmlns:a16="http://schemas.microsoft.com/office/drawing/2014/main" id="{FD1FB67F-EF13-489C-81E7-476899D9543B}"/>
              </a:ext>
            </a:extLst>
          </p:cNvPr>
          <p:cNvGraphicFramePr>
            <a:graphicFrameLocks noGrp="1"/>
          </p:cNvGraphicFramePr>
          <p:nvPr>
            <p:extLst>
              <p:ext uri="{D42A27DB-BD31-4B8C-83A1-F6EECF244321}">
                <p14:modId xmlns:p14="http://schemas.microsoft.com/office/powerpoint/2010/main" val="4112485390"/>
              </p:ext>
            </p:extLst>
          </p:nvPr>
        </p:nvGraphicFramePr>
        <p:xfrm>
          <a:off x="488179" y="4272600"/>
          <a:ext cx="1345650" cy="580392"/>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smtClean="0">
                          <a:solidFill>
                            <a:schemeClr val="bg1"/>
                          </a:solidFill>
                        </a:rPr>
                        <a:t>担当者</a:t>
                      </a:r>
                      <a:endParaRPr kumimoji="1" lang="ja-JP" altLang="en-US" sz="800" b="0" dirty="0">
                        <a:solidFill>
                          <a:schemeClr val="bg1"/>
                        </a:solidFill>
                      </a:endParaRP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smtClean="0">
                          <a:solidFill>
                            <a:schemeClr val="tx1"/>
                          </a:solidFill>
                        </a:rPr>
                        <a:t>△△部</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cxnSp>
        <p:nvCxnSpPr>
          <p:cNvPr id="12" name="コネクタ: カギ線 11">
            <a:extLst>
              <a:ext uri="{FF2B5EF4-FFF2-40B4-BE49-F238E27FC236}">
                <a16:creationId xmlns:a16="http://schemas.microsoft.com/office/drawing/2014/main" id="{9D37C760-0E14-4096-800D-9C0287FC1FC1}"/>
              </a:ext>
            </a:extLst>
          </p:cNvPr>
          <p:cNvCxnSpPr>
            <a:cxnSpLocks/>
            <a:stCxn id="4" idx="2"/>
            <a:endCxn id="8" idx="0"/>
          </p:cNvCxnSpPr>
          <p:nvPr/>
        </p:nvCxnSpPr>
        <p:spPr>
          <a:xfrm rot="5400000">
            <a:off x="3625781" y="2086109"/>
            <a:ext cx="343541" cy="2391258"/>
          </a:xfrm>
          <a:prstGeom prst="bentConnector3">
            <a:avLst>
              <a:gd name="adj1" fmla="val 50000"/>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E78DBB27-A942-496B-8C25-C37A37DA6E4D}"/>
              </a:ext>
            </a:extLst>
          </p:cNvPr>
          <p:cNvCxnSpPr>
            <a:cxnSpLocks/>
            <a:stCxn id="8" idx="2"/>
            <a:endCxn id="9" idx="0"/>
          </p:cNvCxnSpPr>
          <p:nvPr/>
        </p:nvCxnSpPr>
        <p:spPr>
          <a:xfrm>
            <a:off x="2601922" y="4033901"/>
            <a:ext cx="0" cy="238699"/>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7" name="コネクタ: カギ線 16">
            <a:extLst>
              <a:ext uri="{FF2B5EF4-FFF2-40B4-BE49-F238E27FC236}">
                <a16:creationId xmlns:a16="http://schemas.microsoft.com/office/drawing/2014/main" id="{F806958A-716C-4B6C-8D9C-5D2E325D9358}"/>
              </a:ext>
            </a:extLst>
          </p:cNvPr>
          <p:cNvCxnSpPr>
            <a:cxnSpLocks/>
            <a:stCxn id="8" idx="2"/>
            <a:endCxn id="10" idx="0"/>
          </p:cNvCxnSpPr>
          <p:nvPr/>
        </p:nvCxnSpPr>
        <p:spPr>
          <a:xfrm rot="5400000">
            <a:off x="1762114" y="3432791"/>
            <a:ext cx="238699" cy="1440918"/>
          </a:xfrm>
          <a:prstGeom prst="bentConnector3">
            <a:avLst>
              <a:gd name="adj1" fmla="val 50000"/>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0" name="四角形: 角を丸くする 19">
            <a:extLst>
              <a:ext uri="{FF2B5EF4-FFF2-40B4-BE49-F238E27FC236}">
                <a16:creationId xmlns:a16="http://schemas.microsoft.com/office/drawing/2014/main" id="{01D41A8C-2042-4B53-A845-6C86DD245E2B}"/>
              </a:ext>
            </a:extLst>
          </p:cNvPr>
          <p:cNvSpPr/>
          <p:nvPr/>
        </p:nvSpPr>
        <p:spPr>
          <a:xfrm>
            <a:off x="389493" y="5091690"/>
            <a:ext cx="3492063" cy="1579676"/>
          </a:xfrm>
          <a:prstGeom prst="roundRect">
            <a:avLst>
              <a:gd name="adj" fmla="val 11325"/>
            </a:avLst>
          </a:prstGeom>
          <a:solidFill>
            <a:schemeClr val="tx2">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30000"/>
              </a:lnSpc>
              <a:spcAft>
                <a:spcPts val="488"/>
              </a:spcAft>
            </a:pPr>
            <a:r>
              <a:rPr kumimoji="1" lang="ja-JP" altLang="en-US" sz="1138" b="1" dirty="0">
                <a:solidFill>
                  <a:schemeClr val="tx1"/>
                </a:solidFill>
                <a:latin typeface="+mn-ea"/>
              </a:rPr>
              <a:t>開発担当</a:t>
            </a:r>
            <a:endParaRPr kumimoji="1" lang="en-US" altLang="ja-JP" sz="1138" b="1" dirty="0">
              <a:solidFill>
                <a:schemeClr val="tx1"/>
              </a:solidFill>
              <a:latin typeface="+mn-ea"/>
            </a:endParaRPr>
          </a:p>
          <a:p>
            <a:pPr>
              <a:lnSpc>
                <a:spcPct val="130000"/>
              </a:lnSpc>
              <a:spcAft>
                <a:spcPts val="488"/>
              </a:spcAft>
            </a:pPr>
            <a:r>
              <a:rPr kumimoji="1" lang="ja-JP" altLang="en-US" sz="813" dirty="0">
                <a:solidFill>
                  <a:schemeClr val="tx1"/>
                </a:solidFill>
                <a:latin typeface="+mn-ea"/>
              </a:rPr>
              <a:t>合意した要件に従い、システムの</a:t>
            </a:r>
            <a:r>
              <a:rPr kumimoji="1" lang="en-US" altLang="ja-JP" sz="813" dirty="0">
                <a:solidFill>
                  <a:schemeClr val="tx1"/>
                </a:solidFill>
                <a:latin typeface="+mn-ea"/>
              </a:rPr>
              <a:t/>
            </a:r>
            <a:br>
              <a:rPr kumimoji="1" lang="en-US" altLang="ja-JP" sz="813" dirty="0">
                <a:solidFill>
                  <a:schemeClr val="tx1"/>
                </a:solidFill>
                <a:latin typeface="+mn-ea"/>
              </a:rPr>
            </a:br>
            <a:r>
              <a:rPr kumimoji="1" lang="ja-JP" altLang="en-US" sz="813" dirty="0">
                <a:solidFill>
                  <a:schemeClr val="tx1"/>
                </a:solidFill>
                <a:latin typeface="+mn-ea"/>
              </a:rPr>
              <a:t>設計・開発・試験を実施します</a:t>
            </a:r>
            <a:endParaRPr kumimoji="1" lang="en-US" altLang="ja-JP" sz="813" dirty="0">
              <a:solidFill>
                <a:schemeClr val="tx1"/>
              </a:solidFill>
              <a:latin typeface="+mn-ea"/>
            </a:endParaRPr>
          </a:p>
        </p:txBody>
      </p:sp>
      <p:graphicFrame>
        <p:nvGraphicFramePr>
          <p:cNvPr id="24" name="表 4">
            <a:extLst>
              <a:ext uri="{FF2B5EF4-FFF2-40B4-BE49-F238E27FC236}">
                <a16:creationId xmlns:a16="http://schemas.microsoft.com/office/drawing/2014/main" id="{45533246-C060-43EE-8B5F-E04A465AA4E1}"/>
              </a:ext>
            </a:extLst>
          </p:cNvPr>
          <p:cNvGraphicFramePr>
            <a:graphicFrameLocks noGrp="1"/>
          </p:cNvGraphicFramePr>
          <p:nvPr>
            <p:extLst>
              <p:ext uri="{D42A27DB-BD31-4B8C-83A1-F6EECF244321}">
                <p14:modId xmlns:p14="http://schemas.microsoft.com/office/powerpoint/2010/main" val="3109842565"/>
              </p:ext>
            </p:extLst>
          </p:nvPr>
        </p:nvGraphicFramePr>
        <p:xfrm>
          <a:off x="4320355" y="3453509"/>
          <a:ext cx="1345650" cy="580392"/>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開発責任者</a:t>
                      </a:r>
                    </a:p>
                  </a:txBody>
                  <a:tcPr marL="74295" marR="74295" marT="37148" marB="37148"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開発部 シニアマネージャー</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graphicFrame>
        <p:nvGraphicFramePr>
          <p:cNvPr id="25" name="表 4">
            <a:extLst>
              <a:ext uri="{FF2B5EF4-FFF2-40B4-BE49-F238E27FC236}">
                <a16:creationId xmlns:a16="http://schemas.microsoft.com/office/drawing/2014/main" id="{6DFC33CF-1635-4B35-9B60-B9EFE1368FBA}"/>
              </a:ext>
            </a:extLst>
          </p:cNvPr>
          <p:cNvGraphicFramePr>
            <a:graphicFrameLocks noGrp="1"/>
          </p:cNvGraphicFramePr>
          <p:nvPr>
            <p:extLst>
              <p:ext uri="{D42A27DB-BD31-4B8C-83A1-F6EECF244321}">
                <p14:modId xmlns:p14="http://schemas.microsoft.com/office/powerpoint/2010/main" val="343421562"/>
              </p:ext>
            </p:extLst>
          </p:nvPr>
        </p:nvGraphicFramePr>
        <p:xfrm>
          <a:off x="3608756" y="4272600"/>
          <a:ext cx="1345650" cy="580392"/>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開発チームリーダ</a:t>
                      </a:r>
                    </a:p>
                  </a:txBody>
                  <a:tcPr marL="74295" marR="74295" marT="37148" marB="37148"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開発部</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graphicFrame>
        <p:nvGraphicFramePr>
          <p:cNvPr id="26" name="表 4">
            <a:extLst>
              <a:ext uri="{FF2B5EF4-FFF2-40B4-BE49-F238E27FC236}">
                <a16:creationId xmlns:a16="http://schemas.microsoft.com/office/drawing/2014/main" id="{928E3D2B-F70A-425F-8A6A-27ADBC04EBE0}"/>
              </a:ext>
            </a:extLst>
          </p:cNvPr>
          <p:cNvGraphicFramePr>
            <a:graphicFrameLocks noGrp="1"/>
          </p:cNvGraphicFramePr>
          <p:nvPr>
            <p:extLst>
              <p:ext uri="{D42A27DB-BD31-4B8C-83A1-F6EECF244321}">
                <p14:modId xmlns:p14="http://schemas.microsoft.com/office/powerpoint/2010/main" val="2935142483"/>
              </p:ext>
            </p:extLst>
          </p:nvPr>
        </p:nvGraphicFramePr>
        <p:xfrm>
          <a:off x="5060011" y="4272600"/>
          <a:ext cx="1345650" cy="580392"/>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開発チームリーダ</a:t>
                      </a:r>
                    </a:p>
                  </a:txBody>
                  <a:tcPr marL="74295" marR="74295" marT="37148" marB="37148"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solidFill>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開発部</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graphicFrame>
        <p:nvGraphicFramePr>
          <p:cNvPr id="27" name="表 4">
            <a:extLst>
              <a:ext uri="{FF2B5EF4-FFF2-40B4-BE49-F238E27FC236}">
                <a16:creationId xmlns:a16="http://schemas.microsoft.com/office/drawing/2014/main" id="{60BCF028-4E6F-4408-A968-24261F70E2F3}"/>
              </a:ext>
            </a:extLst>
          </p:cNvPr>
          <p:cNvGraphicFramePr>
            <a:graphicFrameLocks noGrp="1"/>
          </p:cNvGraphicFramePr>
          <p:nvPr>
            <p:extLst>
              <p:ext uri="{D42A27DB-BD31-4B8C-83A1-F6EECF244321}">
                <p14:modId xmlns:p14="http://schemas.microsoft.com/office/powerpoint/2010/main" val="181805986"/>
              </p:ext>
            </p:extLst>
          </p:nvPr>
        </p:nvGraphicFramePr>
        <p:xfrm>
          <a:off x="5060011" y="5150197"/>
          <a:ext cx="1345650" cy="580392"/>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開発担当者</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開発部</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graphicFrame>
        <p:nvGraphicFramePr>
          <p:cNvPr id="28" name="表 4">
            <a:extLst>
              <a:ext uri="{FF2B5EF4-FFF2-40B4-BE49-F238E27FC236}">
                <a16:creationId xmlns:a16="http://schemas.microsoft.com/office/drawing/2014/main" id="{E029FC0D-CD74-4284-8BFE-6CBF8D0E66F5}"/>
              </a:ext>
            </a:extLst>
          </p:cNvPr>
          <p:cNvGraphicFramePr>
            <a:graphicFrameLocks noGrp="1"/>
          </p:cNvGraphicFramePr>
          <p:nvPr>
            <p:extLst>
              <p:ext uri="{D42A27DB-BD31-4B8C-83A1-F6EECF244321}">
                <p14:modId xmlns:p14="http://schemas.microsoft.com/office/powerpoint/2010/main" val="3549386325"/>
              </p:ext>
            </p:extLst>
          </p:nvPr>
        </p:nvGraphicFramePr>
        <p:xfrm>
          <a:off x="5060011" y="6027795"/>
          <a:ext cx="1345650" cy="580392"/>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開発担当者</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開発部</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graphicFrame>
        <p:nvGraphicFramePr>
          <p:cNvPr id="29" name="表 4">
            <a:extLst>
              <a:ext uri="{FF2B5EF4-FFF2-40B4-BE49-F238E27FC236}">
                <a16:creationId xmlns:a16="http://schemas.microsoft.com/office/drawing/2014/main" id="{E8C34EEC-FC25-4728-9FA8-E0CDB7B0141B}"/>
              </a:ext>
            </a:extLst>
          </p:cNvPr>
          <p:cNvGraphicFramePr>
            <a:graphicFrameLocks noGrp="1"/>
          </p:cNvGraphicFramePr>
          <p:nvPr>
            <p:extLst>
              <p:ext uri="{D42A27DB-BD31-4B8C-83A1-F6EECF244321}">
                <p14:modId xmlns:p14="http://schemas.microsoft.com/office/powerpoint/2010/main" val="2511607611"/>
              </p:ext>
            </p:extLst>
          </p:nvPr>
        </p:nvGraphicFramePr>
        <p:xfrm>
          <a:off x="3608756" y="5150197"/>
          <a:ext cx="1345650" cy="580392"/>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開発担当者</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開発部</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cxnSp>
        <p:nvCxnSpPr>
          <p:cNvPr id="30" name="コネクタ: カギ線 29">
            <a:extLst>
              <a:ext uri="{FF2B5EF4-FFF2-40B4-BE49-F238E27FC236}">
                <a16:creationId xmlns:a16="http://schemas.microsoft.com/office/drawing/2014/main" id="{FCF18079-FC47-47B0-A7E3-9817D9DF38CA}"/>
              </a:ext>
            </a:extLst>
          </p:cNvPr>
          <p:cNvCxnSpPr>
            <a:cxnSpLocks/>
            <a:stCxn id="24" idx="2"/>
            <a:endCxn id="25" idx="0"/>
          </p:cNvCxnSpPr>
          <p:nvPr/>
        </p:nvCxnSpPr>
        <p:spPr>
          <a:xfrm rot="5400000">
            <a:off x="4518032" y="3797451"/>
            <a:ext cx="238699" cy="711599"/>
          </a:xfrm>
          <a:prstGeom prst="bentConnector3">
            <a:avLst>
              <a:gd name="adj1" fmla="val 50000"/>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3" name="コネクタ: カギ線 32">
            <a:extLst>
              <a:ext uri="{FF2B5EF4-FFF2-40B4-BE49-F238E27FC236}">
                <a16:creationId xmlns:a16="http://schemas.microsoft.com/office/drawing/2014/main" id="{FF0C55E2-2003-4E3D-B547-8623DC3C9F7C}"/>
              </a:ext>
            </a:extLst>
          </p:cNvPr>
          <p:cNvCxnSpPr>
            <a:cxnSpLocks/>
            <a:stCxn id="24" idx="2"/>
            <a:endCxn id="26" idx="0"/>
          </p:cNvCxnSpPr>
          <p:nvPr/>
        </p:nvCxnSpPr>
        <p:spPr>
          <a:xfrm rot="16200000" flipH="1">
            <a:off x="5243659" y="3783422"/>
            <a:ext cx="238699" cy="739656"/>
          </a:xfrm>
          <a:prstGeom prst="bentConnector3">
            <a:avLst>
              <a:gd name="adj1" fmla="val 50000"/>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C76C2612-23C7-4BF0-A592-AC31C64B443B}"/>
              </a:ext>
            </a:extLst>
          </p:cNvPr>
          <p:cNvCxnSpPr>
            <a:cxnSpLocks/>
            <a:stCxn id="25" idx="2"/>
            <a:endCxn id="29" idx="0"/>
          </p:cNvCxnSpPr>
          <p:nvPr/>
        </p:nvCxnSpPr>
        <p:spPr>
          <a:xfrm>
            <a:off x="4281581" y="4852992"/>
            <a:ext cx="0" cy="297205"/>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0" name="直線コネクタ 39">
            <a:extLst>
              <a:ext uri="{FF2B5EF4-FFF2-40B4-BE49-F238E27FC236}">
                <a16:creationId xmlns:a16="http://schemas.microsoft.com/office/drawing/2014/main" id="{D2A345A8-C8DB-4B1B-9A2D-5A898EAC0493}"/>
              </a:ext>
            </a:extLst>
          </p:cNvPr>
          <p:cNvCxnSpPr>
            <a:cxnSpLocks/>
            <a:stCxn id="26" idx="2"/>
            <a:endCxn id="27" idx="0"/>
          </p:cNvCxnSpPr>
          <p:nvPr/>
        </p:nvCxnSpPr>
        <p:spPr>
          <a:xfrm>
            <a:off x="5732836" y="4852992"/>
            <a:ext cx="0" cy="297205"/>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3" name="直線コネクタ 42">
            <a:extLst>
              <a:ext uri="{FF2B5EF4-FFF2-40B4-BE49-F238E27FC236}">
                <a16:creationId xmlns:a16="http://schemas.microsoft.com/office/drawing/2014/main" id="{3014E66E-2AC5-4F2B-9E96-2F0CA702A37F}"/>
              </a:ext>
            </a:extLst>
          </p:cNvPr>
          <p:cNvCxnSpPr>
            <a:cxnSpLocks/>
            <a:stCxn id="27" idx="2"/>
            <a:endCxn id="28" idx="0"/>
          </p:cNvCxnSpPr>
          <p:nvPr/>
        </p:nvCxnSpPr>
        <p:spPr>
          <a:xfrm>
            <a:off x="5732836" y="5730589"/>
            <a:ext cx="0" cy="297206"/>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aphicFrame>
        <p:nvGraphicFramePr>
          <p:cNvPr id="47" name="表 4">
            <a:extLst>
              <a:ext uri="{FF2B5EF4-FFF2-40B4-BE49-F238E27FC236}">
                <a16:creationId xmlns:a16="http://schemas.microsoft.com/office/drawing/2014/main" id="{8A835A3F-C7C2-4245-A76E-695004E71D68}"/>
              </a:ext>
            </a:extLst>
          </p:cNvPr>
          <p:cNvGraphicFramePr>
            <a:graphicFrameLocks noGrp="1"/>
          </p:cNvGraphicFramePr>
          <p:nvPr>
            <p:extLst>
              <p:ext uri="{D42A27DB-BD31-4B8C-83A1-F6EECF244321}">
                <p14:modId xmlns:p14="http://schemas.microsoft.com/office/powerpoint/2010/main" val="4029446475"/>
              </p:ext>
            </p:extLst>
          </p:nvPr>
        </p:nvGraphicFramePr>
        <p:xfrm>
          <a:off x="3611836" y="6027795"/>
          <a:ext cx="1345650" cy="580392"/>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開発担当者</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開発部</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graphicFrame>
        <p:nvGraphicFramePr>
          <p:cNvPr id="48" name="表 4">
            <a:extLst>
              <a:ext uri="{FF2B5EF4-FFF2-40B4-BE49-F238E27FC236}">
                <a16:creationId xmlns:a16="http://schemas.microsoft.com/office/drawing/2014/main" id="{257B43D0-8639-4568-844E-62737E39A14B}"/>
              </a:ext>
            </a:extLst>
          </p:cNvPr>
          <p:cNvGraphicFramePr>
            <a:graphicFrameLocks noGrp="1"/>
          </p:cNvGraphicFramePr>
          <p:nvPr>
            <p:extLst>
              <p:ext uri="{D42A27DB-BD31-4B8C-83A1-F6EECF244321}">
                <p14:modId xmlns:p14="http://schemas.microsoft.com/office/powerpoint/2010/main" val="1439935384"/>
              </p:ext>
            </p:extLst>
          </p:nvPr>
        </p:nvGraphicFramePr>
        <p:xfrm>
          <a:off x="2163661" y="5150197"/>
          <a:ext cx="1345650" cy="580392"/>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開発担当者</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開発部</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cxnSp>
        <p:nvCxnSpPr>
          <p:cNvPr id="50" name="直線コネクタ 49">
            <a:extLst>
              <a:ext uri="{FF2B5EF4-FFF2-40B4-BE49-F238E27FC236}">
                <a16:creationId xmlns:a16="http://schemas.microsoft.com/office/drawing/2014/main" id="{D1CF0EBD-1FBA-46C8-964F-040890C2CFAB}"/>
              </a:ext>
            </a:extLst>
          </p:cNvPr>
          <p:cNvCxnSpPr>
            <a:cxnSpLocks/>
            <a:stCxn id="29" idx="2"/>
            <a:endCxn id="47" idx="0"/>
          </p:cNvCxnSpPr>
          <p:nvPr/>
        </p:nvCxnSpPr>
        <p:spPr>
          <a:xfrm>
            <a:off x="4281581" y="5730589"/>
            <a:ext cx="3080" cy="297206"/>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53" name="コネクタ: カギ線 52">
            <a:extLst>
              <a:ext uri="{FF2B5EF4-FFF2-40B4-BE49-F238E27FC236}">
                <a16:creationId xmlns:a16="http://schemas.microsoft.com/office/drawing/2014/main" id="{D9FD6B52-E8CB-4921-B4C1-DA50586EADAE}"/>
              </a:ext>
            </a:extLst>
          </p:cNvPr>
          <p:cNvCxnSpPr>
            <a:cxnSpLocks/>
            <a:stCxn id="25" idx="2"/>
            <a:endCxn id="48" idx="0"/>
          </p:cNvCxnSpPr>
          <p:nvPr/>
        </p:nvCxnSpPr>
        <p:spPr>
          <a:xfrm rot="5400000">
            <a:off x="3410432" y="4279047"/>
            <a:ext cx="297205" cy="1445095"/>
          </a:xfrm>
          <a:prstGeom prst="bentConnector3">
            <a:avLst>
              <a:gd name="adj1" fmla="val 50000"/>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56" name="直線コネクタ 55">
            <a:extLst>
              <a:ext uri="{FF2B5EF4-FFF2-40B4-BE49-F238E27FC236}">
                <a16:creationId xmlns:a16="http://schemas.microsoft.com/office/drawing/2014/main" id="{7E697C4E-83B6-4792-8B7D-58A83F4EA0E6}"/>
              </a:ext>
            </a:extLst>
          </p:cNvPr>
          <p:cNvCxnSpPr>
            <a:cxnSpLocks/>
            <a:stCxn id="4" idx="2"/>
            <a:endCxn id="24" idx="0"/>
          </p:cNvCxnSpPr>
          <p:nvPr/>
        </p:nvCxnSpPr>
        <p:spPr>
          <a:xfrm>
            <a:off x="4993180" y="3109968"/>
            <a:ext cx="0" cy="343541"/>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aphicFrame>
        <p:nvGraphicFramePr>
          <p:cNvPr id="66" name="表 4">
            <a:extLst>
              <a:ext uri="{FF2B5EF4-FFF2-40B4-BE49-F238E27FC236}">
                <a16:creationId xmlns:a16="http://schemas.microsoft.com/office/drawing/2014/main" id="{E1FB3419-F6E8-445E-B091-CCFC823C2C5D}"/>
              </a:ext>
            </a:extLst>
          </p:cNvPr>
          <p:cNvGraphicFramePr>
            <a:graphicFrameLocks noGrp="1"/>
          </p:cNvGraphicFramePr>
          <p:nvPr>
            <p:extLst>
              <p:ext uri="{D42A27DB-BD31-4B8C-83A1-F6EECF244321}">
                <p14:modId xmlns:p14="http://schemas.microsoft.com/office/powerpoint/2010/main" val="953393293"/>
              </p:ext>
            </p:extLst>
          </p:nvPr>
        </p:nvGraphicFramePr>
        <p:xfrm>
          <a:off x="2163661" y="6031041"/>
          <a:ext cx="1345650" cy="580392"/>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開発担当者</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開発部</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cxnSp>
        <p:nvCxnSpPr>
          <p:cNvPr id="67" name="直線コネクタ 66">
            <a:extLst>
              <a:ext uri="{FF2B5EF4-FFF2-40B4-BE49-F238E27FC236}">
                <a16:creationId xmlns:a16="http://schemas.microsoft.com/office/drawing/2014/main" id="{642F3EED-4AED-4CBF-BB37-2174FE9140FE}"/>
              </a:ext>
            </a:extLst>
          </p:cNvPr>
          <p:cNvCxnSpPr>
            <a:cxnSpLocks/>
            <a:stCxn id="48" idx="2"/>
            <a:endCxn id="66" idx="0"/>
          </p:cNvCxnSpPr>
          <p:nvPr/>
        </p:nvCxnSpPr>
        <p:spPr>
          <a:xfrm>
            <a:off x="2836486" y="5730589"/>
            <a:ext cx="0" cy="300452"/>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aphicFrame>
        <p:nvGraphicFramePr>
          <p:cNvPr id="81" name="表 4">
            <a:extLst>
              <a:ext uri="{FF2B5EF4-FFF2-40B4-BE49-F238E27FC236}">
                <a16:creationId xmlns:a16="http://schemas.microsoft.com/office/drawing/2014/main" id="{33C5980B-4757-45E5-9D01-C4BD6D33A158}"/>
              </a:ext>
            </a:extLst>
          </p:cNvPr>
          <p:cNvGraphicFramePr>
            <a:graphicFrameLocks noGrp="1"/>
          </p:cNvGraphicFramePr>
          <p:nvPr>
            <p:extLst>
              <p:ext uri="{D42A27DB-BD31-4B8C-83A1-F6EECF244321}">
                <p14:modId xmlns:p14="http://schemas.microsoft.com/office/powerpoint/2010/main" val="721214648"/>
              </p:ext>
            </p:extLst>
          </p:nvPr>
        </p:nvGraphicFramePr>
        <p:xfrm>
          <a:off x="6767706" y="3453509"/>
          <a:ext cx="1345650" cy="580392"/>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営業責任者</a:t>
                      </a:r>
                    </a:p>
                  </a:txBody>
                  <a:tcPr marL="74295" marR="74295" marT="37148" marB="37148"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セールス部 部長</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graphicFrame>
        <p:nvGraphicFramePr>
          <p:cNvPr id="82" name="表 4">
            <a:extLst>
              <a:ext uri="{FF2B5EF4-FFF2-40B4-BE49-F238E27FC236}">
                <a16:creationId xmlns:a16="http://schemas.microsoft.com/office/drawing/2014/main" id="{E6FCEFD9-E4A6-40B6-A65E-00151FAC5FA6}"/>
              </a:ext>
            </a:extLst>
          </p:cNvPr>
          <p:cNvGraphicFramePr>
            <a:graphicFrameLocks noGrp="1"/>
          </p:cNvGraphicFramePr>
          <p:nvPr>
            <p:extLst>
              <p:ext uri="{D42A27DB-BD31-4B8C-83A1-F6EECF244321}">
                <p14:modId xmlns:p14="http://schemas.microsoft.com/office/powerpoint/2010/main" val="962039191"/>
              </p:ext>
            </p:extLst>
          </p:nvPr>
        </p:nvGraphicFramePr>
        <p:xfrm>
          <a:off x="6767706" y="4272600"/>
          <a:ext cx="1345650" cy="580392"/>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営業担当者</a:t>
                      </a:r>
                    </a:p>
                  </a:txBody>
                  <a:tcPr marL="74295" marR="74295" marT="37148" marB="37148"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セールス部</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cxnSp>
        <p:nvCxnSpPr>
          <p:cNvPr id="83" name="コネクタ: カギ線 82">
            <a:extLst>
              <a:ext uri="{FF2B5EF4-FFF2-40B4-BE49-F238E27FC236}">
                <a16:creationId xmlns:a16="http://schemas.microsoft.com/office/drawing/2014/main" id="{14AE17DB-5FD8-48F1-ACA0-A16301E2741C}"/>
              </a:ext>
            </a:extLst>
          </p:cNvPr>
          <p:cNvCxnSpPr>
            <a:cxnSpLocks/>
            <a:stCxn id="4" idx="2"/>
            <a:endCxn id="81" idx="0"/>
          </p:cNvCxnSpPr>
          <p:nvPr/>
        </p:nvCxnSpPr>
        <p:spPr>
          <a:xfrm rot="16200000" flipH="1">
            <a:off x="6045085" y="2058062"/>
            <a:ext cx="343541" cy="2447351"/>
          </a:xfrm>
          <a:prstGeom prst="bentConnector3">
            <a:avLst>
              <a:gd name="adj1" fmla="val 50000"/>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86" name="直線コネクタ 85">
            <a:extLst>
              <a:ext uri="{FF2B5EF4-FFF2-40B4-BE49-F238E27FC236}">
                <a16:creationId xmlns:a16="http://schemas.microsoft.com/office/drawing/2014/main" id="{DA4DF5A0-8D91-416D-BF94-F5695F267E52}"/>
              </a:ext>
            </a:extLst>
          </p:cNvPr>
          <p:cNvCxnSpPr>
            <a:cxnSpLocks/>
            <a:stCxn id="81" idx="2"/>
            <a:endCxn id="82" idx="0"/>
          </p:cNvCxnSpPr>
          <p:nvPr/>
        </p:nvCxnSpPr>
        <p:spPr>
          <a:xfrm>
            <a:off x="7440531" y="4033901"/>
            <a:ext cx="0" cy="238699"/>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90" name="四角形: 角を丸くする 89">
            <a:extLst>
              <a:ext uri="{FF2B5EF4-FFF2-40B4-BE49-F238E27FC236}">
                <a16:creationId xmlns:a16="http://schemas.microsoft.com/office/drawing/2014/main" id="{A172F9FC-09A8-40FF-9D9D-575E77BD893E}"/>
              </a:ext>
            </a:extLst>
          </p:cNvPr>
          <p:cNvSpPr/>
          <p:nvPr/>
        </p:nvSpPr>
        <p:spPr>
          <a:xfrm>
            <a:off x="6465007" y="5220876"/>
            <a:ext cx="2857654" cy="1333478"/>
          </a:xfrm>
          <a:prstGeom prst="roundRect">
            <a:avLst>
              <a:gd name="adj" fmla="val 7686"/>
            </a:avLst>
          </a:prstGeom>
          <a:solidFill>
            <a:schemeClr val="bg1"/>
          </a:solidFill>
          <a:ln w="285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nSpc>
                <a:spcPct val="130000"/>
              </a:lnSpc>
              <a:spcAft>
                <a:spcPts val="488"/>
              </a:spcAft>
            </a:pPr>
            <a:r>
              <a:rPr kumimoji="1" lang="ja-JP" altLang="en-US" sz="1138" b="1" dirty="0">
                <a:solidFill>
                  <a:schemeClr val="tx1"/>
                </a:solidFill>
                <a:latin typeface="+mn-ea"/>
              </a:rPr>
              <a:t>開発協力会社</a:t>
            </a:r>
            <a:endParaRPr kumimoji="1" lang="en-US" altLang="ja-JP" sz="1138" b="1" dirty="0">
              <a:solidFill>
                <a:schemeClr val="tx1"/>
              </a:solidFill>
              <a:latin typeface="+mn-ea"/>
            </a:endParaRPr>
          </a:p>
          <a:p>
            <a:pPr>
              <a:lnSpc>
                <a:spcPct val="130000"/>
              </a:lnSpc>
              <a:spcAft>
                <a:spcPts val="488"/>
              </a:spcAft>
            </a:pPr>
            <a:r>
              <a:rPr kumimoji="1" lang="ja-JP" altLang="en-US" sz="894" dirty="0">
                <a:solidFill>
                  <a:schemeClr val="tx1"/>
                </a:solidFill>
                <a:latin typeface="+mn-ea"/>
              </a:rPr>
              <a:t>開発内容に応じて最適な開発会社を採用</a:t>
            </a:r>
          </a:p>
        </p:txBody>
      </p:sp>
      <p:graphicFrame>
        <p:nvGraphicFramePr>
          <p:cNvPr id="93" name="表 4">
            <a:extLst>
              <a:ext uri="{FF2B5EF4-FFF2-40B4-BE49-F238E27FC236}">
                <a16:creationId xmlns:a16="http://schemas.microsoft.com/office/drawing/2014/main" id="{7481ACD3-3E11-45E2-8D94-7EEDF32B686B}"/>
              </a:ext>
            </a:extLst>
          </p:cNvPr>
          <p:cNvGraphicFramePr>
            <a:graphicFrameLocks noGrp="1"/>
          </p:cNvGraphicFramePr>
          <p:nvPr>
            <p:extLst>
              <p:ext uri="{D42A27DB-BD31-4B8C-83A1-F6EECF244321}">
                <p14:modId xmlns:p14="http://schemas.microsoft.com/office/powerpoint/2010/main" val="2010841857"/>
              </p:ext>
            </p:extLst>
          </p:nvPr>
        </p:nvGraphicFramePr>
        <p:xfrm>
          <a:off x="6514349" y="5384223"/>
          <a:ext cx="1345650" cy="509716"/>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協力会社</a:t>
                      </a:r>
                      <a:r>
                        <a:rPr kumimoji="1" lang="en-US" altLang="ja-JP" sz="800" b="0" dirty="0">
                          <a:solidFill>
                            <a:schemeClr val="bg1"/>
                          </a:solidFill>
                        </a:rPr>
                        <a:t>A</a:t>
                      </a:r>
                      <a:endParaRPr kumimoji="1" lang="ja-JP" altLang="en-US" sz="800" b="0" dirty="0">
                        <a:solidFill>
                          <a:schemeClr val="bg1"/>
                        </a:solidFill>
                      </a:endParaRP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3555805539"/>
                  </a:ext>
                </a:extLst>
              </a:tr>
              <a:tr h="301308">
                <a:tc>
                  <a:txBody>
                    <a:bodyPr/>
                    <a:lstStyle/>
                    <a:p>
                      <a:pPr algn="ctr">
                        <a:lnSpc>
                          <a:spcPct val="110000"/>
                        </a:lnSpc>
                        <a:spcAft>
                          <a:spcPts val="100"/>
                        </a:spcAft>
                      </a:pPr>
                      <a:r>
                        <a:rPr kumimoji="1" lang="ja-JP" altLang="en-US" sz="1000" dirty="0">
                          <a:solidFill>
                            <a:schemeClr val="tx1"/>
                          </a:solidFill>
                        </a:rPr>
                        <a:t>開発 担当者</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cxnSp>
        <p:nvCxnSpPr>
          <p:cNvPr id="94" name="コネクタ: カギ線 93">
            <a:extLst>
              <a:ext uri="{FF2B5EF4-FFF2-40B4-BE49-F238E27FC236}">
                <a16:creationId xmlns:a16="http://schemas.microsoft.com/office/drawing/2014/main" id="{0ACE1C64-A9B2-4CB0-9D89-A470927F7D83}"/>
              </a:ext>
            </a:extLst>
          </p:cNvPr>
          <p:cNvCxnSpPr>
            <a:cxnSpLocks/>
            <a:stCxn id="26" idx="2"/>
            <a:endCxn id="93" idx="0"/>
          </p:cNvCxnSpPr>
          <p:nvPr/>
        </p:nvCxnSpPr>
        <p:spPr>
          <a:xfrm rot="16200000" flipH="1">
            <a:off x="6194390" y="4391438"/>
            <a:ext cx="531231" cy="1454338"/>
          </a:xfrm>
          <a:prstGeom prst="bentConnector3">
            <a:avLst>
              <a:gd name="adj1" fmla="val 50000"/>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aphicFrame>
        <p:nvGraphicFramePr>
          <p:cNvPr id="100" name="表 4">
            <a:extLst>
              <a:ext uri="{FF2B5EF4-FFF2-40B4-BE49-F238E27FC236}">
                <a16:creationId xmlns:a16="http://schemas.microsoft.com/office/drawing/2014/main" id="{2DF4AEAF-C62C-4F54-9A1D-1DC82FDFF5A6}"/>
              </a:ext>
            </a:extLst>
          </p:cNvPr>
          <p:cNvGraphicFramePr>
            <a:graphicFrameLocks noGrp="1"/>
          </p:cNvGraphicFramePr>
          <p:nvPr>
            <p:extLst>
              <p:ext uri="{D42A27DB-BD31-4B8C-83A1-F6EECF244321}">
                <p14:modId xmlns:p14="http://schemas.microsoft.com/office/powerpoint/2010/main" val="824479335"/>
              </p:ext>
            </p:extLst>
          </p:nvPr>
        </p:nvGraphicFramePr>
        <p:xfrm>
          <a:off x="7926663" y="5384223"/>
          <a:ext cx="1345650" cy="509716"/>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協力会社</a:t>
                      </a:r>
                      <a:r>
                        <a:rPr kumimoji="1" lang="en-US" altLang="ja-JP" sz="800" b="0" dirty="0">
                          <a:solidFill>
                            <a:schemeClr val="bg1"/>
                          </a:solidFill>
                        </a:rPr>
                        <a:t>B</a:t>
                      </a:r>
                      <a:endParaRPr kumimoji="1" lang="ja-JP" altLang="en-US" sz="800" b="0" dirty="0">
                        <a:solidFill>
                          <a:schemeClr val="bg1"/>
                        </a:solidFill>
                      </a:endParaRP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3555805539"/>
                  </a:ext>
                </a:extLst>
              </a:tr>
              <a:tr h="301308">
                <a:tc>
                  <a:txBody>
                    <a:bodyPr/>
                    <a:lstStyle/>
                    <a:p>
                      <a:pPr algn="ctr">
                        <a:lnSpc>
                          <a:spcPct val="110000"/>
                        </a:lnSpc>
                        <a:spcAft>
                          <a:spcPts val="100"/>
                        </a:spcAft>
                      </a:pPr>
                      <a:r>
                        <a:rPr kumimoji="1" lang="ja-JP" altLang="en-US" sz="1000" dirty="0">
                          <a:solidFill>
                            <a:schemeClr val="tx1"/>
                          </a:solidFill>
                        </a:rPr>
                        <a:t>開発 担当者</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cxnSp>
        <p:nvCxnSpPr>
          <p:cNvPr id="102" name="コネクタ: カギ線 101">
            <a:extLst>
              <a:ext uri="{FF2B5EF4-FFF2-40B4-BE49-F238E27FC236}">
                <a16:creationId xmlns:a16="http://schemas.microsoft.com/office/drawing/2014/main" id="{3B42C5D2-BBE1-4814-8CAF-479138CB9712}"/>
              </a:ext>
            </a:extLst>
          </p:cNvPr>
          <p:cNvCxnSpPr>
            <a:cxnSpLocks/>
            <a:stCxn id="26" idx="2"/>
            <a:endCxn id="100" idx="0"/>
          </p:cNvCxnSpPr>
          <p:nvPr/>
        </p:nvCxnSpPr>
        <p:spPr>
          <a:xfrm rot="16200000" flipH="1">
            <a:off x="6900547" y="3685281"/>
            <a:ext cx="531231" cy="2866652"/>
          </a:xfrm>
          <a:prstGeom prst="bentConnector3">
            <a:avLst>
              <a:gd name="adj1" fmla="val 50000"/>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1" name="正方形/長方形 10">
            <a:extLst>
              <a:ext uri="{FF2B5EF4-FFF2-40B4-BE49-F238E27FC236}">
                <a16:creationId xmlns:a16="http://schemas.microsoft.com/office/drawing/2014/main" id="{E82E39C1-9BDB-4B05-ACEF-78D87EB5F2D7}"/>
              </a:ext>
            </a:extLst>
          </p:cNvPr>
          <p:cNvSpPr/>
          <p:nvPr/>
        </p:nvSpPr>
        <p:spPr>
          <a:xfrm>
            <a:off x="6039991" y="2493235"/>
            <a:ext cx="2837317" cy="714242"/>
          </a:xfrm>
          <a:prstGeom prst="rect">
            <a:avLst/>
          </a:prstGeom>
          <a:solidFill>
            <a:schemeClr val="bg1"/>
          </a:solidFill>
          <a:ln>
            <a:solidFill>
              <a:schemeClr val="bg1">
                <a:lumMod val="5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lnSpc>
                <a:spcPct val="130000"/>
              </a:lnSpc>
              <a:spcAft>
                <a:spcPts val="488"/>
              </a:spcAft>
            </a:pPr>
            <a:r>
              <a:rPr kumimoji="1" lang="ja-JP" altLang="en-US" sz="731" dirty="0">
                <a:solidFill>
                  <a:schemeClr val="tx1"/>
                </a:solidFill>
                <a:latin typeface="+mn-ea"/>
              </a:rPr>
              <a:t>＜凡例＞</a:t>
            </a:r>
          </a:p>
        </p:txBody>
      </p:sp>
      <p:sp>
        <p:nvSpPr>
          <p:cNvPr id="18" name="正方形/長方形 17">
            <a:extLst>
              <a:ext uri="{FF2B5EF4-FFF2-40B4-BE49-F238E27FC236}">
                <a16:creationId xmlns:a16="http://schemas.microsoft.com/office/drawing/2014/main" id="{6CEE4904-B320-4A42-BEC6-E2ADB1D17F24}"/>
              </a:ext>
            </a:extLst>
          </p:cNvPr>
          <p:cNvSpPr/>
          <p:nvPr/>
        </p:nvSpPr>
        <p:spPr>
          <a:xfrm>
            <a:off x="6235400" y="2723838"/>
            <a:ext cx="71708" cy="70832"/>
          </a:xfrm>
          <a:prstGeom prst="rect">
            <a:avLst/>
          </a:prstGeom>
          <a:solidFill>
            <a:schemeClr val="bg1"/>
          </a:solidFill>
          <a:ln w="38100">
            <a:solidFill>
              <a:schemeClr val="tx2"/>
            </a:solidFill>
          </a:ln>
          <a:effectLst/>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147042">
              <a:lnSpc>
                <a:spcPct val="130000"/>
              </a:lnSpc>
              <a:spcAft>
                <a:spcPts val="488"/>
              </a:spcAft>
            </a:pPr>
            <a:r>
              <a:rPr kumimoji="1" lang="ja-JP" altLang="en-US" sz="731" dirty="0">
                <a:solidFill>
                  <a:schemeClr val="tx1"/>
                </a:solidFill>
                <a:latin typeface="+mn-ea"/>
              </a:rPr>
              <a:t>案件責任者：ステコミや意思決定の会議へ出席、最終判断</a:t>
            </a:r>
          </a:p>
        </p:txBody>
      </p:sp>
      <p:sp>
        <p:nvSpPr>
          <p:cNvPr id="55" name="正方形/長方形 54">
            <a:extLst>
              <a:ext uri="{FF2B5EF4-FFF2-40B4-BE49-F238E27FC236}">
                <a16:creationId xmlns:a16="http://schemas.microsoft.com/office/drawing/2014/main" id="{E048FFFE-BC33-4B03-B4CB-EB8604753E0A}"/>
              </a:ext>
            </a:extLst>
          </p:cNvPr>
          <p:cNvSpPr/>
          <p:nvPr/>
        </p:nvSpPr>
        <p:spPr>
          <a:xfrm>
            <a:off x="6238665" y="2886069"/>
            <a:ext cx="71708" cy="70832"/>
          </a:xfrm>
          <a:prstGeom prst="rect">
            <a:avLst/>
          </a:prstGeom>
          <a:solidFill>
            <a:schemeClr val="bg1"/>
          </a:solidFill>
          <a:ln w="38100">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147042">
              <a:lnSpc>
                <a:spcPct val="130000"/>
              </a:lnSpc>
              <a:spcAft>
                <a:spcPts val="488"/>
              </a:spcAft>
            </a:pPr>
            <a:r>
              <a:rPr kumimoji="1" lang="ja-JP" altLang="en-US" sz="731" dirty="0">
                <a:solidFill>
                  <a:schemeClr val="tx1"/>
                </a:solidFill>
                <a:latin typeface="+mn-ea"/>
              </a:rPr>
              <a:t>プロジェクトリーダ：定例／アクション会議へ出席、推進</a:t>
            </a:r>
          </a:p>
        </p:txBody>
      </p:sp>
      <p:sp>
        <p:nvSpPr>
          <p:cNvPr id="57" name="正方形/長方形 56">
            <a:extLst>
              <a:ext uri="{FF2B5EF4-FFF2-40B4-BE49-F238E27FC236}">
                <a16:creationId xmlns:a16="http://schemas.microsoft.com/office/drawing/2014/main" id="{051D79C0-623D-4843-A8E2-6B3C30F9A8A4}"/>
              </a:ext>
            </a:extLst>
          </p:cNvPr>
          <p:cNvSpPr/>
          <p:nvPr/>
        </p:nvSpPr>
        <p:spPr>
          <a:xfrm>
            <a:off x="6238665" y="3042846"/>
            <a:ext cx="71708" cy="70832"/>
          </a:xfrm>
          <a:prstGeom prst="rect">
            <a:avLst/>
          </a:prstGeom>
          <a:solidFill>
            <a:schemeClr val="bg1"/>
          </a:solidFill>
          <a:ln w="38100">
            <a:solidFill>
              <a:schemeClr val="bg1">
                <a:lumMod val="5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147042">
              <a:lnSpc>
                <a:spcPct val="130000"/>
              </a:lnSpc>
              <a:spcAft>
                <a:spcPts val="488"/>
              </a:spcAft>
            </a:pPr>
            <a:r>
              <a:rPr kumimoji="1" lang="ja-JP" altLang="en-US" sz="731" dirty="0">
                <a:solidFill>
                  <a:schemeClr val="tx1"/>
                </a:solidFill>
                <a:latin typeface="+mn-ea"/>
              </a:rPr>
              <a:t>構成員：必要に応じてアドホックに参加</a:t>
            </a:r>
          </a:p>
        </p:txBody>
      </p:sp>
      <p:sp>
        <p:nvSpPr>
          <p:cNvPr id="54" name="テキスト ボックス 53"/>
          <p:cNvSpPr txBox="1"/>
          <p:nvPr/>
        </p:nvSpPr>
        <p:spPr>
          <a:xfrm>
            <a:off x="389493" y="1893611"/>
            <a:ext cx="6505577" cy="394825"/>
          </a:xfrm>
          <a:prstGeom prst="rect">
            <a:avLst/>
          </a:prstGeom>
          <a:solidFill>
            <a:srgbClr val="FF0000"/>
          </a:solidFill>
        </p:spPr>
        <p:txBody>
          <a:bodyPr wrap="square" lIns="36000" tIns="36000" rIns="36000" bIns="36000" rtlCol="0" anchor="ctr" anchorCtr="0">
            <a:spAutoFit/>
          </a:bodyPr>
          <a:lstStyle/>
          <a:p>
            <a:pPr>
              <a:spcBef>
                <a:spcPts val="0"/>
              </a:spcBef>
              <a:buSzPct val="100000"/>
            </a:pPr>
            <a:r>
              <a:rPr kumimoji="1" lang="ja-JP" altLang="en-US" sz="2000" dirty="0">
                <a:solidFill>
                  <a:schemeClr val="bg1"/>
                </a:solidFill>
              </a:rPr>
              <a:t>①プロジェクトメンバーそれぞれの実施体制と</a:t>
            </a:r>
            <a:r>
              <a:rPr kumimoji="1" lang="ja-JP" altLang="en-US" sz="2000" dirty="0" smtClean="0">
                <a:solidFill>
                  <a:schemeClr val="bg1"/>
                </a:solidFill>
              </a:rPr>
              <a:t>役割　記載例</a:t>
            </a:r>
            <a:endParaRPr kumimoji="1" lang="ja-JP" altLang="en-US" sz="2000" dirty="0">
              <a:solidFill>
                <a:schemeClr val="bg1"/>
              </a:solidFill>
            </a:endParaRPr>
          </a:p>
        </p:txBody>
      </p:sp>
    </p:spTree>
    <p:extLst>
      <p:ext uri="{BB962C8B-B14F-4D97-AF65-F5344CB8AC3E}">
        <p14:creationId xmlns:p14="http://schemas.microsoft.com/office/powerpoint/2010/main" val="22617249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テキスト ボックス 41">
            <a:extLst>
              <a:ext uri="{FF2B5EF4-FFF2-40B4-BE49-F238E27FC236}">
                <a16:creationId xmlns:a16="http://schemas.microsoft.com/office/drawing/2014/main" id="{7F789763-085C-4BD5-BD90-BBBF755B9B87}"/>
              </a:ext>
            </a:extLst>
          </p:cNvPr>
          <p:cNvSpPr txBox="1"/>
          <p:nvPr/>
        </p:nvSpPr>
        <p:spPr>
          <a:xfrm>
            <a:off x="400477" y="2170165"/>
            <a:ext cx="6431146" cy="380480"/>
          </a:xfrm>
          <a:prstGeom prst="rect">
            <a:avLst/>
          </a:prstGeom>
          <a:solidFill>
            <a:srgbClr val="FF0000"/>
          </a:solidFill>
        </p:spPr>
        <p:txBody>
          <a:bodyPr wrap="square" lIns="36000" tIns="36000" rIns="36000" bIns="36000" rtlCol="0" anchor="ctr" anchorCtr="0">
            <a:spAutoFit/>
          </a:bodyPr>
          <a:lstStyle/>
          <a:p>
            <a:pPr lvl="0">
              <a:spcBef>
                <a:spcPts val="0"/>
              </a:spcBef>
              <a:buSzPct val="100000"/>
              <a:defRPr/>
            </a:pPr>
            <a:r>
              <a:rPr kumimoji="1" lang="ja-JP" altLang="en-US" sz="2000" dirty="0">
                <a:solidFill>
                  <a:prstClr val="white"/>
                </a:solidFill>
              </a:rPr>
              <a:t>②県内に研究開発拠点を有する大企業者の概要</a:t>
            </a:r>
            <a:r>
              <a:rPr kumimoji="1" lang="ja-JP" altLang="en-US" sz="2000" dirty="0" smtClean="0">
                <a:solidFill>
                  <a:prstClr val="white"/>
                </a:solidFill>
              </a:rPr>
              <a:t>　</a:t>
            </a:r>
            <a:r>
              <a:rPr kumimoji="1" lang="ja-JP" altLang="en-US" sz="2000" b="0" i="0" u="none" strike="noStrike" kern="1200" cap="none" spc="0" normalizeH="0" baseline="0" noProof="0" dirty="0" smtClean="0">
                <a:ln>
                  <a:noFill/>
                </a:ln>
                <a:solidFill>
                  <a:prstClr val="white"/>
                </a:solidFill>
                <a:effectLst/>
                <a:uLnTx/>
                <a:uFillTx/>
                <a:latin typeface="Arial" charset="0"/>
                <a:ea typeface="ＭＳ Ｐゴシック"/>
                <a:cs typeface="Arial" charset="0"/>
              </a:rPr>
              <a:t>記載例</a:t>
            </a:r>
            <a:endParaRPr kumimoji="1" lang="ja-JP" altLang="en-US" sz="2000" b="0" i="0" u="none" strike="noStrike" kern="1200" cap="none" spc="0" normalizeH="0" baseline="0" noProof="0" dirty="0">
              <a:ln>
                <a:noFill/>
              </a:ln>
              <a:solidFill>
                <a:prstClr val="white"/>
              </a:solidFill>
              <a:effectLst/>
              <a:uLnTx/>
              <a:uFillTx/>
              <a:latin typeface="Arial" charset="0"/>
              <a:ea typeface="ＭＳ Ｐゴシック"/>
              <a:cs typeface="Arial" charset="0"/>
            </a:endParaRPr>
          </a:p>
        </p:txBody>
      </p:sp>
      <p:sp>
        <p:nvSpPr>
          <p:cNvPr id="40" name="テキスト ボックス 39">
            <a:extLst>
              <a:ext uri="{FF2B5EF4-FFF2-40B4-BE49-F238E27FC236}">
                <a16:creationId xmlns:a16="http://schemas.microsoft.com/office/drawing/2014/main" id="{3A97961E-4B6B-44AA-8874-4E5AC6FADD7A}"/>
              </a:ext>
            </a:extLst>
          </p:cNvPr>
          <p:cNvSpPr txBox="1"/>
          <p:nvPr/>
        </p:nvSpPr>
        <p:spPr>
          <a:xfrm>
            <a:off x="123112" y="106160"/>
            <a:ext cx="9028538" cy="1734697"/>
          </a:xfrm>
          <a:prstGeom prst="rect">
            <a:avLst/>
          </a:prstGeom>
          <a:noFill/>
        </p:spPr>
        <p:txBody>
          <a:bodyPr wrap="square" lIns="36000" tIns="36000" rIns="36000" bIns="36000" rtlCol="0" anchor="ctr" anchorCtr="0">
            <a:spAutoFit/>
          </a:bodyPr>
          <a:lstStyle/>
          <a:p>
            <a:pPr>
              <a:spcBef>
                <a:spcPts val="0"/>
              </a:spcBef>
              <a:buSzPct val="100000"/>
            </a:pPr>
            <a:r>
              <a:rPr lang="ja-JP" altLang="en-US" sz="1800" b="1" dirty="0">
                <a:latin typeface="メイリオ" panose="020B0604030504040204" pitchFamily="50" charset="-128"/>
                <a:ea typeface="メイリオ" panose="020B0604030504040204" pitchFamily="50" charset="-128"/>
              </a:rPr>
              <a:t>（</a:t>
            </a:r>
            <a:r>
              <a:rPr lang="ja-JP" altLang="en-US" sz="1800" b="1" dirty="0" smtClean="0">
                <a:latin typeface="メイリオ" panose="020B0604030504040204" pitchFamily="50" charset="-128"/>
                <a:ea typeface="メイリオ" panose="020B0604030504040204" pitchFamily="50" charset="-128"/>
              </a:rPr>
              <a:t>様式５）プロジェクト推進体制等説明書</a:t>
            </a:r>
            <a:r>
              <a:rPr lang="en-US" altLang="ja-JP" sz="1800" dirty="0" smtClean="0">
                <a:solidFill>
                  <a:srgbClr val="FF0000"/>
                </a:solidFill>
                <a:latin typeface="メイリオ" panose="020B0604030504040204" pitchFamily="50" charset="-128"/>
                <a:ea typeface="メイリオ" panose="020B0604030504040204" pitchFamily="50" charset="-128"/>
              </a:rPr>
              <a:t>【</a:t>
            </a:r>
            <a:r>
              <a:rPr lang="ja-JP" altLang="en-US" sz="1800" dirty="0" smtClean="0">
                <a:solidFill>
                  <a:srgbClr val="FF0000"/>
                </a:solidFill>
                <a:latin typeface="メイリオ" panose="020B0604030504040204" pitchFamily="50" charset="-128"/>
                <a:ea typeface="メイリオ" panose="020B0604030504040204" pitchFamily="50" charset="-128"/>
              </a:rPr>
              <a:t>４</a:t>
            </a:r>
            <a:r>
              <a:rPr lang="ja-JP" altLang="en-US" sz="1800" dirty="0">
                <a:solidFill>
                  <a:srgbClr val="FF0000"/>
                </a:solidFill>
                <a:latin typeface="メイリオ" panose="020B0604030504040204" pitchFamily="50" charset="-128"/>
                <a:ea typeface="メイリオ" panose="020B0604030504040204" pitchFamily="50" charset="-128"/>
              </a:rPr>
              <a:t>枚</a:t>
            </a:r>
            <a:r>
              <a:rPr lang="ja-JP" altLang="en-US" sz="1800" dirty="0" smtClean="0">
                <a:solidFill>
                  <a:srgbClr val="FF0000"/>
                </a:solidFill>
                <a:latin typeface="メイリオ" panose="020B0604030504040204" pitchFamily="50" charset="-128"/>
                <a:ea typeface="メイリオ" panose="020B0604030504040204" pitchFamily="50" charset="-128"/>
              </a:rPr>
              <a:t>以内</a:t>
            </a:r>
            <a:r>
              <a:rPr lang="en-US" altLang="ja-JP" sz="1800" dirty="0" smtClean="0">
                <a:solidFill>
                  <a:srgbClr val="FF0000"/>
                </a:solidFill>
                <a:latin typeface="メイリオ" panose="020B0604030504040204" pitchFamily="50" charset="-128"/>
                <a:ea typeface="メイリオ" panose="020B0604030504040204" pitchFamily="50" charset="-128"/>
              </a:rPr>
              <a:t>】</a:t>
            </a:r>
            <a:r>
              <a:rPr lang="en-US" altLang="ja-JP" sz="1800" dirty="0">
                <a:latin typeface="メイリオ" panose="020B0604030504040204" pitchFamily="50" charset="-128"/>
                <a:ea typeface="メイリオ" panose="020B0604030504040204" pitchFamily="50" charset="-128"/>
              </a:rPr>
              <a:t/>
            </a:r>
            <a:br>
              <a:rPr lang="en-US" altLang="ja-JP" sz="1800" dirty="0">
                <a:latin typeface="メイリオ" panose="020B0604030504040204" pitchFamily="50" charset="-128"/>
                <a:ea typeface="メイリオ" panose="020B0604030504040204" pitchFamily="50" charset="-128"/>
              </a:rPr>
            </a:br>
            <a:r>
              <a:rPr lang="ja-JP" altLang="en-US" sz="1800" dirty="0" smtClean="0">
                <a:latin typeface="メイリオ" panose="020B0604030504040204" pitchFamily="50" charset="-128"/>
                <a:ea typeface="メイリオ" panose="020B0604030504040204" pitchFamily="50" charset="-128"/>
              </a:rPr>
              <a:t>　次のことに</a:t>
            </a:r>
            <a:r>
              <a:rPr lang="ja-JP" altLang="en-US" sz="1800" dirty="0">
                <a:latin typeface="メイリオ" panose="020B0604030504040204" pitchFamily="50" charset="-128"/>
                <a:ea typeface="メイリオ" panose="020B0604030504040204" pitchFamily="50" charset="-128"/>
              </a:rPr>
              <a:t>ついてご記入</a:t>
            </a:r>
            <a:r>
              <a:rPr lang="ja-JP" altLang="en-US" sz="1800" dirty="0" smtClean="0">
                <a:latin typeface="メイリオ" panose="020B0604030504040204" pitchFamily="50" charset="-128"/>
                <a:ea typeface="メイリオ" panose="020B0604030504040204" pitchFamily="50" charset="-128"/>
              </a:rPr>
              <a:t>ください</a:t>
            </a:r>
            <a:endParaRPr lang="en-US" altLang="ja-JP" sz="1800" dirty="0" smtClean="0">
              <a:latin typeface="メイリオ" panose="020B0604030504040204" pitchFamily="50" charset="-128"/>
              <a:ea typeface="メイリオ" panose="020B0604030504040204" pitchFamily="50" charset="-128"/>
            </a:endParaRPr>
          </a:p>
          <a:p>
            <a:pPr>
              <a:spcBef>
                <a:spcPts val="0"/>
              </a:spcBef>
              <a:buSzPct val="100000"/>
            </a:pPr>
            <a:r>
              <a:rPr lang="ja-JP" altLang="en-US" sz="1800" dirty="0" smtClean="0">
                <a:latin typeface="メイリオ" panose="020B0604030504040204" pitchFamily="50" charset="-128"/>
                <a:ea typeface="メイリオ" panose="020B0604030504040204" pitchFamily="50" charset="-128"/>
              </a:rPr>
              <a:t>　　①</a:t>
            </a:r>
            <a:r>
              <a:rPr lang="ja-JP" altLang="en-US" sz="1800" b="0" dirty="0" smtClean="0">
                <a:latin typeface="メイリオ" panose="020B0604030504040204" pitchFamily="50" charset="-128"/>
                <a:ea typeface="メイリオ" panose="020B0604030504040204" pitchFamily="50" charset="-128"/>
              </a:rPr>
              <a:t>プロジェクトメンバーそれぞれ</a:t>
            </a:r>
            <a:r>
              <a:rPr lang="ja-JP" altLang="en-US" sz="1800" b="0" dirty="0">
                <a:latin typeface="メイリオ" panose="020B0604030504040204" pitchFamily="50" charset="-128"/>
                <a:ea typeface="メイリオ" panose="020B0604030504040204" pitchFamily="50" charset="-128"/>
              </a:rPr>
              <a:t>の実施体制と</a:t>
            </a:r>
            <a:r>
              <a:rPr lang="ja-JP" altLang="en-US" sz="1800" b="0" dirty="0" smtClean="0">
                <a:latin typeface="メイリオ" panose="020B0604030504040204" pitchFamily="50" charset="-128"/>
                <a:ea typeface="メイリオ" panose="020B0604030504040204" pitchFamily="50" charset="-128"/>
              </a:rPr>
              <a:t>役割</a:t>
            </a:r>
            <a:endParaRPr lang="en-US" altLang="ja-JP" sz="1800" b="0" dirty="0" smtClean="0">
              <a:latin typeface="メイリオ" panose="020B0604030504040204" pitchFamily="50" charset="-128"/>
              <a:ea typeface="メイリオ" panose="020B0604030504040204" pitchFamily="50" charset="-128"/>
            </a:endParaRPr>
          </a:p>
          <a:p>
            <a:pPr>
              <a:spcBef>
                <a:spcPts val="0"/>
              </a:spcBef>
              <a:buSzPct val="100000"/>
            </a:pPr>
            <a:r>
              <a:rPr lang="ja-JP" altLang="en-US" sz="1800" dirty="0" smtClean="0">
                <a:latin typeface="メイリオ" panose="020B0604030504040204" pitchFamily="50" charset="-128"/>
                <a:ea typeface="メイリオ" panose="020B0604030504040204" pitchFamily="50" charset="-128"/>
              </a:rPr>
              <a:t>　　②</a:t>
            </a:r>
            <a:r>
              <a:rPr lang="ja-JP" altLang="en-US" sz="1800" dirty="0">
                <a:latin typeface="メイリオ" panose="020B0604030504040204" pitchFamily="50" charset="-128"/>
                <a:ea typeface="メイリオ" panose="020B0604030504040204" pitchFamily="50" charset="-128"/>
              </a:rPr>
              <a:t>県内に研究開発拠点を有する大企業者の</a:t>
            </a:r>
            <a:r>
              <a:rPr lang="ja-JP" altLang="en-US" sz="1800" dirty="0" smtClean="0">
                <a:latin typeface="メイリオ" panose="020B0604030504040204" pitchFamily="50" charset="-128"/>
                <a:ea typeface="メイリオ" panose="020B0604030504040204" pitchFamily="50" charset="-128"/>
              </a:rPr>
              <a:t>概要</a:t>
            </a:r>
            <a:endParaRPr lang="en-US" altLang="ja-JP" sz="1800" dirty="0" smtClean="0">
              <a:latin typeface="メイリオ" panose="020B0604030504040204" pitchFamily="50" charset="-128"/>
              <a:ea typeface="メイリオ" panose="020B0604030504040204" pitchFamily="50" charset="-128"/>
            </a:endParaRPr>
          </a:p>
          <a:p>
            <a:pPr>
              <a:spcBef>
                <a:spcPts val="0"/>
              </a:spcBef>
              <a:buSzPct val="100000"/>
            </a:pPr>
            <a:r>
              <a:rPr lang="ja-JP" altLang="en-US" sz="1800" dirty="0" smtClean="0">
                <a:latin typeface="メイリオ" panose="020B0604030504040204" pitchFamily="50" charset="-128"/>
                <a:ea typeface="メイリオ" panose="020B0604030504040204" pitchFamily="50" charset="-128"/>
              </a:rPr>
              <a:t>　　③</a:t>
            </a:r>
            <a:r>
              <a:rPr lang="ja-JP" altLang="en-US" sz="1800" dirty="0">
                <a:latin typeface="メイリオ" panose="020B0604030504040204" pitchFamily="50" charset="-128"/>
                <a:ea typeface="メイリオ" panose="020B0604030504040204" pitchFamily="50" charset="-128"/>
              </a:rPr>
              <a:t>県内に本店を有する中小企業者等の</a:t>
            </a:r>
            <a:r>
              <a:rPr lang="ja-JP" altLang="en-US" sz="1800" dirty="0" smtClean="0">
                <a:latin typeface="メイリオ" panose="020B0604030504040204" pitchFamily="50" charset="-128"/>
                <a:ea typeface="メイリオ" panose="020B0604030504040204" pitchFamily="50" charset="-128"/>
              </a:rPr>
              <a:t>概要</a:t>
            </a:r>
            <a:endParaRPr lang="en-US" altLang="ja-JP" sz="1800" dirty="0" smtClean="0">
              <a:latin typeface="メイリオ" panose="020B0604030504040204" pitchFamily="50" charset="-128"/>
              <a:ea typeface="メイリオ" panose="020B0604030504040204" pitchFamily="50" charset="-128"/>
            </a:endParaRPr>
          </a:p>
          <a:p>
            <a:pPr>
              <a:spcBef>
                <a:spcPts val="0"/>
              </a:spcBef>
              <a:buSzPct val="100000"/>
            </a:pPr>
            <a:r>
              <a:rPr lang="ja-JP" altLang="en-US" sz="1800" dirty="0" smtClean="0">
                <a:latin typeface="メイリオ" panose="020B0604030504040204" pitchFamily="50" charset="-128"/>
                <a:ea typeface="メイリオ" panose="020B0604030504040204" pitchFamily="50" charset="-128"/>
              </a:rPr>
              <a:t>　　④</a:t>
            </a:r>
            <a:r>
              <a:rPr lang="ja-JP" altLang="en-US" sz="1800" dirty="0">
                <a:latin typeface="メイリオ" panose="020B0604030504040204" pitchFamily="50" charset="-128"/>
                <a:ea typeface="メイリオ" panose="020B0604030504040204" pitchFamily="50" charset="-128"/>
              </a:rPr>
              <a:t>実用化した場合の体制</a:t>
            </a:r>
            <a:endParaRPr lang="en-US" altLang="ja-JP" sz="1800" b="0" dirty="0" smtClean="0">
              <a:latin typeface="メイリオ" panose="020B0604030504040204" pitchFamily="50" charset="-128"/>
              <a:ea typeface="メイリオ" panose="020B0604030504040204" pitchFamily="50" charset="-128"/>
            </a:endParaRPr>
          </a:p>
        </p:txBody>
      </p:sp>
      <p:sp>
        <p:nvSpPr>
          <p:cNvPr id="50" name="タイトル 5">
            <a:extLst>
              <a:ext uri="{FF2B5EF4-FFF2-40B4-BE49-F238E27FC236}">
                <a16:creationId xmlns:a16="http://schemas.microsoft.com/office/drawing/2014/main" id="{0980523A-6354-47BD-A9B3-9A14F41E64A7}"/>
              </a:ext>
            </a:extLst>
          </p:cNvPr>
          <p:cNvSpPr>
            <a:spLocks noGrp="1"/>
          </p:cNvSpPr>
          <p:nvPr>
            <p:ph type="title"/>
          </p:nvPr>
        </p:nvSpPr>
        <p:spPr>
          <a:xfrm>
            <a:off x="400477" y="2787162"/>
            <a:ext cx="9200723" cy="3011936"/>
          </a:xfrm>
        </p:spPr>
        <p:txBody>
          <a:bodyPr/>
          <a:lstStyle/>
          <a:p>
            <a:r>
              <a:rPr lang="ja-JP" altLang="en-US" sz="1800" b="0" dirty="0">
                <a:latin typeface="メイリオ" panose="020B0604030504040204" pitchFamily="50" charset="-128"/>
                <a:ea typeface="メイリオ" panose="020B0604030504040204" pitchFamily="50" charset="-128"/>
              </a:rPr>
              <a:t>○</a:t>
            </a:r>
            <a:r>
              <a:rPr lang="ja-JP" altLang="en-US" sz="1800" b="0" dirty="0" smtClean="0">
                <a:latin typeface="メイリオ" panose="020B0604030504040204" pitchFamily="50" charset="-128"/>
                <a:ea typeface="メイリオ" panose="020B0604030504040204" pitchFamily="50" charset="-128"/>
              </a:rPr>
              <a:t>研究開発拠点の概要</a:t>
            </a:r>
            <a:br>
              <a:rPr lang="ja-JP" altLang="en-US" sz="1800" b="0" dirty="0" smtClean="0">
                <a:latin typeface="メイリオ" panose="020B0604030504040204" pitchFamily="50" charset="-128"/>
                <a:ea typeface="メイリオ" panose="020B0604030504040204" pitchFamily="50" charset="-128"/>
              </a:rPr>
            </a:br>
            <a:r>
              <a:rPr lang="en-US" altLang="ja-JP" sz="1800" b="0" dirty="0" smtClean="0">
                <a:latin typeface="メイリオ" panose="020B0604030504040204" pitchFamily="50" charset="-128"/>
                <a:ea typeface="メイリオ" panose="020B0604030504040204" pitchFamily="50" charset="-128"/>
              </a:rPr>
              <a:t/>
            </a:r>
            <a:br>
              <a:rPr lang="en-US" altLang="ja-JP" sz="1800" b="0" dirty="0" smtClean="0">
                <a:latin typeface="メイリオ" panose="020B0604030504040204" pitchFamily="50" charset="-128"/>
                <a:ea typeface="メイリオ" panose="020B0604030504040204" pitchFamily="50" charset="-128"/>
              </a:rPr>
            </a:br>
            <a:r>
              <a:rPr lang="ja-JP" altLang="en-US" sz="1800" b="0" dirty="0" smtClean="0">
                <a:latin typeface="メイリオ" panose="020B0604030504040204" pitchFamily="50" charset="-128"/>
                <a:ea typeface="メイリオ" panose="020B0604030504040204" pitchFamily="50" charset="-128"/>
              </a:rPr>
              <a:t>○これまでのオープンイノベーションの実績</a:t>
            </a:r>
            <a:br>
              <a:rPr lang="ja-JP" altLang="en-US" sz="1800" b="0" dirty="0" smtClean="0">
                <a:latin typeface="メイリオ" panose="020B0604030504040204" pitchFamily="50" charset="-128"/>
                <a:ea typeface="メイリオ" panose="020B0604030504040204" pitchFamily="50" charset="-128"/>
              </a:rPr>
            </a:br>
            <a:r>
              <a:rPr lang="en-US" altLang="ja-JP" sz="1800" b="0" dirty="0" smtClean="0">
                <a:latin typeface="メイリオ" panose="020B0604030504040204" pitchFamily="50" charset="-128"/>
                <a:ea typeface="メイリオ" panose="020B0604030504040204" pitchFamily="50" charset="-128"/>
              </a:rPr>
              <a:t/>
            </a:r>
            <a:br>
              <a:rPr lang="en-US" altLang="ja-JP" sz="1800" b="0" dirty="0" smtClean="0">
                <a:latin typeface="メイリオ" panose="020B0604030504040204" pitchFamily="50" charset="-128"/>
                <a:ea typeface="メイリオ" panose="020B0604030504040204" pitchFamily="50" charset="-128"/>
              </a:rPr>
            </a:br>
            <a:r>
              <a:rPr lang="ja-JP" altLang="en-US" sz="1800" b="0" dirty="0" smtClean="0">
                <a:latin typeface="メイリオ" panose="020B0604030504040204" pitchFamily="50" charset="-128"/>
                <a:ea typeface="メイリオ" panose="020B0604030504040204" pitchFamily="50" charset="-128"/>
              </a:rPr>
              <a:t>○プロジェクトにおける主な役割</a:t>
            </a:r>
            <a:br>
              <a:rPr lang="ja-JP" altLang="en-US" sz="1800" b="0" dirty="0" smtClean="0">
                <a:latin typeface="メイリオ" panose="020B0604030504040204" pitchFamily="50" charset="-128"/>
                <a:ea typeface="メイリオ" panose="020B0604030504040204" pitchFamily="50" charset="-128"/>
              </a:rPr>
            </a:br>
            <a:r>
              <a:rPr lang="en-US" altLang="ja-JP" sz="1800" b="0" dirty="0" smtClean="0">
                <a:latin typeface="メイリオ" panose="020B0604030504040204" pitchFamily="50" charset="-128"/>
                <a:ea typeface="メイリオ" panose="020B0604030504040204" pitchFamily="50" charset="-128"/>
              </a:rPr>
              <a:t/>
            </a:r>
            <a:br>
              <a:rPr lang="en-US" altLang="ja-JP" sz="1800" b="0" dirty="0" smtClean="0">
                <a:latin typeface="メイリオ" panose="020B0604030504040204" pitchFamily="50" charset="-128"/>
                <a:ea typeface="メイリオ" panose="020B0604030504040204" pitchFamily="50" charset="-128"/>
              </a:rPr>
            </a:br>
            <a:r>
              <a:rPr lang="ja-JP" altLang="en-US" sz="1800" b="0" dirty="0" smtClean="0">
                <a:latin typeface="メイリオ" panose="020B0604030504040204" pitchFamily="50" charset="-128"/>
                <a:ea typeface="メイリオ" panose="020B0604030504040204" pitchFamily="50" charset="-128"/>
              </a:rPr>
              <a:t>○実用化に向けて活用が可能な自社の経営資源・リソース</a:t>
            </a:r>
            <a:br>
              <a:rPr lang="ja-JP" altLang="en-US" sz="1800" b="0" dirty="0" smtClean="0">
                <a:latin typeface="メイリオ" panose="020B0604030504040204" pitchFamily="50" charset="-128"/>
                <a:ea typeface="メイリオ" panose="020B0604030504040204" pitchFamily="50" charset="-128"/>
              </a:rPr>
            </a:br>
            <a:r>
              <a:rPr lang="en-US" altLang="ja-JP" sz="1800" b="0" dirty="0" smtClean="0">
                <a:latin typeface="メイリオ" panose="020B0604030504040204" pitchFamily="50" charset="-128"/>
                <a:ea typeface="メイリオ" panose="020B0604030504040204" pitchFamily="50" charset="-128"/>
              </a:rPr>
              <a:t/>
            </a:r>
            <a:br>
              <a:rPr lang="en-US" altLang="ja-JP" sz="1800" b="0" dirty="0" smtClean="0">
                <a:latin typeface="メイリオ" panose="020B0604030504040204" pitchFamily="50" charset="-128"/>
                <a:ea typeface="メイリオ" panose="020B0604030504040204" pitchFamily="50" charset="-128"/>
              </a:rPr>
            </a:br>
            <a:r>
              <a:rPr lang="ja-JP" altLang="en-US" sz="1800" b="0" dirty="0" smtClean="0">
                <a:latin typeface="メイリオ" panose="020B0604030504040204" pitchFamily="50" charset="-128"/>
                <a:ea typeface="メイリオ" panose="020B0604030504040204" pitchFamily="50" charset="-128"/>
              </a:rPr>
              <a:t>○本事業における主たる責任者の氏名及び略歴</a:t>
            </a:r>
            <a:r>
              <a:rPr lang="ja-JP" altLang="en-US" sz="1800" b="0" dirty="0" smtClean="0">
                <a:solidFill>
                  <a:srgbClr val="FF0000"/>
                </a:solidFill>
                <a:latin typeface="メイリオ" panose="020B0604030504040204" pitchFamily="50" charset="-128"/>
                <a:ea typeface="メイリオ" panose="020B0604030504040204" pitchFamily="50" charset="-128"/>
              </a:rPr>
              <a:t/>
            </a:r>
            <a:br>
              <a:rPr lang="ja-JP" altLang="en-US" sz="1800" b="0" dirty="0" smtClean="0">
                <a:solidFill>
                  <a:srgbClr val="FF0000"/>
                </a:solidFill>
                <a:latin typeface="メイリオ" panose="020B0604030504040204" pitchFamily="50" charset="-128"/>
                <a:ea typeface="メイリオ" panose="020B0604030504040204" pitchFamily="50" charset="-128"/>
              </a:rPr>
            </a:br>
            <a:endParaRPr kumimoji="1" lang="ja-JP" altLang="en-US" sz="1800" b="0" dirty="0">
              <a:solidFill>
                <a:srgbClr val="FF000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59998082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heme/theme1.xml><?xml version="1.0" encoding="utf-8"?>
<a:theme xmlns:a="http://schemas.openxmlformats.org/drawingml/2006/main" name="Tohmatsu Proposal Template_J_20160105">
  <a:themeElements>
    <a:clrScheme name="ユーザー定義">
      <a:dk1>
        <a:sysClr val="windowText" lastClr="000000"/>
      </a:dk1>
      <a:lt1>
        <a:sysClr val="window" lastClr="FFFFFF"/>
      </a:lt1>
      <a:dk2>
        <a:srgbClr val="313131"/>
      </a:dk2>
      <a:lt2>
        <a:srgbClr val="FFFFFF"/>
      </a:lt2>
      <a:accent1>
        <a:srgbClr val="002776"/>
      </a:accent1>
      <a:accent2>
        <a:srgbClr val="81BC00"/>
      </a:accent2>
      <a:accent3>
        <a:srgbClr val="00A1DE"/>
      </a:accent3>
      <a:accent4>
        <a:srgbClr val="3C8A2E"/>
      </a:accent4>
      <a:accent5>
        <a:srgbClr val="72C7E7"/>
      </a:accent5>
      <a:accent6>
        <a:srgbClr val="BDD203"/>
      </a:accent6>
      <a:hlink>
        <a:srgbClr val="00A1DE"/>
      </a:hlink>
      <a:folHlink>
        <a:srgbClr val="72C7E7"/>
      </a:folHlink>
    </a:clrScheme>
    <a:fontScheme name="DTCテンプレート">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B4B4B4"/>
        </a:solidFill>
        <a:ln w="12700">
          <a:solidFill>
            <a:srgbClr val="B4B4B4"/>
          </a:solidFill>
        </a:ln>
      </a:spPr>
      <a:bodyPr lIns="72000" tIns="72000" rIns="72000" bIns="72000" rtlCol="0" anchor="ctr" anchorCtr="0"/>
      <a:lstStyle>
        <a:defPPr algn="ctr">
          <a:defRPr kumimoji="1" sz="1200"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72000" tIns="72000" rIns="72000" bIns="72000" rtlCol="0" anchor="ctr" anchorCtr="0">
        <a:spAutoFit/>
      </a:bodyPr>
      <a:lstStyle>
        <a:defPPr>
          <a:defRPr kumimoji="1" sz="1200" dirty="0" smtClean="0">
            <a:latin typeface="+mj-lt"/>
            <a:ea typeface="+mj-ea"/>
          </a:defRPr>
        </a:defPPr>
      </a:lstStyle>
    </a:txDef>
  </a:objectDefaults>
  <a:extraClrSchemeLst/>
</a:theme>
</file>

<file path=ppt/theme/theme10.xml><?xml version="1.0" encoding="utf-8"?>
<a:theme xmlns:a="http://schemas.openxmlformats.org/drawingml/2006/main" name="4_DT Proposal Template_J_20161001">
  <a:themeElements>
    <a:clrScheme name="DT COLOR">
      <a:dk1>
        <a:sysClr val="windowText" lastClr="000000"/>
      </a:dk1>
      <a:lt1>
        <a:sysClr val="window" lastClr="FFFFFF"/>
      </a:lt1>
      <a:dk2>
        <a:srgbClr val="53565A"/>
      </a:dk2>
      <a:lt2>
        <a:srgbClr val="D0D0CE"/>
      </a:lt2>
      <a:accent1>
        <a:srgbClr val="86BC25"/>
      </a:accent1>
      <a:accent2>
        <a:srgbClr val="046A38"/>
      </a:accent2>
      <a:accent3>
        <a:srgbClr val="62B5E5"/>
      </a:accent3>
      <a:accent4>
        <a:srgbClr val="012169"/>
      </a:accent4>
      <a:accent5>
        <a:srgbClr val="0097A9"/>
      </a:accent5>
      <a:accent6>
        <a:srgbClr val="75787B"/>
      </a:accent6>
      <a:hlink>
        <a:srgbClr val="62B5E5"/>
      </a:hlink>
      <a:folHlink>
        <a:srgbClr val="75787B"/>
      </a:folHlink>
    </a:clrScheme>
    <a:fontScheme name="DTC">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BBBCBC"/>
        </a:solidFill>
        <a:ln w="12700" algn="ctr">
          <a:solidFill>
            <a:srgbClr val="BBBCBC"/>
          </a:solidFill>
          <a:miter lim="800000"/>
          <a:headEnd/>
          <a:tailEnd/>
        </a:ln>
      </a:spPr>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defPPr algn="ctr">
          <a:buFont typeface="Wingdings 2" pitchFamily="18" charset="2"/>
          <a:buNone/>
          <a:defRPr kumimoji="1" sz="1200" dirty="0" smtClean="0"/>
        </a:defPPr>
      </a:lstStyle>
    </a:spDef>
    <a:lnDef>
      <a:spPr>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36000" tIns="36000" rIns="36000" bIns="36000" rtlCol="0" anchor="ctr" anchorCtr="0">
        <a:spAutoFit/>
      </a:bodyPr>
      <a:lstStyle>
        <a:defPPr>
          <a:spcBef>
            <a:spcPts val="0"/>
          </a:spcBef>
          <a:buSzPct val="100000"/>
          <a:defRPr kumimoji="1" sz="1200" dirty="0" smtClean="0"/>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G_Tohmatsu Proposal Template_J_2016" id="{AF9549DB-3403-423F-8AE2-E5BDF0C6B4D5}" vid="{D8A533F6-8435-474A-AD32-753E32341817}"/>
    </a:ext>
  </a:extLst>
</a:theme>
</file>

<file path=ppt/theme/theme11.xml><?xml version="1.0" encoding="utf-8"?>
<a:theme xmlns:a="http://schemas.openxmlformats.org/drawingml/2006/main" name="5_DT Proposal Template_J_20161001">
  <a:themeElements>
    <a:clrScheme name="DT COLOR">
      <a:dk1>
        <a:sysClr val="windowText" lastClr="000000"/>
      </a:dk1>
      <a:lt1>
        <a:sysClr val="window" lastClr="FFFFFF"/>
      </a:lt1>
      <a:dk2>
        <a:srgbClr val="53565A"/>
      </a:dk2>
      <a:lt2>
        <a:srgbClr val="D0D0CE"/>
      </a:lt2>
      <a:accent1>
        <a:srgbClr val="86BC25"/>
      </a:accent1>
      <a:accent2>
        <a:srgbClr val="046A38"/>
      </a:accent2>
      <a:accent3>
        <a:srgbClr val="62B5E5"/>
      </a:accent3>
      <a:accent4>
        <a:srgbClr val="012169"/>
      </a:accent4>
      <a:accent5>
        <a:srgbClr val="0097A9"/>
      </a:accent5>
      <a:accent6>
        <a:srgbClr val="75787B"/>
      </a:accent6>
      <a:hlink>
        <a:srgbClr val="62B5E5"/>
      </a:hlink>
      <a:folHlink>
        <a:srgbClr val="75787B"/>
      </a:folHlink>
    </a:clrScheme>
    <a:fontScheme name="DTC">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BBBCBC"/>
        </a:solidFill>
        <a:ln w="12700" algn="ctr">
          <a:solidFill>
            <a:srgbClr val="BBBCBC"/>
          </a:solidFill>
          <a:miter lim="800000"/>
          <a:headEnd/>
          <a:tailEnd/>
        </a:ln>
      </a:spPr>
      <a:bodyPr wrap="square" lIns="36000" tIns="36000" rIns="36000" bIns="36000" rtlCol="0" anchor="ctr"/>
      <a:lstStyle>
        <a:defPPr algn="ctr">
          <a:buFont typeface="Wingdings 2" pitchFamily="18" charset="2"/>
          <a:buNone/>
          <a:defRPr kumimoji="1" sz="1200" dirty="0" smtClean="0"/>
        </a:defPPr>
      </a:lstStyle>
    </a:spDef>
    <a:lnDef>
      <a:spPr>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36000" tIns="36000" rIns="36000" bIns="36000" rtlCol="0" anchor="ctr" anchorCtr="0">
        <a:spAutoFit/>
      </a:bodyPr>
      <a:lstStyle>
        <a:defPPr>
          <a:spcBef>
            <a:spcPts val="0"/>
          </a:spcBef>
          <a:buSzPct val="100000"/>
          <a:defRPr kumimoji="1" sz="1200" dirty="0" smtClean="0"/>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G_Tohmatsu Proposal Template_J_2016" id="{AF9549DB-3403-423F-8AE2-E5BDF0C6B4D5}" vid="{D8A533F6-8435-474A-AD32-753E32341817}"/>
    </a:ext>
  </a:extLst>
</a:theme>
</file>

<file path=ppt/theme/theme12.xml><?xml version="1.0" encoding="utf-8"?>
<a:theme xmlns:a="http://schemas.openxmlformats.org/drawingml/2006/main" name="6_DT Proposal Template_J_20161001">
  <a:themeElements>
    <a:clrScheme name="DT COLOR">
      <a:dk1>
        <a:sysClr val="windowText" lastClr="000000"/>
      </a:dk1>
      <a:lt1>
        <a:sysClr val="window" lastClr="FFFFFF"/>
      </a:lt1>
      <a:dk2>
        <a:srgbClr val="53565A"/>
      </a:dk2>
      <a:lt2>
        <a:srgbClr val="D0D0CE"/>
      </a:lt2>
      <a:accent1>
        <a:srgbClr val="86BC25"/>
      </a:accent1>
      <a:accent2>
        <a:srgbClr val="046A38"/>
      </a:accent2>
      <a:accent3>
        <a:srgbClr val="62B5E5"/>
      </a:accent3>
      <a:accent4>
        <a:srgbClr val="012169"/>
      </a:accent4>
      <a:accent5>
        <a:srgbClr val="0097A9"/>
      </a:accent5>
      <a:accent6>
        <a:srgbClr val="75787B"/>
      </a:accent6>
      <a:hlink>
        <a:srgbClr val="62B5E5"/>
      </a:hlink>
      <a:folHlink>
        <a:srgbClr val="75787B"/>
      </a:folHlink>
    </a:clrScheme>
    <a:fontScheme name="DTC">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BBBCBC"/>
        </a:solidFill>
        <a:ln w="12700" algn="ctr">
          <a:solidFill>
            <a:srgbClr val="BBBCBC"/>
          </a:solidFill>
          <a:miter lim="800000"/>
          <a:headEnd/>
          <a:tailEnd/>
        </a:ln>
      </a:spPr>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defPPr algn="ctr">
          <a:buFont typeface="Wingdings 2" pitchFamily="18" charset="2"/>
          <a:buNone/>
          <a:defRPr kumimoji="1" sz="1200" dirty="0" smtClean="0"/>
        </a:defPPr>
      </a:lstStyle>
    </a:spDef>
    <a:lnDef>
      <a:spPr>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36000" tIns="36000" rIns="36000" bIns="36000" rtlCol="0" anchor="ctr" anchorCtr="0">
        <a:spAutoFit/>
      </a:bodyPr>
      <a:lstStyle>
        <a:defPPr>
          <a:spcBef>
            <a:spcPts val="0"/>
          </a:spcBef>
          <a:buSzPct val="100000"/>
          <a:defRPr kumimoji="1" sz="1200" dirty="0" smtClean="0"/>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G_Tohmatsu Proposal Template_J_2016" id="{AF9549DB-3403-423F-8AE2-E5BDF0C6B4D5}" vid="{D8A533F6-8435-474A-AD32-753E32341817}"/>
    </a:ext>
  </a:extLst>
</a:theme>
</file>

<file path=ppt/theme/theme13.xml><?xml version="1.0" encoding="utf-8"?>
<a:theme xmlns:a="http://schemas.openxmlformats.org/drawingml/2006/main" name="DT Proposal Template_J_20181205">
  <a:themeElements>
    <a:clrScheme name="DT COLOR">
      <a:dk1>
        <a:sysClr val="windowText" lastClr="000000"/>
      </a:dk1>
      <a:lt1>
        <a:sysClr val="window" lastClr="FFFFFF"/>
      </a:lt1>
      <a:dk2>
        <a:srgbClr val="53565A"/>
      </a:dk2>
      <a:lt2>
        <a:srgbClr val="D0D0CE"/>
      </a:lt2>
      <a:accent1>
        <a:srgbClr val="86BC25"/>
      </a:accent1>
      <a:accent2>
        <a:srgbClr val="046A38"/>
      </a:accent2>
      <a:accent3>
        <a:srgbClr val="62B5E5"/>
      </a:accent3>
      <a:accent4>
        <a:srgbClr val="012169"/>
      </a:accent4>
      <a:accent5>
        <a:srgbClr val="0097A9"/>
      </a:accent5>
      <a:accent6>
        <a:srgbClr val="75787B"/>
      </a:accent6>
      <a:hlink>
        <a:srgbClr val="62B5E5"/>
      </a:hlink>
      <a:folHlink>
        <a:srgbClr val="75787B"/>
      </a:folHlink>
    </a:clrScheme>
    <a:fontScheme name="DTC">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BBBCBC"/>
        </a:solidFill>
        <a:ln w="12700" algn="ctr">
          <a:solidFill>
            <a:srgbClr val="BBBCBC"/>
          </a:solidFill>
          <a:miter lim="800000"/>
          <a:headEnd/>
          <a:tailEnd/>
        </a:ln>
      </a:spPr>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defPPr algn="ctr">
          <a:buFont typeface="Wingdings 2" pitchFamily="18" charset="2"/>
          <a:buNone/>
          <a:defRPr kumimoji="1" sz="1200" dirty="0" smtClean="0"/>
        </a:defPPr>
      </a:lstStyle>
    </a:spDef>
    <a:lnDef>
      <a:spPr>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36000" tIns="36000" rIns="36000" bIns="36000" rtlCol="0" anchor="ctr" anchorCtr="0">
        <a:spAutoFit/>
      </a:bodyPr>
      <a:lstStyle>
        <a:defPPr>
          <a:spcBef>
            <a:spcPts val="0"/>
          </a:spcBef>
          <a:buSzPct val="100000"/>
          <a:defRPr kumimoji="1" sz="1200" dirty="0" smtClean="0"/>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G_Tohmatsu Proposal Template_J_2016" id="{AF9549DB-3403-423F-8AE2-E5BDF0C6B4D5}" vid="{D8A533F6-8435-474A-AD32-753E32341817}"/>
    </a:ext>
  </a:extLst>
</a:theme>
</file>

<file path=ppt/theme/theme1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ohmatsu Proposal Template_J_20160105_補足版（本文あり）">
  <a:themeElements>
    <a:clrScheme name="ユーザー定義 1">
      <a:dk1>
        <a:sysClr val="windowText" lastClr="000000"/>
      </a:dk1>
      <a:lt1>
        <a:sysClr val="window" lastClr="FFFFFF"/>
      </a:lt1>
      <a:dk2>
        <a:srgbClr val="313131"/>
      </a:dk2>
      <a:lt2>
        <a:srgbClr val="FFFFFF"/>
      </a:lt2>
      <a:accent1>
        <a:srgbClr val="002776"/>
      </a:accent1>
      <a:accent2>
        <a:srgbClr val="81BC00"/>
      </a:accent2>
      <a:accent3>
        <a:srgbClr val="00A1DE"/>
      </a:accent3>
      <a:accent4>
        <a:srgbClr val="3C8A2E"/>
      </a:accent4>
      <a:accent5>
        <a:srgbClr val="72C7E7"/>
      </a:accent5>
      <a:accent6>
        <a:srgbClr val="BDD203"/>
      </a:accent6>
      <a:hlink>
        <a:srgbClr val="00A1DE"/>
      </a:hlink>
      <a:folHlink>
        <a:srgbClr val="72C7E7"/>
      </a:folHlink>
    </a:clrScheme>
    <a:fontScheme name="DTCテンプレート">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B4B4B4"/>
        </a:solidFill>
        <a:ln w="12700">
          <a:solidFill>
            <a:srgbClr val="B4B4B4"/>
          </a:solidFill>
        </a:ln>
      </a:spPr>
      <a:bodyPr rtlCol="0" anchor="ctr"/>
      <a:lstStyle>
        <a:defPPr algn="ctr">
          <a:defRPr kumimoji="1" sz="1200"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kumimoji="1" sz="1200" dirty="0" err="1" smtClean="0"/>
        </a:defPPr>
      </a:lstStyle>
    </a:txDef>
  </a:objectDefaults>
  <a:extraClrSchemeLst/>
</a:theme>
</file>

<file path=ppt/theme/theme3.xml><?xml version="1.0" encoding="utf-8"?>
<a:theme xmlns:a="http://schemas.openxmlformats.org/drawingml/2006/main" name="1_Tohmatsu Proposal Template_J_20160105">
  <a:themeElements>
    <a:clrScheme name="ユーザー定義">
      <a:dk1>
        <a:sysClr val="windowText" lastClr="000000"/>
      </a:dk1>
      <a:lt1>
        <a:sysClr val="window" lastClr="FFFFFF"/>
      </a:lt1>
      <a:dk2>
        <a:srgbClr val="313131"/>
      </a:dk2>
      <a:lt2>
        <a:srgbClr val="FFFFFF"/>
      </a:lt2>
      <a:accent1>
        <a:srgbClr val="002776"/>
      </a:accent1>
      <a:accent2>
        <a:srgbClr val="81BC00"/>
      </a:accent2>
      <a:accent3>
        <a:srgbClr val="00A1DE"/>
      </a:accent3>
      <a:accent4>
        <a:srgbClr val="3C8A2E"/>
      </a:accent4>
      <a:accent5>
        <a:srgbClr val="72C7E7"/>
      </a:accent5>
      <a:accent6>
        <a:srgbClr val="BDD203"/>
      </a:accent6>
      <a:hlink>
        <a:srgbClr val="00A1DE"/>
      </a:hlink>
      <a:folHlink>
        <a:srgbClr val="72C7E7"/>
      </a:folHlink>
    </a:clrScheme>
    <a:fontScheme name="DTCテンプレート">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B4B4B4"/>
        </a:solidFill>
        <a:ln w="12700">
          <a:solidFill>
            <a:srgbClr val="B4B4B4"/>
          </a:solidFill>
        </a:ln>
      </a:spPr>
      <a:bodyPr lIns="72000" tIns="72000" rIns="72000" bIns="72000" rtlCol="0" anchor="ctr" anchorCtr="0"/>
      <a:lstStyle>
        <a:defPPr algn="ctr">
          <a:defRPr kumimoji="1" sz="1200"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72000" tIns="72000" rIns="72000" bIns="72000" rtlCol="0" anchor="ctr" anchorCtr="0">
        <a:spAutoFit/>
      </a:bodyPr>
      <a:lstStyle>
        <a:defPPr>
          <a:defRPr kumimoji="1" sz="1200" dirty="0" smtClean="0">
            <a:latin typeface="+mj-lt"/>
            <a:ea typeface="+mj-ea"/>
          </a:defRPr>
        </a:defPPr>
      </a:lstStyle>
    </a:txDef>
  </a:objectDefaults>
  <a:extraClrSchemeLst/>
</a:theme>
</file>

<file path=ppt/theme/theme4.xml><?xml version="1.0" encoding="utf-8"?>
<a:theme xmlns:a="http://schemas.openxmlformats.org/drawingml/2006/main" name="2_Tohmatsu Proposal Template_J_20160105">
  <a:themeElements>
    <a:clrScheme name="ユーザー定義">
      <a:dk1>
        <a:sysClr val="windowText" lastClr="000000"/>
      </a:dk1>
      <a:lt1>
        <a:sysClr val="window" lastClr="FFFFFF"/>
      </a:lt1>
      <a:dk2>
        <a:srgbClr val="313131"/>
      </a:dk2>
      <a:lt2>
        <a:srgbClr val="FFFFFF"/>
      </a:lt2>
      <a:accent1>
        <a:srgbClr val="002776"/>
      </a:accent1>
      <a:accent2>
        <a:srgbClr val="81BC00"/>
      </a:accent2>
      <a:accent3>
        <a:srgbClr val="00A1DE"/>
      </a:accent3>
      <a:accent4>
        <a:srgbClr val="3C8A2E"/>
      </a:accent4>
      <a:accent5>
        <a:srgbClr val="72C7E7"/>
      </a:accent5>
      <a:accent6>
        <a:srgbClr val="BDD203"/>
      </a:accent6>
      <a:hlink>
        <a:srgbClr val="00A1DE"/>
      </a:hlink>
      <a:folHlink>
        <a:srgbClr val="72C7E7"/>
      </a:folHlink>
    </a:clrScheme>
    <a:fontScheme name="DTCテンプレート">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B4B4B4"/>
        </a:solidFill>
        <a:ln w="12700">
          <a:solidFill>
            <a:srgbClr val="B4B4B4"/>
          </a:solidFill>
        </a:ln>
      </a:spPr>
      <a:bodyPr lIns="72000" tIns="72000" rIns="72000" bIns="72000" rtlCol="0" anchor="ctr" anchorCtr="0"/>
      <a:lstStyle>
        <a:defPPr algn="ctr">
          <a:defRPr kumimoji="1" sz="1200"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72000" tIns="72000" rIns="72000" bIns="72000" rtlCol="0" anchor="ctr" anchorCtr="0">
        <a:spAutoFit/>
      </a:bodyPr>
      <a:lstStyle>
        <a:defPPr>
          <a:defRPr kumimoji="1" sz="1200" dirty="0" smtClean="0">
            <a:latin typeface="+mj-lt"/>
            <a:ea typeface="+mj-ea"/>
          </a:defRPr>
        </a:defPPr>
      </a:lstStyle>
    </a:txDef>
  </a:objectDefaults>
  <a:extraClrSchemeLst/>
</a:theme>
</file>

<file path=ppt/theme/theme5.xml><?xml version="1.0" encoding="utf-8"?>
<a:theme xmlns:a="http://schemas.openxmlformats.org/drawingml/2006/main" name="3_Tohmatsu Proposal Template_J_20160105">
  <a:themeElements>
    <a:clrScheme name="ユーザー定義">
      <a:dk1>
        <a:sysClr val="windowText" lastClr="000000"/>
      </a:dk1>
      <a:lt1>
        <a:sysClr val="window" lastClr="FFFFFF"/>
      </a:lt1>
      <a:dk2>
        <a:srgbClr val="313131"/>
      </a:dk2>
      <a:lt2>
        <a:srgbClr val="FFFFFF"/>
      </a:lt2>
      <a:accent1>
        <a:srgbClr val="002776"/>
      </a:accent1>
      <a:accent2>
        <a:srgbClr val="81BC00"/>
      </a:accent2>
      <a:accent3>
        <a:srgbClr val="00A1DE"/>
      </a:accent3>
      <a:accent4>
        <a:srgbClr val="3C8A2E"/>
      </a:accent4>
      <a:accent5>
        <a:srgbClr val="72C7E7"/>
      </a:accent5>
      <a:accent6>
        <a:srgbClr val="BDD203"/>
      </a:accent6>
      <a:hlink>
        <a:srgbClr val="00A1DE"/>
      </a:hlink>
      <a:folHlink>
        <a:srgbClr val="72C7E7"/>
      </a:folHlink>
    </a:clrScheme>
    <a:fontScheme name="DTCテンプレート">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B4B4B4"/>
        </a:solidFill>
        <a:ln w="12700">
          <a:solidFill>
            <a:srgbClr val="B4B4B4"/>
          </a:solidFill>
        </a:ln>
      </a:spPr>
      <a:bodyPr lIns="72000" tIns="72000" rIns="72000" bIns="72000" rtlCol="0" anchor="ctr" anchorCtr="0"/>
      <a:lstStyle>
        <a:defPPr algn="ctr">
          <a:defRPr kumimoji="1" sz="1200"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72000" tIns="72000" rIns="72000" bIns="72000" rtlCol="0" anchor="ctr" anchorCtr="0">
        <a:spAutoFit/>
      </a:bodyPr>
      <a:lstStyle>
        <a:defPPr>
          <a:defRPr kumimoji="1" sz="1200" dirty="0" smtClean="0">
            <a:latin typeface="+mj-lt"/>
            <a:ea typeface="+mj-ea"/>
          </a:defRPr>
        </a:defPPr>
      </a:lstStyle>
    </a:txDef>
  </a:objectDefaults>
  <a:extraClrSchemeLst/>
</a:theme>
</file>

<file path=ppt/theme/theme6.xml><?xml version="1.0" encoding="utf-8"?>
<a:theme xmlns:a="http://schemas.openxmlformats.org/drawingml/2006/main" name="4_Tohmatsu Proposal Template_J_20160105">
  <a:themeElements>
    <a:clrScheme name="ユーザー定義">
      <a:dk1>
        <a:sysClr val="windowText" lastClr="000000"/>
      </a:dk1>
      <a:lt1>
        <a:sysClr val="window" lastClr="FFFFFF"/>
      </a:lt1>
      <a:dk2>
        <a:srgbClr val="313131"/>
      </a:dk2>
      <a:lt2>
        <a:srgbClr val="FFFFFF"/>
      </a:lt2>
      <a:accent1>
        <a:srgbClr val="002776"/>
      </a:accent1>
      <a:accent2>
        <a:srgbClr val="81BC00"/>
      </a:accent2>
      <a:accent3>
        <a:srgbClr val="00A1DE"/>
      </a:accent3>
      <a:accent4>
        <a:srgbClr val="3C8A2E"/>
      </a:accent4>
      <a:accent5>
        <a:srgbClr val="72C7E7"/>
      </a:accent5>
      <a:accent6>
        <a:srgbClr val="BDD203"/>
      </a:accent6>
      <a:hlink>
        <a:srgbClr val="00A1DE"/>
      </a:hlink>
      <a:folHlink>
        <a:srgbClr val="72C7E7"/>
      </a:folHlink>
    </a:clrScheme>
    <a:fontScheme name="DTCテンプレート">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B4B4B4"/>
        </a:solidFill>
        <a:ln w="12700">
          <a:solidFill>
            <a:srgbClr val="B4B4B4"/>
          </a:solidFill>
        </a:ln>
      </a:spPr>
      <a:bodyPr lIns="72000" tIns="72000" rIns="72000" bIns="72000" rtlCol="0" anchor="ctr" anchorCtr="0"/>
      <a:lstStyle>
        <a:defPPr algn="ctr">
          <a:defRPr kumimoji="1" sz="1200"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72000" tIns="72000" rIns="72000" bIns="72000" rtlCol="0" anchor="ctr" anchorCtr="0">
        <a:spAutoFit/>
      </a:bodyPr>
      <a:lstStyle>
        <a:defPPr>
          <a:defRPr kumimoji="1" sz="1200" dirty="0" smtClean="0">
            <a:latin typeface="+mj-lt"/>
            <a:ea typeface="+mj-ea"/>
          </a:defRPr>
        </a:defPPr>
      </a:lstStyle>
    </a:txDef>
  </a:objectDefaults>
  <a:extraClrSchemeLst/>
</a:theme>
</file>

<file path=ppt/theme/theme7.xml><?xml version="1.0" encoding="utf-8"?>
<a:theme xmlns:a="http://schemas.openxmlformats.org/drawingml/2006/main" name="DT Proposal Template_J_20161001">
  <a:themeElements>
    <a:clrScheme name="DT COLOR">
      <a:dk1>
        <a:sysClr val="windowText" lastClr="000000"/>
      </a:dk1>
      <a:lt1>
        <a:sysClr val="window" lastClr="FFFFFF"/>
      </a:lt1>
      <a:dk2>
        <a:srgbClr val="53565A"/>
      </a:dk2>
      <a:lt2>
        <a:srgbClr val="D0D0CE"/>
      </a:lt2>
      <a:accent1>
        <a:srgbClr val="86BC25"/>
      </a:accent1>
      <a:accent2>
        <a:srgbClr val="046A38"/>
      </a:accent2>
      <a:accent3>
        <a:srgbClr val="62B5E5"/>
      </a:accent3>
      <a:accent4>
        <a:srgbClr val="012169"/>
      </a:accent4>
      <a:accent5>
        <a:srgbClr val="0097A9"/>
      </a:accent5>
      <a:accent6>
        <a:srgbClr val="75787B"/>
      </a:accent6>
      <a:hlink>
        <a:srgbClr val="62B5E5"/>
      </a:hlink>
      <a:folHlink>
        <a:srgbClr val="75787B"/>
      </a:folHlink>
    </a:clrScheme>
    <a:fontScheme name="DTC">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BBBCBC"/>
        </a:solidFill>
        <a:ln w="12700" algn="ctr">
          <a:solidFill>
            <a:srgbClr val="BBBCBC"/>
          </a:solidFill>
          <a:miter lim="800000"/>
          <a:headEnd/>
          <a:tailEnd/>
        </a:ln>
      </a:spPr>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defPPr algn="ctr">
          <a:buFont typeface="Wingdings 2" pitchFamily="18" charset="2"/>
          <a:buNone/>
          <a:defRPr kumimoji="1" sz="1200" dirty="0" smtClean="0"/>
        </a:defPPr>
      </a:lstStyle>
    </a:spDef>
    <a:lnDef>
      <a:spPr>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36000" tIns="36000" rIns="36000" bIns="36000" rtlCol="0" anchor="ctr" anchorCtr="0">
        <a:spAutoFit/>
      </a:bodyPr>
      <a:lstStyle>
        <a:defPPr>
          <a:spcBef>
            <a:spcPts val="0"/>
          </a:spcBef>
          <a:buSzPct val="100000"/>
          <a:defRPr kumimoji="1" sz="1200" dirty="0" smtClean="0"/>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G_Tohmatsu Proposal Template_J_2016" id="{AF9549DB-3403-423F-8AE2-E5BDF0C6B4D5}" vid="{D8A533F6-8435-474A-AD32-753E32341817}"/>
    </a:ext>
  </a:extLst>
</a:theme>
</file>

<file path=ppt/theme/theme8.xml><?xml version="1.0" encoding="utf-8"?>
<a:theme xmlns:a="http://schemas.openxmlformats.org/drawingml/2006/main" name="1_DT Proposal Template_J_20161001">
  <a:themeElements>
    <a:clrScheme name="DT COLOR">
      <a:dk1>
        <a:sysClr val="windowText" lastClr="000000"/>
      </a:dk1>
      <a:lt1>
        <a:sysClr val="window" lastClr="FFFFFF"/>
      </a:lt1>
      <a:dk2>
        <a:srgbClr val="53565A"/>
      </a:dk2>
      <a:lt2>
        <a:srgbClr val="D0D0CE"/>
      </a:lt2>
      <a:accent1>
        <a:srgbClr val="86BC25"/>
      </a:accent1>
      <a:accent2>
        <a:srgbClr val="046A38"/>
      </a:accent2>
      <a:accent3>
        <a:srgbClr val="62B5E5"/>
      </a:accent3>
      <a:accent4>
        <a:srgbClr val="012169"/>
      </a:accent4>
      <a:accent5>
        <a:srgbClr val="0097A9"/>
      </a:accent5>
      <a:accent6>
        <a:srgbClr val="75787B"/>
      </a:accent6>
      <a:hlink>
        <a:srgbClr val="62B5E5"/>
      </a:hlink>
      <a:folHlink>
        <a:srgbClr val="75787B"/>
      </a:folHlink>
    </a:clrScheme>
    <a:fontScheme name="DTC">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BBBCBC"/>
        </a:solidFill>
        <a:ln w="12700" algn="ctr">
          <a:solidFill>
            <a:srgbClr val="BBBCBC"/>
          </a:solidFill>
          <a:miter lim="800000"/>
          <a:headEnd/>
          <a:tailEnd/>
        </a:ln>
      </a:spPr>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defPPr algn="ctr">
          <a:buFont typeface="Wingdings 2" pitchFamily="18" charset="2"/>
          <a:buNone/>
          <a:defRPr kumimoji="1" sz="1200" dirty="0" smtClean="0"/>
        </a:defPPr>
      </a:lstStyle>
    </a:spDef>
    <a:lnDef>
      <a:spPr>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36000" tIns="36000" rIns="36000" bIns="36000" rtlCol="0" anchor="ctr" anchorCtr="0">
        <a:spAutoFit/>
      </a:bodyPr>
      <a:lstStyle>
        <a:defPPr>
          <a:spcBef>
            <a:spcPts val="0"/>
          </a:spcBef>
          <a:buSzPct val="100000"/>
          <a:defRPr kumimoji="1" sz="1200" dirty="0" smtClean="0"/>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G_Tohmatsu Proposal Template_J_2016" id="{AF9549DB-3403-423F-8AE2-E5BDF0C6B4D5}" vid="{D8A533F6-8435-474A-AD32-753E32341817}"/>
    </a:ext>
  </a:extLst>
</a:theme>
</file>

<file path=ppt/theme/theme9.xml><?xml version="1.0" encoding="utf-8"?>
<a:theme xmlns:a="http://schemas.openxmlformats.org/drawingml/2006/main" name="3_DT Proposal Template_J_20161001">
  <a:themeElements>
    <a:clrScheme name="DT COLOR">
      <a:dk1>
        <a:sysClr val="windowText" lastClr="000000"/>
      </a:dk1>
      <a:lt1>
        <a:sysClr val="window" lastClr="FFFFFF"/>
      </a:lt1>
      <a:dk2>
        <a:srgbClr val="53565A"/>
      </a:dk2>
      <a:lt2>
        <a:srgbClr val="D0D0CE"/>
      </a:lt2>
      <a:accent1>
        <a:srgbClr val="86BC25"/>
      </a:accent1>
      <a:accent2>
        <a:srgbClr val="046A38"/>
      </a:accent2>
      <a:accent3>
        <a:srgbClr val="62B5E5"/>
      </a:accent3>
      <a:accent4>
        <a:srgbClr val="012169"/>
      </a:accent4>
      <a:accent5>
        <a:srgbClr val="0097A9"/>
      </a:accent5>
      <a:accent6>
        <a:srgbClr val="75787B"/>
      </a:accent6>
      <a:hlink>
        <a:srgbClr val="62B5E5"/>
      </a:hlink>
      <a:folHlink>
        <a:srgbClr val="75787B"/>
      </a:folHlink>
    </a:clrScheme>
    <a:fontScheme name="DTC">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BBBCBC"/>
        </a:solidFill>
        <a:ln w="12700" algn="ctr">
          <a:solidFill>
            <a:srgbClr val="BBBCBC"/>
          </a:solidFill>
          <a:miter lim="800000"/>
          <a:headEnd/>
          <a:tailEnd/>
        </a:ln>
      </a:spPr>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defPPr algn="ctr">
          <a:buFont typeface="Wingdings 2" pitchFamily="18" charset="2"/>
          <a:buNone/>
          <a:defRPr kumimoji="1" sz="1200" dirty="0" smtClean="0"/>
        </a:defPPr>
      </a:lstStyle>
    </a:spDef>
    <a:lnDef>
      <a:spPr>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36000" tIns="36000" rIns="36000" bIns="36000" rtlCol="0" anchor="ctr" anchorCtr="0">
        <a:spAutoFit/>
      </a:bodyPr>
      <a:lstStyle>
        <a:defPPr>
          <a:spcBef>
            <a:spcPts val="0"/>
          </a:spcBef>
          <a:buSzPct val="100000"/>
          <a:defRPr kumimoji="1" sz="1200" dirty="0" smtClean="0"/>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G_Tohmatsu Proposal Template_J_2016" id="{AF9549DB-3403-423F-8AE2-E5BDF0C6B4D5}" vid="{D8A533F6-8435-474A-AD32-753E32341817}"/>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59B76E9AC031B498A003B0A6B264DC6" ma:contentTypeVersion="" ma:contentTypeDescription="Create a new document." ma:contentTypeScope="" ma:versionID="7d5800d0d66064624391e2173faee4fe">
  <xsd:schema xmlns:xsd="http://www.w3.org/2001/XMLSchema" xmlns:xs="http://www.w3.org/2001/XMLSchema" xmlns:p="http://schemas.microsoft.com/office/2006/metadata/properties" xmlns:ns2="3a4731f9-7dea-4ec8-b9b6-581989713bb4" targetNamespace="http://schemas.microsoft.com/office/2006/metadata/properties" ma:root="true" ma:fieldsID="30c9ed858bcfdfba078b5a52fd1fab38" ns2:_="">
    <xsd:import namespace="3a4731f9-7dea-4ec8-b9b6-581989713bb4"/>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a4731f9-7dea-4ec8-b9b6-581989713bb4" elementFormDefault="qualified">
    <xsd:import namespace="http://schemas.microsoft.com/office/2006/documentManagement/types"/>
    <xsd:import namespace="http://schemas.microsoft.com/office/infopath/2007/PartnerControls"/>
    <xsd:element name="SharedWithUsers" ma:index="8"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39091D0-4110-4FF5-8034-336546945D10}">
  <ds:schemaRefs>
    <ds:schemaRef ds:uri="http://schemas.microsoft.com/sharepoint/v3/contenttype/forms"/>
  </ds:schemaRefs>
</ds:datastoreItem>
</file>

<file path=customXml/itemProps2.xml><?xml version="1.0" encoding="utf-8"?>
<ds:datastoreItem xmlns:ds="http://schemas.openxmlformats.org/officeDocument/2006/customXml" ds:itemID="{C17FAABB-0222-45E9-A32C-99F54DE6E14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a4731f9-7dea-4ec8-b9b6-581989713bb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C810D75-CCF6-483B-965C-EB18F9989D81}">
  <ds:schemaRefs>
    <ds:schemaRef ds:uri="http://schemas.openxmlformats.org/package/2006/metadata/core-properties"/>
    <ds:schemaRef ds:uri="http://schemas.microsoft.com/office/2006/metadata/properties"/>
    <ds:schemaRef ds:uri="http://schemas.microsoft.com/office/infopath/2007/PartnerControls"/>
    <ds:schemaRef ds:uri="http://purl.org/dc/elements/1.1/"/>
    <ds:schemaRef ds:uri="http://schemas.microsoft.com/office/2006/documentManagement/types"/>
    <ds:schemaRef ds:uri="http://purl.org/dc/terms/"/>
    <ds:schemaRef ds:uri="http://www.w3.org/XML/1998/namespace"/>
    <ds:schemaRef ds:uri="3a4731f9-7dea-4ec8-b9b6-581989713bb4"/>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0</TotalTime>
  <Words>1721</Words>
  <Application>Microsoft Office PowerPoint</Application>
  <PresentationFormat>A4 210 x 297 mm</PresentationFormat>
  <Paragraphs>153</Paragraphs>
  <Slides>11</Slides>
  <Notes>2</Notes>
  <HiddenSlides>0</HiddenSlides>
  <MMClips>0</MMClips>
  <ScaleCrop>false</ScaleCrop>
  <HeadingPairs>
    <vt:vector size="6" baseType="variant">
      <vt:variant>
        <vt:lpstr>使用されているフォント</vt:lpstr>
      </vt:variant>
      <vt:variant>
        <vt:i4>10</vt:i4>
      </vt:variant>
      <vt:variant>
        <vt:lpstr>テーマ</vt:lpstr>
      </vt:variant>
      <vt:variant>
        <vt:i4>13</vt:i4>
      </vt:variant>
      <vt:variant>
        <vt:lpstr>スライド タイトル</vt:lpstr>
      </vt:variant>
      <vt:variant>
        <vt:i4>11</vt:i4>
      </vt:variant>
    </vt:vector>
  </HeadingPairs>
  <TitlesOfParts>
    <vt:vector size="34" baseType="lpstr">
      <vt:lpstr>Meiryo UI</vt:lpstr>
      <vt:lpstr>ＭＳ Ｐゴシック</vt:lpstr>
      <vt:lpstr>ＭＳ ゴシック</vt:lpstr>
      <vt:lpstr>ＭＳ 明朝</vt:lpstr>
      <vt:lpstr>Yu Gothic UI</vt:lpstr>
      <vt:lpstr>メイリオ</vt:lpstr>
      <vt:lpstr>Arial</vt:lpstr>
      <vt:lpstr>Times New Roman</vt:lpstr>
      <vt:lpstr>Verdana</vt:lpstr>
      <vt:lpstr>Wingdings</vt:lpstr>
      <vt:lpstr>Tohmatsu Proposal Template_J_20160105</vt:lpstr>
      <vt:lpstr>Tohmatsu Proposal Template_J_20160105_補足版（本文あり）</vt:lpstr>
      <vt:lpstr>1_Tohmatsu Proposal Template_J_20160105</vt:lpstr>
      <vt:lpstr>2_Tohmatsu Proposal Template_J_20160105</vt:lpstr>
      <vt:lpstr>3_Tohmatsu Proposal Template_J_20160105</vt:lpstr>
      <vt:lpstr>4_Tohmatsu Proposal Template_J_20160105</vt:lpstr>
      <vt:lpstr>DT Proposal Template_J_20161001</vt:lpstr>
      <vt:lpstr>1_DT Proposal Template_J_20161001</vt:lpstr>
      <vt:lpstr>3_DT Proposal Template_J_20161001</vt:lpstr>
      <vt:lpstr>4_DT Proposal Template_J_20161001</vt:lpstr>
      <vt:lpstr>5_DT Proposal Template_J_20161001</vt:lpstr>
      <vt:lpstr>6_DT Proposal Template_J_20161001</vt:lpstr>
      <vt:lpstr>DT Proposal Template_J_20181205</vt:lpstr>
      <vt:lpstr>PowerPoint プレゼンテーション</vt:lpstr>
      <vt:lpstr>PowerPoint プレゼンテーション</vt:lpstr>
      <vt:lpstr>（様式４）プロジェクト内容説明書【８枚以内】 　次のことについてご記入ください 　　①プロジェクトの概要及び背景 　　②「2050年脱炭素社会の実現」への貢献 　　③プロジェクトの具体的内容 　　④支援期間終了時の目標 　　⑤実用化の計画</vt:lpstr>
      <vt:lpstr>（様式４）プロジェクト内容説明書【８枚以内】 　次のことについてご記入ください 　　①プロジェクトの概要及び背景 　　②「2050年脱炭素社会の実現」への貢献 　　③プロジェクトの具体的内容 　　④支援期間終了時の目標 　　⑤実用化の計画</vt:lpstr>
      <vt:lpstr>（様式４）プロジェクト内容説明書【８枚以内】 　次のことについてご記入ください 　　①プロジェクトの概要及び背景 　　②「2050年脱炭素社会の実現」への貢献 　　③プロジェクトの具体的内容 　　④支援期間終了時の目標 　　⑤実用化の計画</vt:lpstr>
      <vt:lpstr>（様式４）プロジェクト内容説明書【８枚以内】 　次のことについてご記入ください 　　①プロジェクトの概要及び背景 　　②「2050年脱炭素社会の実現」への貢献 　　③プロジェクトの具体的内容 　　④支援期間終了時の目標 　　⑤実用化の計画</vt:lpstr>
      <vt:lpstr>（様式４）プロジェクト内容説明書【８枚以内】 　次のことについてご記入ください 　　①プロジェクトの概要及び背景 　　②「2050年脱炭素社会の実現」への貢献 　　③プロジェクトの具体的内容 　　④支援期間終了時の目標 　　⑤実用化の計画</vt:lpstr>
      <vt:lpstr>PowerPoint プレゼンテーション</vt:lpstr>
      <vt:lpstr>○研究開発拠点の概要  ○これまでのオープンイノベーションの実績  ○プロジェクトにおける主な役割  ○実用化に向けて活用が可能な自社の経営資源・リソース  ○本事業における主たる責任者の氏名及び略歴 </vt:lpstr>
      <vt:lpstr>○中小企業等の事業概要  ○これまでのオープンイノベーションの実績  ○プロジェクトにおける主な役割  ○プロジェクトにおける自社の強み（技術・サービス、メンバー等）  ○本事業における主たる責任者の氏名及び略歴 </vt:lpstr>
      <vt:lpstr>○目標販売数・売価・原価  ○必要となる人材・設備・販路・資金の整備等の予定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2024-04-16T04:56:39Z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0x010100259B76E9AC031B498A003B0A6B264DC6</vt:lpwstr>
  </property>
  <property fmtid="{D5CDD505-2E9C-101B-9397-08002B2CF9AE}" pid="3" name="MSIP_Label_ea60d57e-af5b-4752-ac57-3e4f28ca11dc_Enabled">
    <vt:lpwstr>true</vt:lpwstr>
  </property>
  <property fmtid="{D5CDD505-2E9C-101B-9397-08002B2CF9AE}" pid="4" name="MSIP_Label_ea60d57e-af5b-4752-ac57-3e4f28ca11dc_SetDate">
    <vt:lpwstr>2022-05-09T11:18:34Z</vt:lpwstr>
  </property>
  <property fmtid="{D5CDD505-2E9C-101B-9397-08002B2CF9AE}" pid="5" name="MSIP_Label_ea60d57e-af5b-4752-ac57-3e4f28ca11dc_Method">
    <vt:lpwstr>Standard</vt:lpwstr>
  </property>
  <property fmtid="{D5CDD505-2E9C-101B-9397-08002B2CF9AE}" pid="6" name="MSIP_Label_ea60d57e-af5b-4752-ac57-3e4f28ca11dc_Name">
    <vt:lpwstr>ea60d57e-af5b-4752-ac57-3e4f28ca11dc</vt:lpwstr>
  </property>
  <property fmtid="{D5CDD505-2E9C-101B-9397-08002B2CF9AE}" pid="7" name="MSIP_Label_ea60d57e-af5b-4752-ac57-3e4f28ca11dc_SiteId">
    <vt:lpwstr>36da45f1-dd2c-4d1f-af13-5abe46b99921</vt:lpwstr>
  </property>
  <property fmtid="{D5CDD505-2E9C-101B-9397-08002B2CF9AE}" pid="8" name="MSIP_Label_ea60d57e-af5b-4752-ac57-3e4f28ca11dc_ActionId">
    <vt:lpwstr>cc9491f7-4bdb-4789-8470-6499a618e4f3</vt:lpwstr>
  </property>
  <property fmtid="{D5CDD505-2E9C-101B-9397-08002B2CF9AE}" pid="9" name="MSIP_Label_ea60d57e-af5b-4752-ac57-3e4f28ca11dc_ContentBits">
    <vt:lpwstr>0</vt:lpwstr>
  </property>
</Properties>
</file>