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3" r:id="rId1"/>
  </p:sldMasterIdLst>
  <p:notesMasterIdLst>
    <p:notesMasterId r:id="rId5"/>
  </p:notesMasterIdLst>
  <p:sldIdLst>
    <p:sldId id="274" r:id="rId2"/>
    <p:sldId id="275" r:id="rId3"/>
    <p:sldId id="276" r:id="rId4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A3E15-2235-E741-BD1B-4A7675CD366A}" v="24" dt="2020-12-13T07:16:40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290" autoAdjust="0"/>
    <p:restoredTop sz="95146" autoAdjust="0"/>
  </p:normalViewPr>
  <p:slideViewPr>
    <p:cSldViewPr snapToGrid="0" snapToObjects="1">
      <p:cViewPr varScale="1">
        <p:scale>
          <a:sx n="67" d="100"/>
          <a:sy n="67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夏子 梅村" userId="709d3e7aeba17bbb" providerId="LiveId" clId="{99DA3E15-2235-E741-BD1B-4A7675CD366A}"/>
    <pc:docChg chg="undo redo custSel addSld modSld">
      <pc:chgData name="夏子 梅村" userId="709d3e7aeba17bbb" providerId="LiveId" clId="{99DA3E15-2235-E741-BD1B-4A7675CD366A}" dt="2020-12-13T07:59:52.305" v="1856" actId="20577"/>
      <pc:docMkLst>
        <pc:docMk/>
      </pc:docMkLst>
      <pc:sldChg chg="addSp modSp mod">
        <pc:chgData name="夏子 梅村" userId="709d3e7aeba17bbb" providerId="LiveId" clId="{99DA3E15-2235-E741-BD1B-4A7675CD366A}" dt="2020-12-13T06:47:46.806" v="1601" actId="14100"/>
        <pc:sldMkLst>
          <pc:docMk/>
          <pc:sldMk cId="296688301" sldId="259"/>
        </pc:sldMkLst>
        <pc:spChg chg="mod">
          <ac:chgData name="夏子 梅村" userId="709d3e7aeba17bbb" providerId="LiveId" clId="{99DA3E15-2235-E741-BD1B-4A7675CD366A}" dt="2020-12-13T05:33:11.264" v="737" actId="1035"/>
          <ac:spMkLst>
            <pc:docMk/>
            <pc:sldMk cId="296688301" sldId="259"/>
            <ac:spMk id="12" creationId="{97019001-47A7-694B-B079-8B27A46A92ED}"/>
          </ac:spMkLst>
        </pc:spChg>
        <pc:spChg chg="mod">
          <ac:chgData name="夏子 梅村" userId="709d3e7aeba17bbb" providerId="LiveId" clId="{99DA3E15-2235-E741-BD1B-4A7675CD366A}" dt="2020-12-13T05:29:29.055" v="652" actId="20577"/>
          <ac:spMkLst>
            <pc:docMk/>
            <pc:sldMk cId="296688301" sldId="259"/>
            <ac:spMk id="15" creationId="{F625B3BD-ED8F-8344-ABCB-AF0037089E12}"/>
          </ac:spMkLst>
        </pc:spChg>
        <pc:spChg chg="mod">
          <ac:chgData name="夏子 梅村" userId="709d3e7aeba17bbb" providerId="LiveId" clId="{99DA3E15-2235-E741-BD1B-4A7675CD366A}" dt="2020-12-13T05:29:33.020" v="655" actId="20577"/>
          <ac:spMkLst>
            <pc:docMk/>
            <pc:sldMk cId="296688301" sldId="259"/>
            <ac:spMk id="26" creationId="{B8524E71-2F42-0240-905D-4D98CDBF1622}"/>
          </ac:spMkLst>
        </pc:spChg>
        <pc:spChg chg="mod">
          <ac:chgData name="夏子 梅村" userId="709d3e7aeba17bbb" providerId="LiveId" clId="{99DA3E15-2235-E741-BD1B-4A7675CD366A}" dt="2020-12-13T05:29:34.771" v="657" actId="20577"/>
          <ac:spMkLst>
            <pc:docMk/>
            <pc:sldMk cId="296688301" sldId="259"/>
            <ac:spMk id="28" creationId="{F6B456BE-E301-F540-81C2-AF33C417E048}"/>
          </ac:spMkLst>
        </pc:spChg>
        <pc:spChg chg="mod">
          <ac:chgData name="夏子 梅村" userId="709d3e7aeba17bbb" providerId="LiveId" clId="{99DA3E15-2235-E741-BD1B-4A7675CD366A}" dt="2020-12-13T05:47:51.228" v="822" actId="1036"/>
          <ac:spMkLst>
            <pc:docMk/>
            <pc:sldMk cId="296688301" sldId="259"/>
            <ac:spMk id="37" creationId="{2E759B74-65D4-9D48-BCDF-7C4C6660DFF5}"/>
          </ac:spMkLst>
        </pc:spChg>
        <pc:spChg chg="mod">
          <ac:chgData name="夏子 梅村" userId="709d3e7aeba17bbb" providerId="LiveId" clId="{99DA3E15-2235-E741-BD1B-4A7675CD366A}" dt="2020-12-13T05:27:51.749" v="630" actId="14100"/>
          <ac:spMkLst>
            <pc:docMk/>
            <pc:sldMk cId="296688301" sldId="259"/>
            <ac:spMk id="39" creationId="{80CF3603-B05C-6E4D-8B3D-37025E9D4AD1}"/>
          </ac:spMkLst>
        </pc:spChg>
        <pc:spChg chg="mod">
          <ac:chgData name="夏子 梅村" userId="709d3e7aeba17bbb" providerId="LiveId" clId="{99DA3E15-2235-E741-BD1B-4A7675CD366A}" dt="2020-12-13T05:47:57.974" v="824" actId="1036"/>
          <ac:spMkLst>
            <pc:docMk/>
            <pc:sldMk cId="296688301" sldId="259"/>
            <ac:spMk id="40" creationId="{3218DF99-CAF1-1844-9988-1DE6A01CE3F6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42" creationId="{8B1512FA-90B2-5945-B91A-5744ED67155D}"/>
          </ac:spMkLst>
        </pc:spChg>
        <pc:spChg chg="mod">
          <ac:chgData name="夏子 梅村" userId="709d3e7aeba17bbb" providerId="LiveId" clId="{99DA3E15-2235-E741-BD1B-4A7675CD366A}" dt="2020-12-13T05:33:11.264" v="737" actId="1035"/>
          <ac:spMkLst>
            <pc:docMk/>
            <pc:sldMk cId="296688301" sldId="259"/>
            <ac:spMk id="49" creationId="{4285033F-ECFB-3649-B8FC-448F0829AF68}"/>
          </ac:spMkLst>
        </pc:spChg>
        <pc:spChg chg="add mod">
          <ac:chgData name="夏子 梅村" userId="709d3e7aeba17bbb" providerId="LiveId" clId="{99DA3E15-2235-E741-BD1B-4A7675CD366A}" dt="2020-12-13T05:33:46.656" v="738" actId="1035"/>
          <ac:spMkLst>
            <pc:docMk/>
            <pc:sldMk cId="296688301" sldId="259"/>
            <ac:spMk id="65" creationId="{8B9B2B53-2EF5-1A4C-AA16-C40D68B75EF5}"/>
          </ac:spMkLst>
        </pc:spChg>
        <pc:spChg chg="add mod">
          <ac:chgData name="夏子 梅村" userId="709d3e7aeba17bbb" providerId="LiveId" clId="{99DA3E15-2235-E741-BD1B-4A7675CD366A}" dt="2020-12-13T05:45:41.187" v="773" actId="1076"/>
          <ac:spMkLst>
            <pc:docMk/>
            <pc:sldMk cId="296688301" sldId="259"/>
            <ac:spMk id="66" creationId="{463B40CB-EA41-7C42-8E75-B1A6925577F2}"/>
          </ac:spMkLst>
        </pc:spChg>
        <pc:spChg chg="add mod">
          <ac:chgData name="夏子 梅村" userId="709d3e7aeba17bbb" providerId="LiveId" clId="{99DA3E15-2235-E741-BD1B-4A7675CD366A}" dt="2020-12-13T05:47:57.974" v="824" actId="1036"/>
          <ac:spMkLst>
            <pc:docMk/>
            <pc:sldMk cId="296688301" sldId="259"/>
            <ac:spMk id="67" creationId="{5E880C4F-CBF9-BC43-9216-86F637004CC7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70" creationId="{9C856127-6D4A-E140-B9CD-7103E1FA4DD4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71" creationId="{BDD68B86-6AA2-304E-A8DF-EEB49886D695}"/>
          </ac:spMkLst>
        </pc:spChg>
        <pc:spChg chg="add mod">
          <ac:chgData name="夏子 梅村" userId="709d3e7aeba17bbb" providerId="LiveId" clId="{99DA3E15-2235-E741-BD1B-4A7675CD366A}" dt="2020-12-13T05:45:41.187" v="773" actId="1076"/>
          <ac:spMkLst>
            <pc:docMk/>
            <pc:sldMk cId="296688301" sldId="259"/>
            <ac:spMk id="72" creationId="{44E79E80-C058-724D-91AF-4754351EB4A8}"/>
          </ac:spMkLst>
        </pc:spChg>
        <pc:spChg chg="add mod">
          <ac:chgData name="夏子 梅村" userId="709d3e7aeba17bbb" providerId="LiveId" clId="{99DA3E15-2235-E741-BD1B-4A7675CD366A}" dt="2020-12-13T05:45:39.779" v="772" actId="1076"/>
          <ac:spMkLst>
            <pc:docMk/>
            <pc:sldMk cId="296688301" sldId="259"/>
            <ac:spMk id="73" creationId="{9542825A-CBF1-0E4E-9AD6-073C2C601CB2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74" creationId="{4B46FB30-FA35-534C-96E6-F94F83284D96}"/>
          </ac:spMkLst>
        </pc:spChg>
        <pc:spChg chg="add mod">
          <ac:chgData name="夏子 梅村" userId="709d3e7aeba17bbb" providerId="LiveId" clId="{99DA3E15-2235-E741-BD1B-4A7675CD366A}" dt="2020-12-13T05:47:57.974" v="824" actId="1036"/>
          <ac:spMkLst>
            <pc:docMk/>
            <pc:sldMk cId="296688301" sldId="259"/>
            <ac:spMk id="75" creationId="{77B71FEA-0C21-0F46-9A8E-80AE9AD2D85D}"/>
          </ac:spMkLst>
        </pc:spChg>
        <pc:spChg chg="add mod">
          <ac:chgData name="夏子 梅村" userId="709d3e7aeba17bbb" providerId="LiveId" clId="{99DA3E15-2235-E741-BD1B-4A7675CD366A}" dt="2020-12-13T05:45:39.779" v="772" actId="1076"/>
          <ac:spMkLst>
            <pc:docMk/>
            <pc:sldMk cId="296688301" sldId="259"/>
            <ac:spMk id="76" creationId="{0CC83D82-DD73-6D49-AE4F-91E9509ECD59}"/>
          </ac:spMkLst>
        </pc:spChg>
        <pc:spChg chg="mod">
          <ac:chgData name="夏子 梅村" userId="709d3e7aeba17bbb" providerId="LiveId" clId="{99DA3E15-2235-E741-BD1B-4A7675CD366A}" dt="2020-12-13T04:40:03.589" v="124" actId="14100"/>
          <ac:spMkLst>
            <pc:docMk/>
            <pc:sldMk cId="296688301" sldId="259"/>
            <ac:spMk id="78" creationId="{15337364-4327-D549-B1F8-8D823490C2ED}"/>
          </ac:spMkLst>
        </pc:spChg>
        <pc:spChg chg="add mod">
          <ac:chgData name="夏子 梅村" userId="709d3e7aeba17bbb" providerId="LiveId" clId="{99DA3E15-2235-E741-BD1B-4A7675CD366A}" dt="2020-12-13T05:33:53.449" v="740" actId="1037"/>
          <ac:spMkLst>
            <pc:docMk/>
            <pc:sldMk cId="296688301" sldId="259"/>
            <ac:spMk id="79" creationId="{50557093-11FC-A840-86E0-EA0BA3B8E5F6}"/>
          </ac:spMkLst>
        </pc:spChg>
        <pc:spChg chg="mod">
          <ac:chgData name="夏子 梅村" userId="709d3e7aeba17bbb" providerId="LiveId" clId="{99DA3E15-2235-E741-BD1B-4A7675CD366A}" dt="2020-12-13T05:47:23.270" v="812" actId="20577"/>
          <ac:spMkLst>
            <pc:docMk/>
            <pc:sldMk cId="296688301" sldId="259"/>
            <ac:spMk id="84" creationId="{ED688040-8F3E-5445-B384-C04B3832F69C}"/>
          </ac:spMkLst>
        </pc:spChg>
        <pc:spChg chg="mod">
          <ac:chgData name="夏子 梅村" userId="709d3e7aeba17bbb" providerId="LiveId" clId="{99DA3E15-2235-E741-BD1B-4A7675CD366A}" dt="2020-12-13T05:33:11.264" v="737" actId="1035"/>
          <ac:spMkLst>
            <pc:docMk/>
            <pc:sldMk cId="296688301" sldId="259"/>
            <ac:spMk id="85" creationId="{ACA40141-B580-CF4A-B44E-EBD24F296D3F}"/>
          </ac:spMkLst>
        </pc:spChg>
        <pc:spChg chg="mod">
          <ac:chgData name="夏子 梅村" userId="709d3e7aeba17bbb" providerId="LiveId" clId="{99DA3E15-2235-E741-BD1B-4A7675CD366A}" dt="2020-12-13T05:47:51.228" v="822" actId="1036"/>
          <ac:spMkLst>
            <pc:docMk/>
            <pc:sldMk cId="296688301" sldId="259"/>
            <ac:spMk id="86" creationId="{A6A72817-43A2-BC46-8364-85D3100A510E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87" creationId="{C7E12C6B-4F8F-1B47-8474-2524BDC12B1F}"/>
          </ac:spMkLst>
        </pc:spChg>
        <pc:spChg chg="mod">
          <ac:chgData name="夏子 梅村" userId="709d3e7aeba17bbb" providerId="LiveId" clId="{99DA3E15-2235-E741-BD1B-4A7675CD366A}" dt="2020-12-13T05:33:11.264" v="737" actId="1035"/>
          <ac:spMkLst>
            <pc:docMk/>
            <pc:sldMk cId="296688301" sldId="259"/>
            <ac:spMk id="88" creationId="{02153D58-E9FC-3C43-91AA-21D5BA82881A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89" creationId="{3F328AFC-1519-624D-9ECB-2CB0F921B155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91" creationId="{2DACB37E-66CB-CD41-8656-06E6153E6D3A}"/>
          </ac:spMkLst>
        </pc:spChg>
        <pc:spChg chg="mod">
          <ac:chgData name="夏子 梅村" userId="709d3e7aeba17bbb" providerId="LiveId" clId="{99DA3E15-2235-E741-BD1B-4A7675CD366A}" dt="2020-12-13T05:47:26.335" v="820" actId="20577"/>
          <ac:spMkLst>
            <pc:docMk/>
            <pc:sldMk cId="296688301" sldId="259"/>
            <ac:spMk id="92" creationId="{25E52D01-B48E-4E48-95BA-EBB828BD1566}"/>
          </ac:spMkLst>
        </pc:spChg>
        <pc:spChg chg="mod">
          <ac:chgData name="夏子 梅村" userId="709d3e7aeba17bbb" providerId="LiveId" clId="{99DA3E15-2235-E741-BD1B-4A7675CD366A}" dt="2020-12-13T05:28:09.297" v="642" actId="1038"/>
          <ac:spMkLst>
            <pc:docMk/>
            <pc:sldMk cId="296688301" sldId="259"/>
            <ac:spMk id="93" creationId="{1750F10A-DAA1-D146-97C8-BCBE819E5030}"/>
          </ac:spMkLst>
        </pc:spChg>
        <pc:spChg chg="mod">
          <ac:chgData name="夏子 梅村" userId="709d3e7aeba17bbb" providerId="LiveId" clId="{99DA3E15-2235-E741-BD1B-4A7675CD366A}" dt="2020-12-13T05:47:10.007" v="794" actId="20577"/>
          <ac:spMkLst>
            <pc:docMk/>
            <pc:sldMk cId="296688301" sldId="259"/>
            <ac:spMk id="94" creationId="{CA931126-0DBC-3C45-93FD-51F0DE09AAD4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96" creationId="{C85B3951-2EE3-6E45-BC14-045B2ADC007C}"/>
          </ac:spMkLst>
        </pc:spChg>
        <pc:spChg chg="mod">
          <ac:chgData name="夏子 梅村" userId="709d3e7aeba17bbb" providerId="LiveId" clId="{99DA3E15-2235-E741-BD1B-4A7675CD366A}" dt="2020-12-13T05:29:49.605" v="659" actId="14100"/>
          <ac:spMkLst>
            <pc:docMk/>
            <pc:sldMk cId="296688301" sldId="259"/>
            <ac:spMk id="106" creationId="{8249D159-FD8A-184B-8BD8-EC1510919C1C}"/>
          </ac:spMkLst>
        </pc:spChg>
        <pc:spChg chg="mod">
          <ac:chgData name="夏子 梅村" userId="709d3e7aeba17bbb" providerId="LiveId" clId="{99DA3E15-2235-E741-BD1B-4A7675CD366A}" dt="2020-12-13T05:47:57.974" v="824" actId="1036"/>
          <ac:spMkLst>
            <pc:docMk/>
            <pc:sldMk cId="296688301" sldId="259"/>
            <ac:spMk id="107" creationId="{B3554CA9-764B-3C4A-9CDF-4F200C202A18}"/>
          </ac:spMkLst>
        </pc:spChg>
        <pc:spChg chg="mod">
          <ac:chgData name="夏子 梅村" userId="709d3e7aeba17bbb" providerId="LiveId" clId="{99DA3E15-2235-E741-BD1B-4A7675CD366A}" dt="2020-12-13T05:30:06.907" v="690" actId="1037"/>
          <ac:spMkLst>
            <pc:docMk/>
            <pc:sldMk cId="296688301" sldId="259"/>
            <ac:spMk id="112" creationId="{447BB0A1-B56F-A949-9BB7-6038FACD1003}"/>
          </ac:spMkLst>
        </pc:spChg>
        <pc:spChg chg="mod">
          <ac:chgData name="夏子 梅村" userId="709d3e7aeba17bbb" providerId="LiveId" clId="{99DA3E15-2235-E741-BD1B-4A7675CD366A}" dt="2020-12-13T05:47:14.075" v="804" actId="20577"/>
          <ac:spMkLst>
            <pc:docMk/>
            <pc:sldMk cId="296688301" sldId="259"/>
            <ac:spMk id="113" creationId="{3000E0F6-1405-1A49-AD11-A318F801D7CB}"/>
          </ac:spMkLst>
        </pc:spChg>
        <pc:spChg chg="mod">
          <ac:chgData name="夏子 梅村" userId="709d3e7aeba17bbb" providerId="LiveId" clId="{99DA3E15-2235-E741-BD1B-4A7675CD366A}" dt="2020-12-13T06:47:29.094" v="1598" actId="14100"/>
          <ac:spMkLst>
            <pc:docMk/>
            <pc:sldMk cId="296688301" sldId="259"/>
            <ac:spMk id="115" creationId="{0200309A-BD16-BD42-8975-96E479D160C9}"/>
          </ac:spMkLst>
        </pc:spChg>
        <pc:spChg chg="mod">
          <ac:chgData name="夏子 梅村" userId="709d3e7aeba17bbb" providerId="LiveId" clId="{99DA3E15-2235-E741-BD1B-4A7675CD366A}" dt="2020-12-13T06:47:33.784" v="1599" actId="14100"/>
          <ac:spMkLst>
            <pc:docMk/>
            <pc:sldMk cId="296688301" sldId="259"/>
            <ac:spMk id="116" creationId="{DB87863A-C50C-0D42-85E6-9C8720D1386E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117" creationId="{5451AB3C-EC7E-9B47-8398-E903BC40ECFC}"/>
          </ac:spMkLst>
        </pc:spChg>
        <pc:spChg chg="mod">
          <ac:chgData name="夏子 梅村" userId="709d3e7aeba17bbb" providerId="LiveId" clId="{99DA3E15-2235-E741-BD1B-4A7675CD366A}" dt="2020-12-13T05:26:19.410" v="577" actId="1036"/>
          <ac:spMkLst>
            <pc:docMk/>
            <pc:sldMk cId="296688301" sldId="259"/>
            <ac:spMk id="118" creationId="{8F011D5B-2A03-8E4C-9BF9-38F26D589585}"/>
          </ac:spMkLst>
        </pc:spChg>
        <pc:spChg chg="mod">
          <ac:chgData name="夏子 梅村" userId="709d3e7aeba17bbb" providerId="LiveId" clId="{99DA3E15-2235-E741-BD1B-4A7675CD366A}" dt="2020-12-13T06:47:41.779" v="1600" actId="14100"/>
          <ac:spMkLst>
            <pc:docMk/>
            <pc:sldMk cId="296688301" sldId="259"/>
            <ac:spMk id="119" creationId="{EFA5B9DA-5A8B-C94E-A091-62483109EE60}"/>
          </ac:spMkLst>
        </pc:spChg>
        <pc:spChg chg="mod">
          <ac:chgData name="夏子 梅村" userId="709d3e7aeba17bbb" providerId="LiveId" clId="{99DA3E15-2235-E741-BD1B-4A7675CD366A}" dt="2020-12-13T06:47:46.806" v="1601" actId="14100"/>
          <ac:spMkLst>
            <pc:docMk/>
            <pc:sldMk cId="296688301" sldId="259"/>
            <ac:spMk id="123" creationId="{97DFC50E-C7C4-0245-B890-AEDF5B86C3B8}"/>
          </ac:spMkLst>
        </pc:spChg>
        <pc:cxnChg chg="mod">
          <ac:chgData name="夏子 梅村" userId="709d3e7aeba17bbb" providerId="LiveId" clId="{99DA3E15-2235-E741-BD1B-4A7675CD366A}" dt="2020-12-13T05:26:09.519" v="575" actId="1036"/>
          <ac:cxnSpMkLst>
            <pc:docMk/>
            <pc:sldMk cId="296688301" sldId="259"/>
            <ac:cxnSpMk id="60" creationId="{CAD3F521-A5E4-E54E-B3C0-16E41966F8D6}"/>
          </ac:cxnSpMkLst>
        </pc:cxnChg>
      </pc:sldChg>
      <pc:sldChg chg="modSp mod">
        <pc:chgData name="夏子 梅村" userId="709d3e7aeba17bbb" providerId="LiveId" clId="{99DA3E15-2235-E741-BD1B-4A7675CD366A}" dt="2020-12-13T03:28:09.257" v="117" actId="1035"/>
        <pc:sldMkLst>
          <pc:docMk/>
          <pc:sldMk cId="603762909" sldId="260"/>
        </pc:sldMkLst>
        <pc:spChg chg="mod">
          <ac:chgData name="夏子 梅村" userId="709d3e7aeba17bbb" providerId="LiveId" clId="{99DA3E15-2235-E741-BD1B-4A7675CD366A}" dt="2020-12-13T03:27:47.254" v="54" actId="1035"/>
          <ac:spMkLst>
            <pc:docMk/>
            <pc:sldMk cId="603762909" sldId="260"/>
            <ac:spMk id="4" creationId="{317413E0-DDB6-ED47-88C2-AD3955EFA194}"/>
          </ac:spMkLst>
        </pc:spChg>
        <pc:spChg chg="mod">
          <ac:chgData name="夏子 梅村" userId="709d3e7aeba17bbb" providerId="LiveId" clId="{99DA3E15-2235-E741-BD1B-4A7675CD366A}" dt="2020-12-13T03:27:47.254" v="54" actId="1035"/>
          <ac:spMkLst>
            <pc:docMk/>
            <pc:sldMk cId="603762909" sldId="260"/>
            <ac:spMk id="5" creationId="{9D0479FB-6F6B-024F-8100-87BA5ECF381A}"/>
          </ac:spMkLst>
        </pc:spChg>
        <pc:spChg chg="mod">
          <ac:chgData name="夏子 梅村" userId="709d3e7aeba17bbb" providerId="LiveId" clId="{99DA3E15-2235-E741-BD1B-4A7675CD366A}" dt="2020-12-13T03:27:47.254" v="54" actId="1035"/>
          <ac:spMkLst>
            <pc:docMk/>
            <pc:sldMk cId="603762909" sldId="260"/>
            <ac:spMk id="6" creationId="{76EA6A02-3EEE-C44F-BFCF-5DF1C1A47015}"/>
          </ac:spMkLst>
        </pc:spChg>
        <pc:spChg chg="mod">
          <ac:chgData name="夏子 梅村" userId="709d3e7aeba17bbb" providerId="LiveId" clId="{99DA3E15-2235-E741-BD1B-4A7675CD366A}" dt="2020-12-13T03:28:09.257" v="117" actId="1035"/>
          <ac:spMkLst>
            <pc:docMk/>
            <pc:sldMk cId="603762909" sldId="260"/>
            <ac:spMk id="7" creationId="{7D465BFB-89D3-414F-A1C5-0044EDDE4E63}"/>
          </ac:spMkLst>
        </pc:spChg>
        <pc:graphicFrameChg chg="mod modGraphic">
          <ac:chgData name="夏子 梅村" userId="709d3e7aeba17bbb" providerId="LiveId" clId="{99DA3E15-2235-E741-BD1B-4A7675CD366A}" dt="2020-12-13T03:27:47.254" v="54" actId="1035"/>
          <ac:graphicFrameMkLst>
            <pc:docMk/>
            <pc:sldMk cId="603762909" sldId="260"/>
            <ac:graphicFrameMk id="3" creationId="{83531943-472A-9247-8EC6-77030DBD0829}"/>
          </ac:graphicFrameMkLst>
        </pc:graphicFrameChg>
      </pc:sldChg>
      <pc:sldChg chg="modSp mod">
        <pc:chgData name="夏子 梅村" userId="709d3e7aeba17bbb" providerId="LiveId" clId="{99DA3E15-2235-E741-BD1B-4A7675CD366A}" dt="2020-12-13T06:48:16.920" v="1604" actId="14100"/>
        <pc:sldMkLst>
          <pc:docMk/>
          <pc:sldMk cId="884224152" sldId="261"/>
        </pc:sldMkLst>
        <pc:spChg chg="mod">
          <ac:chgData name="夏子 梅村" userId="709d3e7aeba17bbb" providerId="LiveId" clId="{99DA3E15-2235-E741-BD1B-4A7675CD366A}" dt="2020-12-13T06:20:17.107" v="1377" actId="1076"/>
          <ac:spMkLst>
            <pc:docMk/>
            <pc:sldMk cId="884224152" sldId="261"/>
            <ac:spMk id="42" creationId="{8B1512FA-90B2-5945-B91A-5744ED67155D}"/>
          </ac:spMkLst>
        </pc:spChg>
        <pc:spChg chg="mod">
          <ac:chgData name="夏子 梅村" userId="709d3e7aeba17bbb" providerId="LiveId" clId="{99DA3E15-2235-E741-BD1B-4A7675CD366A}" dt="2020-12-13T06:20:11.636" v="1376" actId="14100"/>
          <ac:spMkLst>
            <pc:docMk/>
            <pc:sldMk cId="884224152" sldId="261"/>
            <ac:spMk id="50" creationId="{A1CEF5C5-E59D-3B41-8CB5-7BD91F27FC1F}"/>
          </ac:spMkLst>
        </pc:spChg>
        <pc:spChg chg="mod">
          <ac:chgData name="夏子 梅村" userId="709d3e7aeba17bbb" providerId="LiveId" clId="{99DA3E15-2235-E741-BD1B-4A7675CD366A}" dt="2020-12-13T06:01:36.812" v="827" actId="1036"/>
          <ac:spMkLst>
            <pc:docMk/>
            <pc:sldMk cId="884224152" sldId="261"/>
            <ac:spMk id="51" creationId="{DDD1FBC7-F21B-BD42-B3A0-EC6BFA5FFEFF}"/>
          </ac:spMkLst>
        </pc:spChg>
        <pc:spChg chg="mod">
          <ac:chgData name="夏子 梅村" userId="709d3e7aeba17bbb" providerId="LiveId" clId="{99DA3E15-2235-E741-BD1B-4A7675CD366A}" dt="2020-12-13T06:20:17.107" v="1377" actId="1076"/>
          <ac:spMkLst>
            <pc:docMk/>
            <pc:sldMk cId="884224152" sldId="261"/>
            <ac:spMk id="75" creationId="{9F0DBE78-B3D1-7640-816B-0F55E8FB3E4F}"/>
          </ac:spMkLst>
        </pc:spChg>
        <pc:spChg chg="mod">
          <ac:chgData name="夏子 梅村" userId="709d3e7aeba17bbb" providerId="LiveId" clId="{99DA3E15-2235-E741-BD1B-4A7675CD366A}" dt="2020-12-13T06:01:36.812" v="827" actId="1036"/>
          <ac:spMkLst>
            <pc:docMk/>
            <pc:sldMk cId="884224152" sldId="261"/>
            <ac:spMk id="81" creationId="{5570F316-BD02-BC42-8A9C-F576067AB494}"/>
          </ac:spMkLst>
        </pc:spChg>
        <pc:spChg chg="mod">
          <ac:chgData name="夏子 梅村" userId="709d3e7aeba17bbb" providerId="LiveId" clId="{99DA3E15-2235-E741-BD1B-4A7675CD366A}" dt="2020-12-13T05:54:13.754" v="825" actId="207"/>
          <ac:spMkLst>
            <pc:docMk/>
            <pc:sldMk cId="884224152" sldId="261"/>
            <ac:spMk id="82" creationId="{EF9569E7-E0F7-8140-8284-29588101E229}"/>
          </ac:spMkLst>
        </pc:spChg>
        <pc:spChg chg="mod">
          <ac:chgData name="夏子 梅村" userId="709d3e7aeba17bbb" providerId="LiveId" clId="{99DA3E15-2235-E741-BD1B-4A7675CD366A}" dt="2020-12-13T06:20:17.107" v="1377" actId="1076"/>
          <ac:spMkLst>
            <pc:docMk/>
            <pc:sldMk cId="884224152" sldId="261"/>
            <ac:spMk id="100" creationId="{9DEB22AA-BD52-124A-B66C-18521425EC18}"/>
          </ac:spMkLst>
        </pc:spChg>
        <pc:spChg chg="mod">
          <ac:chgData name="夏子 梅村" userId="709d3e7aeba17bbb" providerId="LiveId" clId="{99DA3E15-2235-E741-BD1B-4A7675CD366A}" dt="2020-12-13T05:54:13.754" v="825" actId="207"/>
          <ac:spMkLst>
            <pc:docMk/>
            <pc:sldMk cId="884224152" sldId="261"/>
            <ac:spMk id="102" creationId="{60FE3FFE-6846-584E-A2C9-892E981CC454}"/>
          </ac:spMkLst>
        </pc:spChg>
        <pc:spChg chg="mod">
          <ac:chgData name="夏子 梅村" userId="709d3e7aeba17bbb" providerId="LiveId" clId="{99DA3E15-2235-E741-BD1B-4A7675CD366A}" dt="2020-12-13T06:01:36.812" v="827" actId="1036"/>
          <ac:spMkLst>
            <pc:docMk/>
            <pc:sldMk cId="884224152" sldId="261"/>
            <ac:spMk id="104" creationId="{941469EA-408F-8E46-8B3C-8D4BFFAA3F12}"/>
          </ac:spMkLst>
        </pc:spChg>
        <pc:spChg chg="mod">
          <ac:chgData name="夏子 梅村" userId="709d3e7aeba17bbb" providerId="LiveId" clId="{99DA3E15-2235-E741-BD1B-4A7675CD366A}" dt="2020-12-13T06:48:16.920" v="1604" actId="14100"/>
          <ac:spMkLst>
            <pc:docMk/>
            <pc:sldMk cId="884224152" sldId="261"/>
            <ac:spMk id="107" creationId="{839C2DB3-0118-7C47-BF84-C930C293926D}"/>
          </ac:spMkLst>
        </pc:spChg>
        <pc:spChg chg="mod">
          <ac:chgData name="夏子 梅村" userId="709d3e7aeba17bbb" providerId="LiveId" clId="{99DA3E15-2235-E741-BD1B-4A7675CD366A}" dt="2020-12-13T06:48:07.565" v="1602" actId="14100"/>
          <ac:spMkLst>
            <pc:docMk/>
            <pc:sldMk cId="884224152" sldId="261"/>
            <ac:spMk id="109" creationId="{FE4CD418-28F3-1E47-9FCC-102F741572C3}"/>
          </ac:spMkLst>
        </pc:spChg>
        <pc:spChg chg="mod">
          <ac:chgData name="夏子 梅村" userId="709d3e7aeba17bbb" providerId="LiveId" clId="{99DA3E15-2235-E741-BD1B-4A7675CD366A}" dt="2020-12-13T06:48:10.901" v="1603" actId="14100"/>
          <ac:spMkLst>
            <pc:docMk/>
            <pc:sldMk cId="884224152" sldId="261"/>
            <ac:spMk id="111" creationId="{6630701C-7F9B-614B-B5FC-0323BE91A900}"/>
          </ac:spMkLst>
        </pc:spChg>
      </pc:sldChg>
      <pc:sldChg chg="modSp mod">
        <pc:chgData name="夏子 梅村" userId="709d3e7aeba17bbb" providerId="LiveId" clId="{99DA3E15-2235-E741-BD1B-4A7675CD366A}" dt="2020-12-13T06:29:28.878" v="1417" actId="14100"/>
        <pc:sldMkLst>
          <pc:docMk/>
          <pc:sldMk cId="1589785092" sldId="262"/>
        </pc:sldMkLst>
        <pc:spChg chg="mod">
          <ac:chgData name="夏子 梅村" userId="709d3e7aeba17bbb" providerId="LiveId" clId="{99DA3E15-2235-E741-BD1B-4A7675CD366A}" dt="2020-12-13T06:29:28.878" v="1417" actId="14100"/>
          <ac:spMkLst>
            <pc:docMk/>
            <pc:sldMk cId="1589785092" sldId="262"/>
            <ac:spMk id="25" creationId="{6DE8D37D-DEB2-A046-B56A-7FD935F5D914}"/>
          </ac:spMkLst>
        </pc:spChg>
      </pc:sldChg>
      <pc:sldChg chg="modSp mod">
        <pc:chgData name="夏子 梅村" userId="709d3e7aeba17bbb" providerId="LiveId" clId="{99DA3E15-2235-E741-BD1B-4A7675CD366A}" dt="2020-12-13T07:59:52.305" v="1856" actId="20577"/>
        <pc:sldMkLst>
          <pc:docMk/>
          <pc:sldMk cId="1616085179" sldId="263"/>
        </pc:sldMkLst>
        <pc:spChg chg="mod">
          <ac:chgData name="夏子 梅村" userId="709d3e7aeba17bbb" providerId="LiveId" clId="{99DA3E15-2235-E741-BD1B-4A7675CD366A}" dt="2020-12-13T07:59:52.305" v="1856" actId="20577"/>
          <ac:spMkLst>
            <pc:docMk/>
            <pc:sldMk cId="1616085179" sldId="263"/>
            <ac:spMk id="2" creationId="{1BAB1200-A015-CD48-8CF1-D438349121FF}"/>
          </ac:spMkLst>
        </pc:spChg>
      </pc:sldChg>
      <pc:sldChg chg="addSp delSp modSp new mod modClrScheme chgLayout">
        <pc:chgData name="夏子 梅村" userId="709d3e7aeba17bbb" providerId="LiveId" clId="{99DA3E15-2235-E741-BD1B-4A7675CD366A}" dt="2020-12-13T06:14:00.973" v="1217" actId="404"/>
        <pc:sldMkLst>
          <pc:docMk/>
          <pc:sldMk cId="2440970382" sldId="264"/>
        </pc:sldMkLst>
        <pc:spChg chg="del mod ord">
          <ac:chgData name="夏子 梅村" userId="709d3e7aeba17bbb" providerId="LiveId" clId="{99DA3E15-2235-E741-BD1B-4A7675CD366A}" dt="2020-12-13T06:01:57.614" v="828" actId="700"/>
          <ac:spMkLst>
            <pc:docMk/>
            <pc:sldMk cId="2440970382" sldId="264"/>
            <ac:spMk id="2" creationId="{61A33469-99B1-B149-8100-D466ADCE6A9E}"/>
          </ac:spMkLst>
        </pc:spChg>
        <pc:spChg chg="add mod ord">
          <ac:chgData name="夏子 梅村" userId="709d3e7aeba17bbb" providerId="LiveId" clId="{99DA3E15-2235-E741-BD1B-4A7675CD366A}" dt="2020-12-13T06:01:57.614" v="828" actId="700"/>
          <ac:spMkLst>
            <pc:docMk/>
            <pc:sldMk cId="2440970382" sldId="264"/>
            <ac:spMk id="3" creationId="{60C808B4-6502-B34B-9A91-9167C2BE6A0C}"/>
          </ac:spMkLst>
        </pc:spChg>
        <pc:spChg chg="add mod ord">
          <ac:chgData name="夏子 梅村" userId="709d3e7aeba17bbb" providerId="LiveId" clId="{99DA3E15-2235-E741-BD1B-4A7675CD366A}" dt="2020-12-13T06:14:00.973" v="1217" actId="404"/>
          <ac:spMkLst>
            <pc:docMk/>
            <pc:sldMk cId="2440970382" sldId="264"/>
            <ac:spMk id="4" creationId="{D48FA7D9-7378-D44B-AE65-D67DE7238C54}"/>
          </ac:spMkLst>
        </pc:spChg>
      </pc:sldChg>
      <pc:sldChg chg="modSp new mod">
        <pc:chgData name="夏子 梅村" userId="709d3e7aeba17bbb" providerId="LiveId" clId="{99DA3E15-2235-E741-BD1B-4A7675CD366A}" dt="2020-12-13T05:43:12.404" v="761" actId="20577"/>
        <pc:sldMkLst>
          <pc:docMk/>
          <pc:sldMk cId="2249411242" sldId="265"/>
        </pc:sldMkLst>
        <pc:spChg chg="mod">
          <ac:chgData name="夏子 梅村" userId="709d3e7aeba17bbb" providerId="LiveId" clId="{99DA3E15-2235-E741-BD1B-4A7675CD366A}" dt="2020-12-13T05:43:12.404" v="761" actId="20577"/>
          <ac:spMkLst>
            <pc:docMk/>
            <pc:sldMk cId="2249411242" sldId="265"/>
            <ac:spMk id="3" creationId="{9C378194-32F7-7144-85D8-FE0E6C977CDA}"/>
          </ac:spMkLst>
        </pc:spChg>
      </pc:sldChg>
      <pc:sldChg chg="addSp delSp modSp new mod">
        <pc:chgData name="夏子 梅村" userId="709d3e7aeba17bbb" providerId="LiveId" clId="{99DA3E15-2235-E741-BD1B-4A7675CD366A}" dt="2020-12-13T06:15:44.195" v="1316"/>
        <pc:sldMkLst>
          <pc:docMk/>
          <pc:sldMk cId="2610687779" sldId="266"/>
        </pc:sldMkLst>
        <pc:spChg chg="add mod">
          <ac:chgData name="夏子 梅村" userId="709d3e7aeba17bbb" providerId="LiveId" clId="{99DA3E15-2235-E741-BD1B-4A7675CD366A}" dt="2020-12-13T06:13:44.399" v="1214" actId="20577"/>
          <ac:spMkLst>
            <pc:docMk/>
            <pc:sldMk cId="2610687779" sldId="266"/>
            <ac:spMk id="3" creationId="{95CA048A-F97A-7143-ACB5-DD4C2AD555F1}"/>
          </ac:spMkLst>
        </pc:spChg>
        <pc:spChg chg="add mod">
          <ac:chgData name="夏子 梅村" userId="709d3e7aeba17bbb" providerId="LiveId" clId="{99DA3E15-2235-E741-BD1B-4A7675CD366A}" dt="2020-12-13T06:15:01.007" v="1234" actId="20577"/>
          <ac:spMkLst>
            <pc:docMk/>
            <pc:sldMk cId="2610687779" sldId="266"/>
            <ac:spMk id="4" creationId="{56CB1AE7-087A-454A-8ACC-6C6B66396CD0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5" creationId="{1DA87F93-F9F0-1B45-B184-A9B4D88A90E5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6" creationId="{943B39CF-885F-5E4E-8064-BE6FFF4B97BC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9" creationId="{3DEB191D-C19A-6E44-BA98-E687D5F7B638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10" creationId="{E7E99B7D-8BE7-2540-BE77-59346D67DA46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11" creationId="{FFE6DD4B-BB71-3B42-AD40-44AA8D5C22A2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1" creationId="{4DCA6160-65F8-0347-9C4B-0BA25B4AA24F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2" creationId="{CB4ABE36-A460-9C48-969C-2296B29F5A78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3" creationId="{D19BDFB3-9F64-B244-A62E-C85CF7F4FCA6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4" creationId="{26070D94-7840-9A41-8311-C54F801FDB06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5" creationId="{099C007E-28FC-C847-B003-9B5FDB7AD0B4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6" creationId="{09249191-679A-A44E-AE76-E917BBDBB60B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7" creationId="{215EC2F6-9205-AF43-B996-E0AF6491C05D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8" creationId="{1EDB7A26-C517-3D4B-8C81-75BD8F98F0FB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29" creationId="{6215B9E9-D109-7A43-A5DA-5B3F4287B175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0" creationId="{B92F8EDD-BF6A-8742-9ACA-DD4931233251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1" creationId="{B3FCD1FC-1441-4B48-A972-11A8FEA254AF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2" creationId="{4033DFC8-F6CC-9044-9243-A6E76653DBB2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3" creationId="{459B80A9-526E-F248-9ABB-F31504293C29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4" creationId="{4A844293-4671-DC43-B790-9695B31B1672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5" creationId="{583C1D91-A9D6-8E4D-B434-0C91C2A23A04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6" creationId="{3E8DE2EB-42F2-424E-A1E4-6FFE1ECB0E4D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7" creationId="{156A90F5-0AD9-234F-B520-2C2EF7A846D1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8" creationId="{448A956F-C3EF-3145-8618-CE392A815BCC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39" creationId="{2CE784CB-1EF6-1049-9D5A-B2D60638203D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0" creationId="{35A10145-6321-AA4A-B155-4DFE608F4C8A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1" creationId="{77E68533-2DDC-DF4F-B39B-5E19B37A5A14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2" creationId="{0BD74F07-8B38-044A-A23D-7DCCB5DA9525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3" creationId="{6EEF805C-DED8-4545-921E-830D962480DE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4" creationId="{121AAFF0-F1F5-8649-8B3B-9E2C724E9E4D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5" creationId="{D3241160-E93F-E64A-AB48-7C8666FF9182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6" creationId="{F4BE6F0F-EFBC-4747-A239-A3421045BB90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7" creationId="{5BCFFFCB-EE4D-ED48-A7D6-B53A72266D02}"/>
          </ac:spMkLst>
        </pc:spChg>
        <pc:spChg chg="add del mod">
          <ac:chgData name="夏子 梅村" userId="709d3e7aeba17bbb" providerId="LiveId" clId="{99DA3E15-2235-E741-BD1B-4A7675CD366A}" dt="2020-12-13T06:13:30.774" v="1201" actId="478"/>
          <ac:spMkLst>
            <pc:docMk/>
            <pc:sldMk cId="2610687779" sldId="266"/>
            <ac:spMk id="48" creationId="{7FCCE8F0-B988-2D45-A199-D063E320A0E5}"/>
          </ac:spMkLst>
        </pc:spChg>
        <pc:spChg chg="add mod">
          <ac:chgData name="夏子 梅村" userId="709d3e7aeba17bbb" providerId="LiveId" clId="{99DA3E15-2235-E741-BD1B-4A7675CD366A}" dt="2020-12-13T06:15:44.195" v="1316"/>
          <ac:spMkLst>
            <pc:docMk/>
            <pc:sldMk cId="2610687779" sldId="266"/>
            <ac:spMk id="49" creationId="{E37B670C-18AC-EA42-ADFB-3E4C5425347D}"/>
          </ac:spMkLst>
        </pc:sp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7" creationId="{2A64AA7F-FCFA-AB49-A708-82104A5C14D6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8" creationId="{636E17AA-D1E0-F347-A7FD-B31AEAAD2533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2" creationId="{1FB94C3F-75C2-C843-82BF-4EC13C755943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3" creationId="{067C5ED1-22D9-E443-BF1A-FC9C51500C9D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4" creationId="{630B89A8-C01F-694D-971B-B5E79A0C7A32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5" creationId="{63B9E946-CF0A-5041-B6BF-360844BAF27D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6" creationId="{265D1A98-7D8E-0944-AF56-15631752E6C9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7" creationId="{5399086A-CEF4-9D4D-B1AA-B4A89885827B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8" creationId="{AD835827-9810-B540-A938-80FA66D37248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19" creationId="{679C1937-F22D-8C4E-89F0-DE365C9C6331}"/>
          </ac:cxnSpMkLst>
        </pc:cxnChg>
        <pc:cxnChg chg="add mod">
          <ac:chgData name="夏子 梅村" userId="709d3e7aeba17bbb" providerId="LiveId" clId="{99DA3E15-2235-E741-BD1B-4A7675CD366A}" dt="2020-12-13T06:13:18.918" v="1200"/>
          <ac:cxnSpMkLst>
            <pc:docMk/>
            <pc:sldMk cId="2610687779" sldId="266"/>
            <ac:cxnSpMk id="20" creationId="{DFC2BABE-9D62-6A40-B7F8-3E2EAD76169D}"/>
          </ac:cxnSpMkLst>
        </pc:cxnChg>
      </pc:sldChg>
      <pc:sldChg chg="addSp delSp modSp add mod">
        <pc:chgData name="夏子 梅村" userId="709d3e7aeba17bbb" providerId="LiveId" clId="{99DA3E15-2235-E741-BD1B-4A7675CD366A}" dt="2020-12-13T07:18:49.019" v="1839" actId="1038"/>
        <pc:sldMkLst>
          <pc:docMk/>
          <pc:sldMk cId="3000266773" sldId="267"/>
        </pc:sldMkLst>
        <pc:spChg chg="mod">
          <ac:chgData name="夏子 梅村" userId="709d3e7aeba17bbb" providerId="LiveId" clId="{99DA3E15-2235-E741-BD1B-4A7675CD366A}" dt="2020-12-13T06:39:18.263" v="1503" actId="20577"/>
          <ac:spMkLst>
            <pc:docMk/>
            <pc:sldMk cId="3000266773" sldId="267"/>
            <ac:spMk id="2" creationId="{333BD913-65DB-8749-9638-B6254041D042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2" creationId="{97019001-47A7-694B-B079-8B27A46A92ED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42" creationId="{8B1512FA-90B2-5945-B91A-5744ED67155D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50" creationId="{A1CEF5C5-E59D-3B41-8CB5-7BD91F27FC1F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51" creationId="{DDD1FBC7-F21B-BD42-B3A0-EC6BFA5FFEFF}"/>
          </ac:spMkLst>
        </pc:spChg>
        <pc:spChg chg="mod">
          <ac:chgData name="夏子 梅村" userId="709d3e7aeba17bbb" providerId="LiveId" clId="{99DA3E15-2235-E741-BD1B-4A7675CD366A}" dt="2020-12-13T07:16:28.957" v="1767" actId="1076"/>
          <ac:spMkLst>
            <pc:docMk/>
            <pc:sldMk cId="3000266773" sldId="267"/>
            <ac:spMk id="56" creationId="{8FE86642-BB82-DA46-BAFF-4B730FEC4648}"/>
          </ac:spMkLst>
        </pc:spChg>
        <pc:spChg chg="add del mod">
          <ac:chgData name="夏子 梅村" userId="709d3e7aeba17bbb" providerId="LiveId" clId="{99DA3E15-2235-E741-BD1B-4A7675CD366A}" dt="2020-12-13T07:12:04.468" v="1744" actId="478"/>
          <ac:spMkLst>
            <pc:docMk/>
            <pc:sldMk cId="3000266773" sldId="267"/>
            <ac:spMk id="59" creationId="{5A92E922-910A-ED4D-A657-904B2F3973BA}"/>
          </ac:spMkLst>
        </pc:spChg>
        <pc:spChg chg="add del mod">
          <ac:chgData name="夏子 梅村" userId="709d3e7aeba17bbb" providerId="LiveId" clId="{99DA3E15-2235-E741-BD1B-4A7675CD366A}" dt="2020-12-13T07:12:04.468" v="1744" actId="478"/>
          <ac:spMkLst>
            <pc:docMk/>
            <pc:sldMk cId="3000266773" sldId="267"/>
            <ac:spMk id="63" creationId="{D542D355-E792-6441-A101-CE44BD704923}"/>
          </ac:spMkLst>
        </pc:spChg>
        <pc:spChg chg="add del mod">
          <ac:chgData name="夏子 梅村" userId="709d3e7aeba17bbb" providerId="LiveId" clId="{99DA3E15-2235-E741-BD1B-4A7675CD366A}" dt="2020-12-13T07:12:04.468" v="1744" actId="478"/>
          <ac:spMkLst>
            <pc:docMk/>
            <pc:sldMk cId="3000266773" sldId="267"/>
            <ac:spMk id="64" creationId="{508E8D1E-F890-D441-8DA2-7B6ED19971F4}"/>
          </ac:spMkLst>
        </pc:spChg>
        <pc:spChg chg="add mod">
          <ac:chgData name="夏子 梅村" userId="709d3e7aeba17bbb" providerId="LiveId" clId="{99DA3E15-2235-E741-BD1B-4A7675CD366A}" dt="2020-12-13T07:13:45.164" v="1754" actId="1076"/>
          <ac:spMkLst>
            <pc:docMk/>
            <pc:sldMk cId="3000266773" sldId="267"/>
            <ac:spMk id="65" creationId="{EF406BDA-2150-3D4E-9DBB-97EF14FD11DC}"/>
          </ac:spMkLst>
        </pc:spChg>
        <pc:spChg chg="add mod">
          <ac:chgData name="夏子 梅村" userId="709d3e7aeba17bbb" providerId="LiveId" clId="{99DA3E15-2235-E741-BD1B-4A7675CD366A}" dt="2020-12-13T07:13:45.164" v="1754" actId="1076"/>
          <ac:spMkLst>
            <pc:docMk/>
            <pc:sldMk cId="3000266773" sldId="267"/>
            <ac:spMk id="66" creationId="{EEC077F6-3110-3F41-8A37-301082933DB7}"/>
          </ac:spMkLst>
        </pc:spChg>
        <pc:spChg chg="mod">
          <ac:chgData name="夏子 梅村" userId="709d3e7aeba17bbb" providerId="LiveId" clId="{99DA3E15-2235-E741-BD1B-4A7675CD366A}" dt="2020-12-13T07:16:28.957" v="1767" actId="1076"/>
          <ac:spMkLst>
            <pc:docMk/>
            <pc:sldMk cId="3000266773" sldId="267"/>
            <ac:spMk id="67" creationId="{767F3C75-6AF1-154F-B5FF-4302366A667C}"/>
          </ac:spMkLst>
        </pc:spChg>
        <pc:spChg chg="add mod">
          <ac:chgData name="夏子 梅村" userId="709d3e7aeba17bbb" providerId="LiveId" clId="{99DA3E15-2235-E741-BD1B-4A7675CD366A}" dt="2020-12-13T07:13:45.164" v="1754" actId="1076"/>
          <ac:spMkLst>
            <pc:docMk/>
            <pc:sldMk cId="3000266773" sldId="267"/>
            <ac:spMk id="70" creationId="{376423FA-2975-8D40-BCA6-BA675DC55D6F}"/>
          </ac:spMkLst>
        </pc:spChg>
        <pc:spChg chg="add mod">
          <ac:chgData name="夏子 梅村" userId="709d3e7aeba17bbb" providerId="LiveId" clId="{99DA3E15-2235-E741-BD1B-4A7675CD366A}" dt="2020-12-13T07:12:45.062" v="1748" actId="1076"/>
          <ac:spMkLst>
            <pc:docMk/>
            <pc:sldMk cId="3000266773" sldId="267"/>
            <ac:spMk id="71" creationId="{E89A765C-04D3-7044-BA55-F1483F7BA1B0}"/>
          </ac:spMkLst>
        </pc:spChg>
        <pc:spChg chg="add mod">
          <ac:chgData name="夏子 梅村" userId="709d3e7aeba17bbb" providerId="LiveId" clId="{99DA3E15-2235-E741-BD1B-4A7675CD366A}" dt="2020-12-13T07:12:39.187" v="1746" actId="1076"/>
          <ac:spMkLst>
            <pc:docMk/>
            <pc:sldMk cId="3000266773" sldId="267"/>
            <ac:spMk id="72" creationId="{6C9F8C4B-4FB3-CC45-95D8-EC8E3E47F769}"/>
          </ac:spMkLst>
        </pc:spChg>
        <pc:spChg chg="add mod">
          <ac:chgData name="夏子 梅村" userId="709d3e7aeba17bbb" providerId="LiveId" clId="{99DA3E15-2235-E741-BD1B-4A7675CD366A}" dt="2020-12-13T07:12:39.187" v="1746" actId="1076"/>
          <ac:spMkLst>
            <pc:docMk/>
            <pc:sldMk cId="3000266773" sldId="267"/>
            <ac:spMk id="73" creationId="{4EC1887E-0903-F043-AF8E-148DFF9FED9C}"/>
          </ac:spMkLst>
        </pc:spChg>
        <pc:spChg chg="add mod">
          <ac:chgData name="夏子 梅村" userId="709d3e7aeba17bbb" providerId="LiveId" clId="{99DA3E15-2235-E741-BD1B-4A7675CD366A}" dt="2020-12-13T07:01:19.975" v="1657" actId="571"/>
          <ac:spMkLst>
            <pc:docMk/>
            <pc:sldMk cId="3000266773" sldId="267"/>
            <ac:spMk id="74" creationId="{8E8064C7-056F-BC42-869D-A2682746C5AF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75" creationId="{9F0DBE78-B3D1-7640-816B-0F55E8FB3E4F}"/>
          </ac:spMkLst>
        </pc:spChg>
        <pc:spChg chg="add mod">
          <ac:chgData name="夏子 梅村" userId="709d3e7aeba17bbb" providerId="LiveId" clId="{99DA3E15-2235-E741-BD1B-4A7675CD366A}" dt="2020-12-13T07:01:23.863" v="1658" actId="14100"/>
          <ac:spMkLst>
            <pc:docMk/>
            <pc:sldMk cId="3000266773" sldId="267"/>
            <ac:spMk id="76" creationId="{1FB2C4DF-12AE-A343-ACCC-DB7D6119576B}"/>
          </ac:spMkLst>
        </pc:spChg>
        <pc:spChg chg="add mod">
          <ac:chgData name="夏子 梅村" userId="709d3e7aeba17bbb" providerId="LiveId" clId="{99DA3E15-2235-E741-BD1B-4A7675CD366A}" dt="2020-12-13T07:17:10.794" v="1812" actId="14100"/>
          <ac:spMkLst>
            <pc:docMk/>
            <pc:sldMk cId="3000266773" sldId="267"/>
            <ac:spMk id="77" creationId="{90EFB0A4-5BBB-EC41-92F9-B44C46E65A54}"/>
          </ac:spMkLst>
        </pc:spChg>
        <pc:spChg chg="add mod">
          <ac:chgData name="夏子 梅村" userId="709d3e7aeba17bbb" providerId="LiveId" clId="{99DA3E15-2235-E741-BD1B-4A7675CD366A}" dt="2020-12-13T07:17:49.635" v="1833" actId="20577"/>
          <ac:spMkLst>
            <pc:docMk/>
            <pc:sldMk cId="3000266773" sldId="267"/>
            <ac:spMk id="78" creationId="{A10DA6DB-68CF-EF46-9CAC-443CB51E2CF8}"/>
          </ac:spMkLst>
        </pc:spChg>
        <pc:spChg chg="del mod">
          <ac:chgData name="夏子 梅村" userId="709d3e7aeba17bbb" providerId="LiveId" clId="{99DA3E15-2235-E741-BD1B-4A7675CD366A}" dt="2020-12-13T07:12:04.468" v="1744" actId="478"/>
          <ac:spMkLst>
            <pc:docMk/>
            <pc:sldMk cId="3000266773" sldId="267"/>
            <ac:spMk id="80" creationId="{F0BCEEDB-E098-1A4A-9D70-CB179FB8CCEC}"/>
          </ac:spMkLst>
        </pc:spChg>
        <pc:spChg chg="del mod">
          <ac:chgData name="夏子 梅村" userId="709d3e7aeba17bbb" providerId="LiveId" clId="{99DA3E15-2235-E741-BD1B-4A7675CD366A}" dt="2020-12-13T07:12:04.468" v="1744" actId="478"/>
          <ac:spMkLst>
            <pc:docMk/>
            <pc:sldMk cId="3000266773" sldId="267"/>
            <ac:spMk id="81" creationId="{5570F316-BD02-BC42-8A9C-F576067AB494}"/>
          </ac:spMkLst>
        </pc:spChg>
        <pc:spChg chg="mod">
          <ac:chgData name="夏子 梅村" userId="709d3e7aeba17bbb" providerId="LiveId" clId="{99DA3E15-2235-E741-BD1B-4A7675CD366A}" dt="2020-12-13T07:13:40.666" v="1753" actId="1076"/>
          <ac:spMkLst>
            <pc:docMk/>
            <pc:sldMk cId="3000266773" sldId="267"/>
            <ac:spMk id="82" creationId="{EF9569E7-E0F7-8140-8284-29588101E229}"/>
          </ac:spMkLst>
        </pc:spChg>
        <pc:spChg chg="mod">
          <ac:chgData name="夏子 梅村" userId="709d3e7aeba17bbb" providerId="LiveId" clId="{99DA3E15-2235-E741-BD1B-4A7675CD366A}" dt="2020-12-13T07:13:40.666" v="1753" actId="1076"/>
          <ac:spMkLst>
            <pc:docMk/>
            <pc:sldMk cId="3000266773" sldId="267"/>
            <ac:spMk id="83" creationId="{1C51B2CC-816F-6E4C-BF2D-A2B09E618FFB}"/>
          </ac:spMkLst>
        </pc:spChg>
        <pc:spChg chg="mod">
          <ac:chgData name="夏子 梅村" userId="709d3e7aeba17bbb" providerId="LiveId" clId="{99DA3E15-2235-E741-BD1B-4A7675CD366A}" dt="2020-12-13T06:44:23.927" v="1585" actId="1035"/>
          <ac:spMkLst>
            <pc:docMk/>
            <pc:sldMk cId="3000266773" sldId="267"/>
            <ac:spMk id="85" creationId="{4A974639-91D9-7D41-8EA9-332F4DF004F4}"/>
          </ac:spMkLst>
        </pc:spChg>
        <pc:spChg chg="mod">
          <ac:chgData name="夏子 梅村" userId="709d3e7aeba17bbb" providerId="LiveId" clId="{99DA3E15-2235-E741-BD1B-4A7675CD366A}" dt="2020-12-13T06:44:20.774" v="1579" actId="1076"/>
          <ac:spMkLst>
            <pc:docMk/>
            <pc:sldMk cId="3000266773" sldId="267"/>
            <ac:spMk id="87" creationId="{1EA099D5-DA01-BC49-A4A5-4E5C9E68C05D}"/>
          </ac:spMkLst>
        </pc:spChg>
        <pc:spChg chg="mod">
          <ac:chgData name="夏子 梅村" userId="709d3e7aeba17bbb" providerId="LiveId" clId="{99DA3E15-2235-E741-BD1B-4A7675CD366A}" dt="2020-12-13T06:44:32.538" v="1595" actId="1076"/>
          <ac:spMkLst>
            <pc:docMk/>
            <pc:sldMk cId="3000266773" sldId="267"/>
            <ac:spMk id="93" creationId="{153382E2-5D67-3242-B96C-3E5FE22F7E18}"/>
          </ac:spMkLst>
        </pc:spChg>
        <pc:spChg chg="del mod">
          <ac:chgData name="夏子 梅村" userId="709d3e7aeba17bbb" providerId="LiveId" clId="{99DA3E15-2235-E741-BD1B-4A7675CD366A}" dt="2020-12-13T07:12:04.468" v="1744" actId="478"/>
          <ac:spMkLst>
            <pc:docMk/>
            <pc:sldMk cId="3000266773" sldId="267"/>
            <ac:spMk id="96" creationId="{9CB9F17A-7177-8044-A5D8-3EF623657084}"/>
          </ac:spMkLst>
        </pc:spChg>
        <pc:spChg chg="mod">
          <ac:chgData name="夏子 梅村" userId="709d3e7aeba17bbb" providerId="LiveId" clId="{99DA3E15-2235-E741-BD1B-4A7675CD366A}" dt="2020-12-13T07:13:40.666" v="1753" actId="1076"/>
          <ac:spMkLst>
            <pc:docMk/>
            <pc:sldMk cId="3000266773" sldId="267"/>
            <ac:spMk id="97" creationId="{00779D60-5779-9242-A711-1FC3151DD25A}"/>
          </ac:spMkLst>
        </pc:spChg>
        <pc:spChg chg="mod">
          <ac:chgData name="夏子 梅村" userId="709d3e7aeba17bbb" providerId="LiveId" clId="{99DA3E15-2235-E741-BD1B-4A7675CD366A}" dt="2020-12-13T07:16:28.957" v="1767" actId="1076"/>
          <ac:spMkLst>
            <pc:docMk/>
            <pc:sldMk cId="3000266773" sldId="267"/>
            <ac:spMk id="99" creationId="{3E8226D3-80B0-EE48-950A-74113EA94CD9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00" creationId="{9DEB22AA-BD52-124A-B66C-18521425EC18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01" creationId="{39D93257-AD1C-4547-9EC1-39329299449E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02" creationId="{60FE3FFE-6846-584E-A2C9-892E981CC454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03" creationId="{2AE2282B-B9EF-6E4D-A598-99CC174DE5B8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04" creationId="{941469EA-408F-8E46-8B3C-8D4BFFAA3F12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05" creationId="{0854B94F-A911-F941-9B15-E48B2A3A8EC2}"/>
          </ac:spMkLst>
        </pc:spChg>
        <pc:spChg chg="mod">
          <ac:chgData name="夏子 梅村" userId="709d3e7aeba17bbb" providerId="LiveId" clId="{99DA3E15-2235-E741-BD1B-4A7675CD366A}" dt="2020-12-13T07:18:49.019" v="1839" actId="1038"/>
          <ac:spMkLst>
            <pc:docMk/>
            <pc:sldMk cId="3000266773" sldId="267"/>
            <ac:spMk id="106" creationId="{99D0654D-2D8B-A64A-9252-2E7879556BF3}"/>
          </ac:spMkLst>
        </pc:spChg>
        <pc:spChg chg="mod">
          <ac:chgData name="夏子 梅村" userId="709d3e7aeba17bbb" providerId="LiveId" clId="{99DA3E15-2235-E741-BD1B-4A7675CD366A}" dt="2020-12-13T07:00:07.012" v="1645" actId="14100"/>
          <ac:spMkLst>
            <pc:docMk/>
            <pc:sldMk cId="3000266773" sldId="267"/>
            <ac:spMk id="107" creationId="{839C2DB3-0118-7C47-BF84-C930C293926D}"/>
          </ac:spMkLst>
        </pc:spChg>
        <pc:spChg chg="mod">
          <ac:chgData name="夏子 梅村" userId="709d3e7aeba17bbb" providerId="LiveId" clId="{99DA3E15-2235-E741-BD1B-4A7675CD366A}" dt="2020-12-13T07:00:43.892" v="1653" actId="20577"/>
          <ac:spMkLst>
            <pc:docMk/>
            <pc:sldMk cId="3000266773" sldId="267"/>
            <ac:spMk id="108" creationId="{05D124D0-F68F-6D4A-8E63-9B09D7184058}"/>
          </ac:spMkLst>
        </pc:spChg>
        <pc:spChg chg="mod">
          <ac:chgData name="夏子 梅村" userId="709d3e7aeba17bbb" providerId="LiveId" clId="{99DA3E15-2235-E741-BD1B-4A7675CD366A}" dt="2020-12-13T06:48:40.339" v="1605" actId="14100"/>
          <ac:spMkLst>
            <pc:docMk/>
            <pc:sldMk cId="3000266773" sldId="267"/>
            <ac:spMk id="109" creationId="{FE4CD418-28F3-1E47-9FCC-102F741572C3}"/>
          </ac:spMkLst>
        </pc:spChg>
        <pc:spChg chg="mod">
          <ac:chgData name="夏子 梅村" userId="709d3e7aeba17bbb" providerId="LiveId" clId="{99DA3E15-2235-E741-BD1B-4A7675CD366A}" dt="2020-12-13T06:48:44.556" v="1606" actId="14100"/>
          <ac:spMkLst>
            <pc:docMk/>
            <pc:sldMk cId="3000266773" sldId="267"/>
            <ac:spMk id="111" creationId="{6630701C-7F9B-614B-B5FC-0323BE91A900}"/>
          </ac:spMkLst>
        </pc:spChg>
        <pc:cxnChg chg="mod">
          <ac:chgData name="夏子 梅村" userId="709d3e7aeba17bbb" providerId="LiveId" clId="{99DA3E15-2235-E741-BD1B-4A7675CD366A}" dt="2020-12-13T07:15:27.188" v="1763" actId="1076"/>
          <ac:cxnSpMkLst>
            <pc:docMk/>
            <pc:sldMk cId="3000266773" sldId="267"/>
            <ac:cxnSpMk id="46" creationId="{33F931EE-0982-F740-8632-2FB2364BAB21}"/>
          </ac:cxnSpMkLst>
        </pc:cxnChg>
      </pc:sldChg>
    </pc:docChg>
  </pc:docChgLst>
  <pc:docChgLst>
    <pc:chgData name="夏子 梅村" userId="709d3e7aeba17bbb" providerId="LiveId" clId="{4EFA8705-CD7D-5B4E-A3E0-8063874D1833}"/>
    <pc:docChg chg="delSld">
      <pc:chgData name="夏子 梅村" userId="709d3e7aeba17bbb" providerId="LiveId" clId="{4EFA8705-CD7D-5B4E-A3E0-8063874D1833}" dt="2020-12-13T08:02:12.672" v="1" actId="2696"/>
      <pc:docMkLst>
        <pc:docMk/>
      </pc:docMkLst>
      <pc:sldChg chg="del">
        <pc:chgData name="夏子 梅村" userId="709d3e7aeba17bbb" providerId="LiveId" clId="{4EFA8705-CD7D-5B4E-A3E0-8063874D1833}" dt="2020-12-13T08:02:12.672" v="1" actId="2696"/>
        <pc:sldMkLst>
          <pc:docMk/>
          <pc:sldMk cId="2249411242" sldId="265"/>
        </pc:sldMkLst>
      </pc:sldChg>
      <pc:sldChg chg="del">
        <pc:chgData name="夏子 梅村" userId="709d3e7aeba17bbb" providerId="LiveId" clId="{4EFA8705-CD7D-5B4E-A3E0-8063874D1833}" dt="2020-12-13T08:02:09.321" v="0" actId="2696"/>
        <pc:sldMkLst>
          <pc:docMk/>
          <pc:sldMk cId="261068777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C537B84-9F70-4764-ADF4-AF0C4E4F2EC8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A2A0BD0-6B84-4FB7-B9C5-B9CCAFA5F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08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A2B-C4F0-4E64-B026-642E4FD2E18B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BF44-3BCB-8F4A-8AD7-D18A9CB20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294E05CE-DA8A-EA4A-BC6E-8CDF60C5AC00}"/>
              </a:ext>
            </a:extLst>
          </p:cNvPr>
          <p:cNvSpPr/>
          <p:nvPr/>
        </p:nvSpPr>
        <p:spPr>
          <a:xfrm>
            <a:off x="157655" y="0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EA8ED68B-D2D6-FA4C-874E-FF0877DC6DD1}"/>
              </a:ext>
            </a:extLst>
          </p:cNvPr>
          <p:cNvSpPr/>
          <p:nvPr/>
        </p:nvSpPr>
        <p:spPr>
          <a:xfrm>
            <a:off x="157655" y="6707037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47DB642C-0C17-184C-9217-7713FDFE0A96}"/>
              </a:ext>
            </a:extLst>
          </p:cNvPr>
          <p:cNvSpPr/>
          <p:nvPr/>
        </p:nvSpPr>
        <p:spPr>
          <a:xfrm>
            <a:off x="4925346" y="3720662"/>
            <a:ext cx="2351819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47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110355"/>
            <a:ext cx="11567160" cy="977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340069"/>
            <a:ext cx="11567160" cy="483689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77521"/>
            <a:ext cx="2743200" cy="365125"/>
          </a:xfrm>
        </p:spPr>
        <p:txBody>
          <a:bodyPr/>
          <a:lstStyle/>
          <a:p>
            <a:fld id="{97874FFB-B784-43A6-B25B-69CA378C4AB7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7521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0252" y="6277521"/>
            <a:ext cx="503548" cy="365125"/>
          </a:xfrm>
        </p:spPr>
        <p:txBody>
          <a:bodyPr/>
          <a:lstStyle>
            <a:lvl1pPr>
              <a:defRPr sz="1800"/>
            </a:lvl1pPr>
          </a:lstStyle>
          <a:p>
            <a:fld id="{0DADBF44-3BCB-8F4A-8AD7-D18A9CB20B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xmlns="" id="{5054E000-A2A1-C345-A42A-CEA9EC4B9014}"/>
              </a:ext>
            </a:extLst>
          </p:cNvPr>
          <p:cNvSpPr/>
          <p:nvPr/>
        </p:nvSpPr>
        <p:spPr>
          <a:xfrm>
            <a:off x="157655" y="0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BA631658-99A9-7A4B-9568-17157155D492}"/>
              </a:ext>
            </a:extLst>
          </p:cNvPr>
          <p:cNvSpPr/>
          <p:nvPr/>
        </p:nvSpPr>
        <p:spPr>
          <a:xfrm>
            <a:off x="157655" y="6707037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13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F4D762B-B626-544E-9A0F-BAC38E7C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4E70F28-9CDD-C649-8287-5A58A280F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E710C78C-6195-9940-96DB-359AC0D8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7520"/>
            <a:ext cx="2743200" cy="365125"/>
          </a:xfrm>
        </p:spPr>
        <p:txBody>
          <a:bodyPr/>
          <a:lstStyle/>
          <a:p>
            <a:fld id="{B355ECBE-55FB-45DC-83EE-02A0D4BCC1BA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DEC338C2-BE14-0145-8D44-C6A500E5E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7520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600BB1C4-BF87-204F-AC58-46A09E31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105" y="6277520"/>
            <a:ext cx="2743200" cy="365125"/>
          </a:xfrm>
        </p:spPr>
        <p:txBody>
          <a:bodyPr/>
          <a:lstStyle/>
          <a:p>
            <a:fld id="{0DADBF44-3BCB-8F4A-8AD7-D18A9CB20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819EE777-D531-5F42-A85F-2FE8E19E6AEE}"/>
              </a:ext>
            </a:extLst>
          </p:cNvPr>
          <p:cNvSpPr/>
          <p:nvPr/>
        </p:nvSpPr>
        <p:spPr>
          <a:xfrm>
            <a:off x="157655" y="0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3545F0D6-C6FE-D44A-807B-A3C0FFE754C7}"/>
              </a:ext>
            </a:extLst>
          </p:cNvPr>
          <p:cNvSpPr/>
          <p:nvPr/>
        </p:nvSpPr>
        <p:spPr>
          <a:xfrm>
            <a:off x="157655" y="6707037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6DE88B7B-68E1-5F4E-8F83-DC754E525558}"/>
              </a:ext>
            </a:extLst>
          </p:cNvPr>
          <p:cNvSpPr/>
          <p:nvPr/>
        </p:nvSpPr>
        <p:spPr>
          <a:xfrm>
            <a:off x="831850" y="4599051"/>
            <a:ext cx="1460295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46DEA5D1-9CFB-BC4D-9E78-52CAE9FF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10355"/>
            <a:ext cx="11567160" cy="977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xmlns="" id="{61731B0D-82B5-F74B-9E9F-97072C00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77521"/>
            <a:ext cx="2743200" cy="365125"/>
          </a:xfrm>
        </p:spPr>
        <p:txBody>
          <a:bodyPr/>
          <a:lstStyle/>
          <a:p>
            <a:fld id="{F954A45A-245A-4125-8010-3F8DAB86524B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xmlns="" id="{00A3DB7E-46B3-3341-A9FA-C02E8700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7521"/>
            <a:ext cx="4114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xmlns="" id="{9353B8CC-A867-3449-A2D8-A8DB3093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8532" y="6277521"/>
            <a:ext cx="475268" cy="365125"/>
          </a:xfrm>
        </p:spPr>
        <p:txBody>
          <a:bodyPr/>
          <a:lstStyle>
            <a:lvl1pPr>
              <a:defRPr sz="1800"/>
            </a:lvl1pPr>
          </a:lstStyle>
          <a:p>
            <a:fld id="{0DADBF44-3BCB-8F4A-8AD7-D18A9CB20B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16660C04-578C-754A-B7A6-27ECCEC0BD9E}"/>
              </a:ext>
            </a:extLst>
          </p:cNvPr>
          <p:cNvSpPr/>
          <p:nvPr/>
        </p:nvSpPr>
        <p:spPr>
          <a:xfrm>
            <a:off x="157655" y="0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7DCFC663-B3B1-FD4B-9FC4-5C90CBA093C0}"/>
              </a:ext>
            </a:extLst>
          </p:cNvPr>
          <p:cNvSpPr/>
          <p:nvPr/>
        </p:nvSpPr>
        <p:spPr>
          <a:xfrm>
            <a:off x="157655" y="6707037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63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25AF-4C84-46F2-8F83-B3B88DEAD25C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BF44-3BCB-8F4A-8AD7-D18A9CB20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38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75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EF7E-9A0D-490A-A064-E85781DA10F1}" type="datetime1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775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775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DBF44-3BCB-8F4A-8AD7-D18A9CB20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69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" y="361747"/>
            <a:ext cx="1800000" cy="180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30" y="2622082"/>
            <a:ext cx="1800000" cy="180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0" y="4653012"/>
            <a:ext cx="1800000" cy="180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935" y="429124"/>
            <a:ext cx="1800000" cy="180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935" y="2630943"/>
            <a:ext cx="1800000" cy="1800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935" y="4733949"/>
            <a:ext cx="1800000" cy="180000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 bwMode="gray">
          <a:xfrm>
            <a:off x="2794873" y="578957"/>
            <a:ext cx="30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あらゆる場所のあらゆる形</a:t>
            </a:r>
          </a:p>
          <a:p>
            <a:r>
              <a:rPr lang="ja-JP" altLang="en-US" sz="1600" dirty="0"/>
              <a:t>態の貧困を終わらせる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29" name="二等辺三角形 28"/>
          <p:cNvSpPr/>
          <p:nvPr/>
        </p:nvSpPr>
        <p:spPr bwMode="gray">
          <a:xfrm rot="5400000">
            <a:off x="1905470" y="1177088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4" name="二等辺三角形 13"/>
          <p:cNvSpPr/>
          <p:nvPr/>
        </p:nvSpPr>
        <p:spPr bwMode="gray">
          <a:xfrm rot="5400000">
            <a:off x="7711108" y="3446284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5" name="二等辺三角形 14"/>
          <p:cNvSpPr/>
          <p:nvPr/>
        </p:nvSpPr>
        <p:spPr bwMode="gray">
          <a:xfrm rot="5400000">
            <a:off x="7711108" y="1244465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6" name="二等辺三角形 15"/>
          <p:cNvSpPr/>
          <p:nvPr/>
        </p:nvSpPr>
        <p:spPr bwMode="gray">
          <a:xfrm rot="5400000">
            <a:off x="1888552" y="5468353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8" name="二等辺三角形 17"/>
          <p:cNvSpPr/>
          <p:nvPr/>
        </p:nvSpPr>
        <p:spPr bwMode="gray">
          <a:xfrm rot="5400000">
            <a:off x="1905470" y="3446284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9" name="二等辺三角形 18"/>
          <p:cNvSpPr/>
          <p:nvPr/>
        </p:nvSpPr>
        <p:spPr bwMode="gray">
          <a:xfrm rot="5400000">
            <a:off x="7711108" y="5549290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20" name="テキスト ボックス 19"/>
          <p:cNvSpPr txBox="1"/>
          <p:nvPr/>
        </p:nvSpPr>
        <p:spPr bwMode="gray">
          <a:xfrm>
            <a:off x="8635325" y="2841739"/>
            <a:ext cx="301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シェンダー平等を達成し、</a:t>
            </a:r>
          </a:p>
          <a:p>
            <a:r>
              <a:rPr lang="ja-JP" altLang="en-US" sz="1600" dirty="0"/>
              <a:t>すへての女性及び女児の能</a:t>
            </a:r>
          </a:p>
          <a:p>
            <a:r>
              <a:rPr lang="ja-JP" altLang="en-US" sz="1600" dirty="0"/>
              <a:t>力強化を行う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 bwMode="gray">
          <a:xfrm>
            <a:off x="2794873" y="4807650"/>
            <a:ext cx="3012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あらゆる年齢のすべての</a:t>
            </a:r>
          </a:p>
          <a:p>
            <a:r>
              <a:rPr lang="ja-JP" altLang="en-US" sz="1600" dirty="0"/>
              <a:t>人々の健康的な生活を確保</a:t>
            </a:r>
          </a:p>
          <a:p>
            <a:r>
              <a:rPr lang="ja-JP" altLang="en-US" sz="1600" dirty="0"/>
              <a:t>し、福祉を促進する。</a:t>
            </a:r>
            <a:endParaRPr kumimoji="1" lang="ja-JP" alt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635324" y="578957"/>
            <a:ext cx="328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すべての人に包摂的かつ公</a:t>
            </a:r>
          </a:p>
          <a:p>
            <a:r>
              <a:rPr lang="ja-JP" altLang="en-US" sz="1600" dirty="0"/>
              <a:t>正な質の高い教育を確保</a:t>
            </a:r>
          </a:p>
          <a:p>
            <a:r>
              <a:rPr lang="ja-JP" altLang="en-US" sz="1600" dirty="0"/>
              <a:t>し、生涯学習の機会を</a:t>
            </a:r>
            <a:r>
              <a:rPr lang="ja-JP" altLang="en-US" sz="1600" dirty="0" smtClean="0"/>
              <a:t>促進</a:t>
            </a:r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する。</a:t>
            </a:r>
            <a:endParaRPr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 bwMode="gray">
          <a:xfrm>
            <a:off x="2794873" y="2841739"/>
            <a:ext cx="3012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飢餓を終わらせ、食料安全</a:t>
            </a:r>
          </a:p>
          <a:p>
            <a:r>
              <a:rPr lang="ja-JP" altLang="en-US" sz="1600" dirty="0"/>
              <a:t>保障及び栄養改善を実現</a:t>
            </a:r>
          </a:p>
          <a:p>
            <a:r>
              <a:rPr lang="ja-JP" altLang="en-US" sz="1600" dirty="0"/>
              <a:t>し、持続可能な農業を促進</a:t>
            </a:r>
          </a:p>
          <a:p>
            <a:r>
              <a:rPr lang="ja-JP" altLang="en-US" sz="1600" dirty="0"/>
              <a:t>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 bwMode="gray">
          <a:xfrm>
            <a:off x="8635325" y="4895990"/>
            <a:ext cx="301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すべての人々の水と衛生の</a:t>
            </a:r>
          </a:p>
          <a:p>
            <a:r>
              <a:rPr lang="ja-JP" altLang="en-US" sz="1600" dirty="0"/>
              <a:t>利用可能性と持続可能な</a:t>
            </a:r>
            <a:r>
              <a:rPr lang="ja-JP" altLang="en-US" sz="1600" dirty="0" smtClean="0"/>
              <a:t>管理</a:t>
            </a:r>
            <a:r>
              <a:rPr lang="ja-JP" altLang="en-US" sz="1600" dirty="0"/>
              <a:t>を確保する。	</a:t>
            </a:r>
            <a:endParaRPr kumimoji="1" lang="ja-JP" alt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0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BF44-3BCB-8F4A-8AD7-D18A9CB20BF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33" y="442686"/>
            <a:ext cx="1800000" cy="180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3" y="2579571"/>
            <a:ext cx="1800000" cy="180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33" y="4716456"/>
            <a:ext cx="1800000" cy="180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966" y="472038"/>
            <a:ext cx="1800000" cy="180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966" y="2579571"/>
            <a:ext cx="1800000" cy="180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6966" y="4716456"/>
            <a:ext cx="1800000" cy="1800000"/>
          </a:xfrm>
          <a:prstGeom prst="rect">
            <a:avLst/>
          </a:prstGeom>
        </p:spPr>
      </p:pic>
      <p:sp>
        <p:nvSpPr>
          <p:cNvPr id="10" name="二等辺三角形 9"/>
          <p:cNvSpPr/>
          <p:nvPr/>
        </p:nvSpPr>
        <p:spPr bwMode="gray">
          <a:xfrm rot="5400000">
            <a:off x="2057870" y="5535840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1" name="二等辺三角形 10"/>
          <p:cNvSpPr/>
          <p:nvPr/>
        </p:nvSpPr>
        <p:spPr bwMode="gray">
          <a:xfrm rot="5400000">
            <a:off x="2057870" y="1329488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2" name="二等辺三角形 11"/>
          <p:cNvSpPr/>
          <p:nvPr/>
        </p:nvSpPr>
        <p:spPr bwMode="gray">
          <a:xfrm rot="5400000">
            <a:off x="2057870" y="3394912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3" name="二等辺三角形 12"/>
          <p:cNvSpPr/>
          <p:nvPr/>
        </p:nvSpPr>
        <p:spPr bwMode="gray">
          <a:xfrm rot="5400000">
            <a:off x="7408843" y="5521429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4" name="二等辺三角形 13"/>
          <p:cNvSpPr/>
          <p:nvPr/>
        </p:nvSpPr>
        <p:spPr bwMode="gray">
          <a:xfrm rot="5400000">
            <a:off x="7408843" y="3394912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5" name="二等辺三角形 14"/>
          <p:cNvSpPr/>
          <p:nvPr/>
        </p:nvSpPr>
        <p:spPr bwMode="gray">
          <a:xfrm rot="5400000">
            <a:off x="7408843" y="1329488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6" name="テキスト ボックス 15"/>
          <p:cNvSpPr txBox="1"/>
          <p:nvPr/>
        </p:nvSpPr>
        <p:spPr bwMode="gray">
          <a:xfrm>
            <a:off x="2794873" y="578957"/>
            <a:ext cx="3012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すべての人々の、安価かつ</a:t>
            </a:r>
          </a:p>
          <a:p>
            <a:r>
              <a:rPr lang="ja-JP" altLang="en-US" sz="1600" dirty="0"/>
              <a:t>信頼できる持続可能な近代</a:t>
            </a:r>
          </a:p>
          <a:p>
            <a:r>
              <a:rPr lang="ja-JP" altLang="en-US" sz="1600" dirty="0"/>
              <a:t>的エネルギーへのアクセス</a:t>
            </a:r>
          </a:p>
          <a:p>
            <a:r>
              <a:rPr lang="ja-JP" altLang="en-US" sz="1600" dirty="0"/>
              <a:t>を確保する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 bwMode="gray">
          <a:xfrm>
            <a:off x="2794873" y="4794200"/>
            <a:ext cx="3012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強靭（レジリエント）なイン</a:t>
            </a:r>
          </a:p>
          <a:p>
            <a:r>
              <a:rPr lang="ja-JP" altLang="en-US" sz="1600" dirty="0"/>
              <a:t>フラ構築、包摂的かつ持続</a:t>
            </a:r>
          </a:p>
          <a:p>
            <a:r>
              <a:rPr lang="ja-JP" altLang="en-US" sz="1600" dirty="0"/>
              <a:t>可能な産業化の促進及びイ</a:t>
            </a:r>
          </a:p>
          <a:p>
            <a:r>
              <a:rPr lang="ja-JP" altLang="en-US" sz="1600" dirty="0"/>
              <a:t>ノベーシヨンの推進を図る。</a:t>
            </a:r>
            <a:endParaRPr kumimoji="1" lang="ja-JP" alt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 bwMode="gray">
          <a:xfrm>
            <a:off x="2799551" y="2686578"/>
            <a:ext cx="301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包摂的かつ持続可能な経済</a:t>
            </a:r>
          </a:p>
          <a:p>
            <a:r>
              <a:rPr lang="ja-JP" altLang="en-US" sz="1600" dirty="0"/>
              <a:t>成長及びすべての人々の完全</a:t>
            </a:r>
          </a:p>
          <a:p>
            <a:r>
              <a:rPr lang="ja-JP" altLang="en-US" sz="1600" dirty="0"/>
              <a:t>かつ生産的な雇用と働きがい</a:t>
            </a:r>
          </a:p>
          <a:p>
            <a:r>
              <a:rPr lang="ja-JP" altLang="en-US" sz="1600" dirty="0"/>
              <a:t>のある人間らしい雇用</a:t>
            </a:r>
            <a:r>
              <a:rPr lang="en-US" altLang="ja-JP" sz="1600" dirty="0"/>
              <a:t>(</a:t>
            </a:r>
            <a:r>
              <a:rPr lang="ja-JP" altLang="en-US" sz="1600" dirty="0"/>
              <a:t>ディー</a:t>
            </a:r>
          </a:p>
          <a:p>
            <a:r>
              <a:rPr lang="ja-JP" altLang="en-US" sz="1600" dirty="0"/>
              <a:t>セント・ワーク</a:t>
            </a:r>
            <a:r>
              <a:rPr lang="en-US" altLang="ja-JP" sz="1600" dirty="0"/>
              <a:t>)</a:t>
            </a:r>
            <a:r>
              <a:rPr lang="ja-JP" altLang="en-US" sz="1600" dirty="0"/>
              <a:t>を促進する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 bwMode="gray">
          <a:xfrm>
            <a:off x="8324764" y="697603"/>
            <a:ext cx="30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各国内及び各国間</a:t>
            </a:r>
            <a:r>
              <a:rPr lang="ja-JP" altLang="en-US" sz="1600" dirty="0"/>
              <a:t>の不平等</a:t>
            </a:r>
          </a:p>
          <a:p>
            <a:r>
              <a:rPr lang="ja-JP" altLang="en-US" sz="1600" dirty="0"/>
              <a:t>を是正する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 bwMode="gray">
          <a:xfrm>
            <a:off x="8341296" y="2819243"/>
            <a:ext cx="3012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包摂的で安全かつ</a:t>
            </a:r>
            <a:r>
              <a:rPr lang="ja-JP" altLang="en-US" sz="1600" dirty="0" smtClean="0"/>
              <a:t>強</a:t>
            </a:r>
            <a:r>
              <a:rPr lang="ja-JP" altLang="en-US" sz="1600" dirty="0"/>
              <a:t>靭</a:t>
            </a:r>
            <a:r>
              <a:rPr lang="ja-JP" altLang="en-US" sz="1600" dirty="0" smtClean="0"/>
              <a:t>（</a:t>
            </a:r>
            <a:r>
              <a:rPr lang="ja-JP" altLang="en-US" sz="1600" dirty="0"/>
              <a:t>レ</a:t>
            </a:r>
          </a:p>
          <a:p>
            <a:r>
              <a:rPr lang="ja-JP" altLang="en-US" sz="1600" dirty="0"/>
              <a:t>ジリエント）で持続可能な</a:t>
            </a:r>
          </a:p>
          <a:p>
            <a:r>
              <a:rPr lang="ja-JP" altLang="en-US" sz="1600" dirty="0"/>
              <a:t>都市及び人間居住を実現</a:t>
            </a:r>
          </a:p>
          <a:p>
            <a:r>
              <a:rPr lang="ja-JP" altLang="en-US" sz="1600" dirty="0"/>
              <a:t>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 bwMode="gray">
          <a:xfrm>
            <a:off x="8324765" y="4794200"/>
            <a:ext cx="30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持続可能な生産消費形態を</a:t>
            </a:r>
          </a:p>
          <a:p>
            <a:r>
              <a:rPr lang="ja-JP" altLang="en-US" sz="1600" dirty="0"/>
              <a:t>確保する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666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BF44-3BCB-8F4A-8AD7-D18A9CB20B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21" y="365760"/>
            <a:ext cx="1800000" cy="180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21" y="2521819"/>
            <a:ext cx="1800000" cy="180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21" y="4677878"/>
            <a:ext cx="1800000" cy="180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780" y="365760"/>
            <a:ext cx="1800000" cy="180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780" y="2521819"/>
            <a:ext cx="1800000" cy="1800000"/>
          </a:xfrm>
          <a:prstGeom prst="rect">
            <a:avLst/>
          </a:prstGeom>
        </p:spPr>
      </p:pic>
      <p:sp>
        <p:nvSpPr>
          <p:cNvPr id="9" name="二等辺三角形 8"/>
          <p:cNvSpPr/>
          <p:nvPr/>
        </p:nvSpPr>
        <p:spPr bwMode="gray">
          <a:xfrm rot="5400000">
            <a:off x="2152479" y="1181101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0" name="二等辺三角形 9"/>
          <p:cNvSpPr/>
          <p:nvPr/>
        </p:nvSpPr>
        <p:spPr bwMode="gray">
          <a:xfrm rot="5400000">
            <a:off x="2142529" y="5493219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1" name="二等辺三角形 10"/>
          <p:cNvSpPr/>
          <p:nvPr/>
        </p:nvSpPr>
        <p:spPr bwMode="gray">
          <a:xfrm rot="5400000">
            <a:off x="2142529" y="3337160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2" name="二等辺三角形 11"/>
          <p:cNvSpPr/>
          <p:nvPr/>
        </p:nvSpPr>
        <p:spPr bwMode="gray">
          <a:xfrm rot="5400000">
            <a:off x="7913238" y="3337160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3" name="二等辺三角形 12"/>
          <p:cNvSpPr/>
          <p:nvPr/>
        </p:nvSpPr>
        <p:spPr bwMode="gray">
          <a:xfrm rot="5400000">
            <a:off x="7913238" y="1181101"/>
            <a:ext cx="1314044" cy="169318"/>
          </a:xfrm>
          <a:prstGeom prst="triangl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kumimoji="1" lang="ja-JP" altLang="en-US" sz="1400" b="1" dirty="0" smtClean="0"/>
          </a:p>
        </p:txBody>
      </p:sp>
      <p:sp>
        <p:nvSpPr>
          <p:cNvPr id="14" name="テキスト ボックス 13"/>
          <p:cNvSpPr txBox="1"/>
          <p:nvPr/>
        </p:nvSpPr>
        <p:spPr bwMode="gray">
          <a:xfrm>
            <a:off x="3011148" y="578957"/>
            <a:ext cx="301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気候変動及びその影響を軽</a:t>
            </a:r>
          </a:p>
          <a:p>
            <a:r>
              <a:rPr lang="ja-JP" altLang="en-US" sz="1600" dirty="0"/>
              <a:t>滅するための緊急対策を</a:t>
            </a:r>
            <a:r>
              <a:rPr lang="ja-JP" altLang="en-US" sz="1600" dirty="0" smtClean="0"/>
              <a:t>講じる</a:t>
            </a:r>
            <a:r>
              <a:rPr lang="ja-JP" altLang="en-US" sz="1600" dirty="0"/>
              <a:t>。</a:t>
            </a:r>
            <a:endParaRPr kumimoji="1" lang="ja-JP" alt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 bwMode="gray">
          <a:xfrm>
            <a:off x="3011148" y="4751579"/>
            <a:ext cx="3012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陸域生態系の保護、回復、</a:t>
            </a:r>
          </a:p>
          <a:p>
            <a:r>
              <a:rPr lang="ja-JP" altLang="en-US" sz="1600" dirty="0"/>
              <a:t>持続可能な利用の推進、持</a:t>
            </a:r>
          </a:p>
          <a:p>
            <a:r>
              <a:rPr lang="ja-JP" altLang="en-US" sz="1600" dirty="0"/>
              <a:t>続可能な森林の経営、砂漠</a:t>
            </a:r>
          </a:p>
          <a:p>
            <a:r>
              <a:rPr lang="ja-JP" altLang="en-US" sz="1600" dirty="0"/>
              <a:t>化への対処、ならびに土地</a:t>
            </a:r>
          </a:p>
          <a:p>
            <a:r>
              <a:rPr lang="ja-JP" altLang="en-US" sz="1600" dirty="0"/>
              <a:t>の劣化の阻止・回復及び生</a:t>
            </a:r>
          </a:p>
          <a:p>
            <a:r>
              <a:rPr lang="ja-JP" altLang="en-US" sz="1600" dirty="0"/>
              <a:t>物多様性の損失を阻止する。</a:t>
            </a:r>
            <a:endParaRPr kumimoji="1" lang="ja-JP" alt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 bwMode="gray">
          <a:xfrm>
            <a:off x="3011148" y="2605048"/>
            <a:ext cx="301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持続可能な開発のために海</a:t>
            </a:r>
          </a:p>
          <a:p>
            <a:r>
              <a:rPr lang="ja-JP" altLang="en-US" sz="1600" dirty="0"/>
              <a:t>洋・海洋資源を保全し、持</a:t>
            </a:r>
          </a:p>
          <a:p>
            <a:r>
              <a:rPr lang="ja-JP" altLang="en-US" sz="1600" dirty="0"/>
              <a:t>続可能な形で利用する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 bwMode="gray">
          <a:xfrm>
            <a:off x="8835783" y="578957"/>
            <a:ext cx="3012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持続可能な聞発のための平和</a:t>
            </a:r>
          </a:p>
          <a:p>
            <a:r>
              <a:rPr lang="ja-JP" altLang="en-US" sz="1600" dirty="0"/>
              <a:t>で包摂的な社会を促進し、す</a:t>
            </a:r>
          </a:p>
          <a:p>
            <a:r>
              <a:rPr lang="ja-JP" altLang="en-US" sz="1600" dirty="0" err="1"/>
              <a:t>ベ</a:t>
            </a:r>
            <a:r>
              <a:rPr lang="ja-JP" altLang="en-US" sz="1600" dirty="0"/>
              <a:t>ての人々に司法への</a:t>
            </a:r>
            <a:r>
              <a:rPr lang="ja-JP" altLang="en-US" sz="1600" dirty="0" smtClean="0"/>
              <a:t>アクセスを</a:t>
            </a:r>
            <a:r>
              <a:rPr lang="ja-JP" altLang="en-US" sz="1600" dirty="0"/>
              <a:t>提供し、あらゆるレベル</a:t>
            </a:r>
            <a:r>
              <a:rPr lang="ja-JP" altLang="en-US" sz="1600" dirty="0" smtClean="0"/>
              <a:t>において</a:t>
            </a:r>
            <a:r>
              <a:rPr lang="ja-JP" altLang="en-US" sz="1600" dirty="0"/>
              <a:t>効果的</a:t>
            </a:r>
            <a:r>
              <a:rPr lang="ja-JP" altLang="en-US" sz="1600"/>
              <a:t>で</a:t>
            </a:r>
            <a:r>
              <a:rPr lang="ja-JP" altLang="en-US" sz="1600" smtClean="0"/>
              <a:t>説明責任のある</a:t>
            </a:r>
            <a:r>
              <a:rPr lang="ja-JP" altLang="en-US" sz="1600" dirty="0"/>
              <a:t>包摂的な制度を構築する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 bwMode="gray">
          <a:xfrm>
            <a:off x="8842740" y="2764797"/>
            <a:ext cx="3012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持続可能な開発のための実</a:t>
            </a:r>
          </a:p>
          <a:p>
            <a:r>
              <a:rPr lang="ja-JP" altLang="en-US" sz="1600" dirty="0"/>
              <a:t>施手段を強化し、グローパ</a:t>
            </a:r>
          </a:p>
          <a:p>
            <a:r>
              <a:rPr lang="ja-JP" altLang="en-US" sz="1600" dirty="0"/>
              <a:t>ル・パートナーシップを活</a:t>
            </a:r>
          </a:p>
          <a:p>
            <a:r>
              <a:rPr lang="ja-JP" altLang="en-US" sz="1600" dirty="0"/>
              <a:t>性化する</a:t>
            </a:r>
            <a:r>
              <a:rPr lang="ja-JP" altLang="en-US" sz="1600" dirty="0" smtClean="0"/>
              <a:t>。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44671767"/>
      </p:ext>
    </p:extLst>
  </p:cSld>
  <p:clrMapOvr>
    <a:masterClrMapping/>
  </p:clrMapOvr>
</p:sld>
</file>

<file path=ppt/theme/theme1.xml><?xml version="1.0" encoding="utf-8"?>
<a:theme xmlns:a="http://schemas.openxmlformats.org/drawingml/2006/main" name="青">
  <a:themeElements>
    <a:clrScheme name="マイカラーパターン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6FA9"/>
      </a:accent1>
      <a:accent2>
        <a:srgbClr val="36AFCE"/>
      </a:accent2>
      <a:accent3>
        <a:srgbClr val="8BC145"/>
      </a:accent3>
      <a:accent4>
        <a:srgbClr val="1D9A78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28575">
          <a:noFill/>
        </a:ln>
      </a:spPr>
      <a:bodyPr vert="horz" rtlCol="0" anchor="ctr"/>
      <a:lstStyle>
        <a:defPPr algn="ctr">
          <a:defRPr kumimoji="1" sz="1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8100">
          <a:solidFill>
            <a:schemeClr val="tx1">
              <a:lumMod val="65000"/>
              <a:lumOff val="3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spcAft>
            <a:spcPts val="1200"/>
          </a:spcAft>
          <a:defRPr kumimoji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ue" id="{911B23CA-4D01-B64B-8A17-ED24F6AAD33F}" vid="{8406750C-9769-3B4E-B97C-33D654FF818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396</Words>
  <Application>Microsoft Office PowerPoint</Application>
  <PresentationFormat>ワイド画面</PresentationFormat>
  <Paragraphs>58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ＭＳ Ｐゴシック</vt:lpstr>
      <vt:lpstr>Yu Gothic</vt:lpstr>
      <vt:lpstr>Yu Gothic</vt:lpstr>
      <vt:lpstr>游ゴシック Light</vt:lpstr>
      <vt:lpstr>Arial</vt:lpstr>
      <vt:lpstr>Calibri</vt:lpstr>
      <vt:lpstr>Calibri Light</vt:lpstr>
      <vt:lpstr>青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北林 佑幸</dc:creator>
  <cp:lastModifiedBy>user</cp:lastModifiedBy>
  <cp:revision>240</cp:revision>
  <cp:lastPrinted>2021-01-29T14:14:04Z</cp:lastPrinted>
  <dcterms:modified xsi:type="dcterms:W3CDTF">2022-04-18T09:24:23Z</dcterms:modified>
</cp:coreProperties>
</file>