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70" r:id="rId7"/>
    <p:sldId id="263" r:id="rId8"/>
    <p:sldId id="269" r:id="rId9"/>
    <p:sldId id="267" r:id="rId10"/>
  </p:sldIdLst>
  <p:sldSz cx="12193588" cy="1625758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448"/>
    <a:srgbClr val="D6226E"/>
    <a:srgbClr val="FC0071"/>
    <a:srgbClr val="D700CA"/>
    <a:srgbClr val="FB008C"/>
    <a:srgbClr val="FA2874"/>
    <a:srgbClr val="F11779"/>
    <a:srgbClr val="D630BD"/>
    <a:srgbClr val="CC4FCA"/>
    <a:srgbClr val="F94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94"/>
  </p:normalViewPr>
  <p:slideViewPr>
    <p:cSldViewPr snapToGrid="0">
      <p:cViewPr varScale="1">
        <p:scale>
          <a:sx n="47" d="100"/>
          <a:sy n="47" d="100"/>
        </p:scale>
        <p:origin x="27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519" y="2660676"/>
            <a:ext cx="10364550" cy="5660049"/>
          </a:xfrm>
        </p:spPr>
        <p:txBody>
          <a:bodyPr anchor="b"/>
          <a:lstStyle>
            <a:lvl1pPr algn="ctr"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9" y="8538998"/>
            <a:ext cx="9145191" cy="392515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76" indent="0" algn="ctr">
              <a:buNone/>
              <a:defRPr sz="2667"/>
            </a:lvl2pPr>
            <a:lvl3pPr marL="1219352" indent="0" algn="ctr">
              <a:buNone/>
              <a:defRPr sz="2400"/>
            </a:lvl3pPr>
            <a:lvl4pPr marL="1829029" indent="0" algn="ctr">
              <a:buNone/>
              <a:defRPr sz="2134"/>
            </a:lvl4pPr>
            <a:lvl5pPr marL="2438705" indent="0" algn="ctr">
              <a:buNone/>
              <a:defRPr sz="2134"/>
            </a:lvl5pPr>
            <a:lvl6pPr marL="3048381" indent="0" algn="ctr">
              <a:buNone/>
              <a:defRPr sz="2134"/>
            </a:lvl6pPr>
            <a:lvl7pPr marL="3658057" indent="0" algn="ctr">
              <a:buNone/>
              <a:defRPr sz="2134"/>
            </a:lvl7pPr>
            <a:lvl8pPr marL="4267733" indent="0" algn="ctr">
              <a:buNone/>
              <a:defRPr sz="2134"/>
            </a:lvl8pPr>
            <a:lvl9pPr marL="4877410" indent="0" algn="ctr">
              <a:buNone/>
              <a:defRPr sz="213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1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94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865566"/>
            <a:ext cx="2629242" cy="1377755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10" y="865566"/>
            <a:ext cx="7735307" cy="1377755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56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65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59" y="4053112"/>
            <a:ext cx="10516970" cy="6762704"/>
          </a:xfrm>
        </p:spPr>
        <p:txBody>
          <a:bodyPr anchor="b"/>
          <a:lstStyle>
            <a:lvl1pPr>
              <a:defRPr sz="800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959" y="10879793"/>
            <a:ext cx="10516970" cy="355634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676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352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9029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4pPr>
            <a:lvl5pPr marL="2438705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5pPr>
            <a:lvl6pPr marL="3048381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6pPr>
            <a:lvl7pPr marL="3658057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7pPr>
            <a:lvl8pPr marL="4267733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8pPr>
            <a:lvl9pPr marL="4877410" indent="0">
              <a:buNone/>
              <a:defRPr sz="21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1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309" y="4327830"/>
            <a:ext cx="5182275" cy="103152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004" y="4327830"/>
            <a:ext cx="5182275" cy="103152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692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865570"/>
            <a:ext cx="10516970" cy="314238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899" y="3985368"/>
            <a:ext cx="5158458" cy="19531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899" y="5938536"/>
            <a:ext cx="5158458" cy="87346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005" y="3985368"/>
            <a:ext cx="5183863" cy="19531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76" indent="0">
              <a:buNone/>
              <a:defRPr sz="2667" b="1"/>
            </a:lvl2pPr>
            <a:lvl3pPr marL="1219352" indent="0">
              <a:buNone/>
              <a:defRPr sz="2400" b="1"/>
            </a:lvl3pPr>
            <a:lvl4pPr marL="1829029" indent="0">
              <a:buNone/>
              <a:defRPr sz="2134" b="1"/>
            </a:lvl4pPr>
            <a:lvl5pPr marL="2438705" indent="0">
              <a:buNone/>
              <a:defRPr sz="2134" b="1"/>
            </a:lvl5pPr>
            <a:lvl6pPr marL="3048381" indent="0">
              <a:buNone/>
              <a:defRPr sz="2134" b="1"/>
            </a:lvl6pPr>
            <a:lvl7pPr marL="3658057" indent="0">
              <a:buNone/>
              <a:defRPr sz="2134" b="1"/>
            </a:lvl7pPr>
            <a:lvl8pPr marL="4267733" indent="0">
              <a:buNone/>
              <a:defRPr sz="2134" b="1"/>
            </a:lvl8pPr>
            <a:lvl9pPr marL="4877410" indent="0">
              <a:buNone/>
              <a:defRPr sz="2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005" y="5938536"/>
            <a:ext cx="5183863" cy="87346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5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8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92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1083839"/>
            <a:ext cx="3932750" cy="379343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863" y="2340795"/>
            <a:ext cx="6173004" cy="11553425"/>
          </a:xfrm>
        </p:spPr>
        <p:txBody>
          <a:bodyPr/>
          <a:lstStyle>
            <a:lvl1pPr>
              <a:defRPr sz="4267"/>
            </a:lvl1pPr>
            <a:lvl2pPr>
              <a:defRPr sz="3734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4877276"/>
            <a:ext cx="3932750" cy="9035758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02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1083839"/>
            <a:ext cx="3932750" cy="379343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863" y="2340795"/>
            <a:ext cx="6173004" cy="11553425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676" indent="0">
              <a:buNone/>
              <a:defRPr sz="3734"/>
            </a:lvl2pPr>
            <a:lvl3pPr marL="1219352" indent="0">
              <a:buNone/>
              <a:defRPr sz="3200"/>
            </a:lvl3pPr>
            <a:lvl4pPr marL="1829029" indent="0">
              <a:buNone/>
              <a:defRPr sz="2667"/>
            </a:lvl4pPr>
            <a:lvl5pPr marL="2438705" indent="0">
              <a:buNone/>
              <a:defRPr sz="2667"/>
            </a:lvl5pPr>
            <a:lvl6pPr marL="3048381" indent="0">
              <a:buNone/>
              <a:defRPr sz="2667"/>
            </a:lvl6pPr>
            <a:lvl7pPr marL="3658057" indent="0">
              <a:buNone/>
              <a:defRPr sz="2667"/>
            </a:lvl7pPr>
            <a:lvl8pPr marL="4267733" indent="0">
              <a:buNone/>
              <a:defRPr sz="2667"/>
            </a:lvl8pPr>
            <a:lvl9pPr marL="4877410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7" y="4877276"/>
            <a:ext cx="3932750" cy="9035758"/>
          </a:xfrm>
        </p:spPr>
        <p:txBody>
          <a:bodyPr/>
          <a:lstStyle>
            <a:lvl1pPr marL="0" indent="0">
              <a:buNone/>
              <a:defRPr sz="2134"/>
            </a:lvl1pPr>
            <a:lvl2pPr marL="609676" indent="0">
              <a:buNone/>
              <a:defRPr sz="1867"/>
            </a:lvl2pPr>
            <a:lvl3pPr marL="1219352" indent="0">
              <a:buNone/>
              <a:defRPr sz="1600"/>
            </a:lvl3pPr>
            <a:lvl4pPr marL="1829029" indent="0">
              <a:buNone/>
              <a:defRPr sz="1334"/>
            </a:lvl4pPr>
            <a:lvl5pPr marL="2438705" indent="0">
              <a:buNone/>
              <a:defRPr sz="1334"/>
            </a:lvl5pPr>
            <a:lvl6pPr marL="3048381" indent="0">
              <a:buNone/>
              <a:defRPr sz="1334"/>
            </a:lvl6pPr>
            <a:lvl7pPr marL="3658057" indent="0">
              <a:buNone/>
              <a:defRPr sz="1334"/>
            </a:lvl7pPr>
            <a:lvl8pPr marL="4267733" indent="0">
              <a:buNone/>
              <a:defRPr sz="1334"/>
            </a:lvl8pPr>
            <a:lvl9pPr marL="4877410" indent="0">
              <a:buNone/>
              <a:defRPr sz="133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92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865570"/>
            <a:ext cx="10516970" cy="31423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4327830"/>
            <a:ext cx="10516970" cy="10315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15068379"/>
            <a:ext cx="2743557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20C54C-892A-174B-8083-927647AA56E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15068379"/>
            <a:ext cx="4115336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15068379"/>
            <a:ext cx="2743557" cy="865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980A15-117C-974C-AB4B-79F94C092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73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352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38" indent="-304838" algn="l" defTabSz="1219352" rtl="0" eaLnBrk="1" latinLnBrk="0" hangingPunct="1">
        <a:lnSpc>
          <a:spcPct val="90000"/>
        </a:lnSpc>
        <a:spcBef>
          <a:spcPts val="1334"/>
        </a:spcBef>
        <a:buFont typeface="Arial" panose="020B0604020202020204" pitchFamily="34" charset="0"/>
        <a:buChar char="•"/>
        <a:defRPr kumimoji="1" sz="3734" kern="1200">
          <a:solidFill>
            <a:schemeClr val="tx1"/>
          </a:solidFill>
          <a:latin typeface="+mn-lt"/>
          <a:ea typeface="+mn-ea"/>
          <a:cs typeface="+mn-cs"/>
        </a:defRPr>
      </a:lvl1pPr>
      <a:lvl2pPr marL="914514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191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867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543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219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895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572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248" indent="-304838" algn="l" defTabSz="1219352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76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352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029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705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381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057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733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410" algn="l" defTabSz="1219352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9CB349C-EA71-9092-D46C-226868FF0C82}"/>
              </a:ext>
            </a:extLst>
          </p:cNvPr>
          <p:cNvGrpSpPr/>
          <p:nvPr/>
        </p:nvGrpSpPr>
        <p:grpSpPr>
          <a:xfrm>
            <a:off x="1113884" y="1710633"/>
            <a:ext cx="10077450" cy="12896850"/>
            <a:chOff x="878751" y="1710633"/>
            <a:chExt cx="10077450" cy="12896850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9C42124D-E624-09C5-017D-4FB6F1944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8751" y="1710633"/>
              <a:ext cx="10077450" cy="12896850"/>
            </a:xfrm>
            <a:prstGeom prst="rect">
              <a:avLst/>
            </a:prstGeom>
          </p:spPr>
        </p:pic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9C22280D-921A-665A-2E3C-F3913E3F2344}"/>
                </a:ext>
              </a:extLst>
            </p:cNvPr>
            <p:cNvSpPr/>
            <p:nvPr/>
          </p:nvSpPr>
          <p:spPr>
            <a:xfrm>
              <a:off x="1237387" y="486501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E40904D-1B23-6C9F-B94D-0CC58AA9E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7704" y="2353551"/>
              <a:ext cx="8149709" cy="11310577"/>
            </a:xfrm>
            <a:prstGeom prst="rect">
              <a:avLst/>
            </a:prstGeom>
          </p:spPr>
        </p:pic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E39D7921-9B91-6120-8BFB-D56836C0B431}"/>
              </a:ext>
            </a:extLst>
          </p:cNvPr>
          <p:cNvSpPr txBox="1">
            <a:spLocks/>
          </p:cNvSpPr>
          <p:nvPr/>
        </p:nvSpPr>
        <p:spPr>
          <a:xfrm>
            <a:off x="838309" y="530908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搾乳マークの背景色が変更できます。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51697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FDBA9-1387-D252-9364-4A05511B1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C6C5216-AC96-6249-E4CA-141BF4F5FEB1}"/>
              </a:ext>
            </a:extLst>
          </p:cNvPr>
          <p:cNvGrpSpPr/>
          <p:nvPr/>
        </p:nvGrpSpPr>
        <p:grpSpPr>
          <a:xfrm>
            <a:off x="1524769" y="4865016"/>
            <a:ext cx="9360000" cy="9432000"/>
            <a:chOff x="1237387" y="4865016"/>
            <a:chExt cx="9360000" cy="9432000"/>
          </a:xfrm>
        </p:grpSpPr>
        <p:sp>
          <p:nvSpPr>
            <p:cNvPr id="6" name="角丸四角形 5">
              <a:extLst>
                <a:ext uri="{FF2B5EF4-FFF2-40B4-BE49-F238E27FC236}">
                  <a16:creationId xmlns:a16="http://schemas.microsoft.com/office/drawing/2014/main" id="{ECB49D3E-9439-1D1E-D6F5-A7FFCCED4A3A}"/>
                </a:ext>
              </a:extLst>
            </p:cNvPr>
            <p:cNvSpPr/>
            <p:nvPr/>
          </p:nvSpPr>
          <p:spPr>
            <a:xfrm>
              <a:off x="1237387" y="486501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D7E799A4-BD34-1960-A4D8-2AFA042A58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99252" y="5515587"/>
              <a:ext cx="6192727" cy="8174400"/>
            </a:xfrm>
            <a:prstGeom prst="rect">
              <a:avLst/>
            </a:prstGeom>
          </p:spPr>
        </p:pic>
      </p:grpSp>
      <p:sp>
        <p:nvSpPr>
          <p:cNvPr id="2" name="タイトル 2">
            <a:extLst>
              <a:ext uri="{FF2B5EF4-FFF2-40B4-BE49-F238E27FC236}">
                <a16:creationId xmlns:a16="http://schemas.microsoft.com/office/drawing/2014/main" id="{74EF9CA3-996D-7ED4-A86B-EA954A1438B0}"/>
              </a:ext>
            </a:extLst>
          </p:cNvPr>
          <p:cNvSpPr txBox="1">
            <a:spLocks/>
          </p:cNvSpPr>
          <p:nvPr/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314207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06C41-1F2E-90EE-D635-633429C08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AD3833F-0CA7-E156-4BC0-CDB0271CB1A3}"/>
              </a:ext>
            </a:extLst>
          </p:cNvPr>
          <p:cNvGrpSpPr/>
          <p:nvPr/>
        </p:nvGrpSpPr>
        <p:grpSpPr>
          <a:xfrm>
            <a:off x="736643" y="3064599"/>
            <a:ext cx="10825572" cy="10825572"/>
            <a:chOff x="736643" y="3064599"/>
            <a:chExt cx="10825572" cy="10825572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D9900995-F071-9AFB-3D74-B12523BB0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6643" y="3064599"/>
              <a:ext cx="10825572" cy="10825572"/>
            </a:xfrm>
            <a:prstGeom prst="rect">
              <a:avLst/>
            </a:prstGeom>
          </p:spPr>
        </p:pic>
        <p:sp>
          <p:nvSpPr>
            <p:cNvPr id="18" name="円/楕円 17">
              <a:extLst>
                <a:ext uri="{FF2B5EF4-FFF2-40B4-BE49-F238E27FC236}">
                  <a16:creationId xmlns:a16="http://schemas.microsoft.com/office/drawing/2014/main" id="{CCCCDAC9-56CE-3313-B01D-A1F7E7FF880A}"/>
                </a:ext>
              </a:extLst>
            </p:cNvPr>
            <p:cNvSpPr/>
            <p:nvPr/>
          </p:nvSpPr>
          <p:spPr>
            <a:xfrm>
              <a:off x="2646418" y="4946904"/>
              <a:ext cx="6987835" cy="6987835"/>
            </a:xfrm>
            <a:prstGeom prst="ellipse">
              <a:avLst/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C5479729-3F32-8FB8-229A-ED5B794D0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32887" y="5744089"/>
              <a:ext cx="4166676" cy="5510137"/>
            </a:xfrm>
            <a:prstGeom prst="rect">
              <a:avLst/>
            </a:prstGeom>
          </p:spPr>
        </p:pic>
      </p:grpSp>
      <p:sp>
        <p:nvSpPr>
          <p:cNvPr id="2" name="タイトル 2">
            <a:extLst>
              <a:ext uri="{FF2B5EF4-FFF2-40B4-BE49-F238E27FC236}">
                <a16:creationId xmlns:a16="http://schemas.microsoft.com/office/drawing/2014/main" id="{0F895117-F13C-7296-9A56-E385799C4DE1}"/>
              </a:ext>
            </a:extLst>
          </p:cNvPr>
          <p:cNvSpPr txBox="1">
            <a:spLocks/>
          </p:cNvSpPr>
          <p:nvPr/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搾乳マークの背景色が変更できます。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70564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DE727A0-46FB-4926-74BF-DE8A3413447D}"/>
              </a:ext>
            </a:extLst>
          </p:cNvPr>
          <p:cNvGrpSpPr/>
          <p:nvPr/>
        </p:nvGrpSpPr>
        <p:grpSpPr>
          <a:xfrm>
            <a:off x="838309" y="4326190"/>
            <a:ext cx="10434840" cy="10434840"/>
            <a:chOff x="838309" y="4326190"/>
            <a:chExt cx="10434840" cy="10434840"/>
          </a:xfrm>
        </p:grpSpPr>
        <p:sp>
          <p:nvSpPr>
            <p:cNvPr id="17" name="円/楕円 16">
              <a:extLst>
                <a:ext uri="{FF2B5EF4-FFF2-40B4-BE49-F238E27FC236}">
                  <a16:creationId xmlns:a16="http://schemas.microsoft.com/office/drawing/2014/main" id="{F838BE76-9A19-3A97-8ACF-6A819887A7AA}"/>
                </a:ext>
              </a:extLst>
            </p:cNvPr>
            <p:cNvSpPr/>
            <p:nvPr/>
          </p:nvSpPr>
          <p:spPr>
            <a:xfrm>
              <a:off x="838309" y="4326190"/>
              <a:ext cx="10434840" cy="10434840"/>
            </a:xfrm>
            <a:prstGeom prst="ellipse">
              <a:avLst/>
            </a:prstGeom>
            <a:solidFill>
              <a:srgbClr val="D6226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D34863F-932F-CF0F-C11A-6F3B12A967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09035" y="5488775"/>
              <a:ext cx="6192727" cy="8181217"/>
            </a:xfrm>
            <a:prstGeom prst="rect">
              <a:avLst/>
            </a:prstGeom>
          </p:spPr>
        </p:pic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6AAF7862-D12A-C3C5-4C4E-22099F58E8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2191309"/>
            <a:ext cx="10516970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背景色が変更できます。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769815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34E41-41FE-66C2-1952-274AF730D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B52AEE5-F644-0407-C998-44925C2F24D1}"/>
              </a:ext>
            </a:extLst>
          </p:cNvPr>
          <p:cNvGrpSpPr/>
          <p:nvPr/>
        </p:nvGrpSpPr>
        <p:grpSpPr>
          <a:xfrm>
            <a:off x="1148036" y="1733058"/>
            <a:ext cx="10008000" cy="12887999"/>
            <a:chOff x="1148036" y="1733058"/>
            <a:chExt cx="10008000" cy="12887999"/>
          </a:xfrm>
        </p:grpSpPr>
        <p:sp>
          <p:nvSpPr>
            <p:cNvPr id="20" name="角丸四角形 19">
              <a:extLst>
                <a:ext uri="{FF2B5EF4-FFF2-40B4-BE49-F238E27FC236}">
                  <a16:creationId xmlns:a16="http://schemas.microsoft.com/office/drawing/2014/main" id="{ED6B237B-7A7D-10C2-CE52-FAF16086D472}"/>
                </a:ext>
              </a:extLst>
            </p:cNvPr>
            <p:cNvSpPr/>
            <p:nvPr/>
          </p:nvSpPr>
          <p:spPr>
            <a:xfrm>
              <a:off x="1148036" y="1733058"/>
              <a:ext cx="10008000" cy="12887999"/>
            </a:xfrm>
            <a:prstGeom prst="roundRect">
              <a:avLst>
                <a:gd name="adj" fmla="val 8248"/>
              </a:avLst>
            </a:prstGeom>
            <a:solidFill>
              <a:srgbClr val="D6226E"/>
            </a:solidFill>
            <a:ln w="889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" name="図 4" descr="アイコン&#10;&#10;自動的に生成された説明">
              <a:extLst>
                <a:ext uri="{FF2B5EF4-FFF2-40B4-BE49-F238E27FC236}">
                  <a16:creationId xmlns:a16="http://schemas.microsoft.com/office/drawing/2014/main" id="{2508255A-95D0-C340-EBC2-5DEE25642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8457" y="4854871"/>
              <a:ext cx="9429750" cy="9429750"/>
            </a:xfrm>
            <a:prstGeom prst="rect">
              <a:avLst/>
            </a:prstGeom>
          </p:spPr>
        </p:pic>
      </p:grpSp>
      <p:pic>
        <p:nvPicPr>
          <p:cNvPr id="30" name="図 29" descr="挿絵, プレート が含まれている画像&#10;&#10;自動的に生成された説明">
            <a:extLst>
              <a:ext uri="{FF2B5EF4-FFF2-40B4-BE49-F238E27FC236}">
                <a16:creationId xmlns:a16="http://schemas.microsoft.com/office/drawing/2014/main" id="{CC3063CC-D1B3-A468-6987-4EB960D0C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37" y="2353551"/>
            <a:ext cx="8153400" cy="2038350"/>
          </a:xfrm>
          <a:prstGeom prst="rect">
            <a:avLst/>
          </a:prstGeom>
        </p:spPr>
      </p:pic>
      <p:pic>
        <p:nvPicPr>
          <p:cNvPr id="7" name="図 6" descr="アイコン&#10;&#10;自動的に生成された説明">
            <a:extLst>
              <a:ext uri="{FF2B5EF4-FFF2-40B4-BE49-F238E27FC236}">
                <a16:creationId xmlns:a16="http://schemas.microsoft.com/office/drawing/2014/main" id="{FE1EBAA9-86E0-8962-9285-36A01B871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9932" y="12189680"/>
            <a:ext cx="533400" cy="81915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74C5B6E-0068-8B5E-A716-A94D1B0101D1}"/>
              </a:ext>
            </a:extLst>
          </p:cNvPr>
          <p:cNvSpPr txBox="1"/>
          <p:nvPr/>
        </p:nvSpPr>
        <p:spPr>
          <a:xfrm>
            <a:off x="1148036" y="442515"/>
            <a:ext cx="10007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外枠の線の色が変更できます。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外側の背景色と搾乳機の色が同一色に変更できます。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173195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6706E-DFD9-D5C6-0E2D-7E3AC5E53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EAE7D25F-7AAF-CA1C-8751-1883D6BBEC71}"/>
              </a:ext>
            </a:extLst>
          </p:cNvPr>
          <p:cNvSpPr txBox="1">
            <a:spLocks/>
          </p:cNvSpPr>
          <p:nvPr/>
        </p:nvSpPr>
        <p:spPr>
          <a:xfrm>
            <a:off x="838309" y="1803511"/>
            <a:ext cx="10516970" cy="87870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グループを解除し、搾乳機の色</a:t>
            </a:r>
            <a:r>
              <a:rPr lang="ja-JP" altLang="en-US" sz="28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色と背景色を</a:t>
            </a: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変更できます。 （角版）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7CFCFAA-1569-CD6C-4F27-566E27F0620F}"/>
              </a:ext>
            </a:extLst>
          </p:cNvPr>
          <p:cNvGrpSpPr/>
          <p:nvPr/>
        </p:nvGrpSpPr>
        <p:grpSpPr>
          <a:xfrm>
            <a:off x="1524769" y="4844696"/>
            <a:ext cx="9360000" cy="9432000"/>
            <a:chOff x="1524769" y="4844696"/>
            <a:chExt cx="9360000" cy="9432000"/>
          </a:xfrm>
        </p:grpSpPr>
        <p:sp>
          <p:nvSpPr>
            <p:cNvPr id="6" name="角丸四角形 5">
              <a:extLst>
                <a:ext uri="{FF2B5EF4-FFF2-40B4-BE49-F238E27FC236}">
                  <a16:creationId xmlns:a16="http://schemas.microsoft.com/office/drawing/2014/main" id="{583267A9-D3BA-549F-9D99-D2112DACF315}"/>
                </a:ext>
              </a:extLst>
            </p:cNvPr>
            <p:cNvSpPr/>
            <p:nvPr/>
          </p:nvSpPr>
          <p:spPr>
            <a:xfrm>
              <a:off x="1524769" y="4844696"/>
              <a:ext cx="9360000" cy="9432000"/>
            </a:xfrm>
            <a:prstGeom prst="roundRect">
              <a:avLst>
                <a:gd name="adj" fmla="val 710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" name="グラフィックス 5">
              <a:extLst>
                <a:ext uri="{FF2B5EF4-FFF2-40B4-BE49-F238E27FC236}">
                  <a16:creationId xmlns:a16="http://schemas.microsoft.com/office/drawing/2014/main" id="{92E06C3C-7342-9908-0825-6E8629B1FF2B}"/>
                </a:ext>
              </a:extLst>
            </p:cNvPr>
            <p:cNvGrpSpPr/>
            <p:nvPr/>
          </p:nvGrpSpPr>
          <p:grpSpPr>
            <a:xfrm>
              <a:off x="3000735" y="5452159"/>
              <a:ext cx="6219010" cy="8218301"/>
              <a:chOff x="2865016" y="5490536"/>
              <a:chExt cx="6219010" cy="8218301"/>
            </a:xfrm>
            <a:solidFill>
              <a:srgbClr val="D5286E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44BB7122-6902-4B9D-2367-7CC855D89584}"/>
                  </a:ext>
                </a:extLst>
              </p:cNvPr>
              <p:cNvSpPr/>
              <p:nvPr/>
            </p:nvSpPr>
            <p:spPr>
              <a:xfrm>
                <a:off x="5525740" y="10954239"/>
                <a:ext cx="538582" cy="192323"/>
              </a:xfrm>
              <a:custGeom>
                <a:avLst/>
                <a:gdLst>
                  <a:gd name="connsiteX0" fmla="*/ 442421 w 538582"/>
                  <a:gd name="connsiteY0" fmla="*/ 0 h 192323"/>
                  <a:gd name="connsiteX1" fmla="*/ 96162 w 538582"/>
                  <a:gd name="connsiteY1" fmla="*/ 0 h 192323"/>
                  <a:gd name="connsiteX2" fmla="*/ 0 w 538582"/>
                  <a:gd name="connsiteY2" fmla="*/ 96162 h 192323"/>
                  <a:gd name="connsiteX3" fmla="*/ 96162 w 538582"/>
                  <a:gd name="connsiteY3" fmla="*/ 192324 h 192323"/>
                  <a:gd name="connsiteX4" fmla="*/ 442421 w 538582"/>
                  <a:gd name="connsiteY4" fmla="*/ 192324 h 192323"/>
                  <a:gd name="connsiteX5" fmla="*/ 538583 w 538582"/>
                  <a:gd name="connsiteY5" fmla="*/ 96162 h 192323"/>
                  <a:gd name="connsiteX6" fmla="*/ 442421 w 538582"/>
                  <a:gd name="connsiteY6" fmla="*/ 0 h 192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3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5DC92F74-2ED4-CB9E-45E4-336E7110A208}"/>
                  </a:ext>
                </a:extLst>
              </p:cNvPr>
              <p:cNvSpPr/>
              <p:nvPr/>
            </p:nvSpPr>
            <p:spPr>
              <a:xfrm>
                <a:off x="5525740" y="11591454"/>
                <a:ext cx="538582" cy="192324"/>
              </a:xfrm>
              <a:custGeom>
                <a:avLst/>
                <a:gdLst>
                  <a:gd name="connsiteX0" fmla="*/ 442421 w 538582"/>
                  <a:gd name="connsiteY0" fmla="*/ 0 h 192324"/>
                  <a:gd name="connsiteX1" fmla="*/ 96162 w 538582"/>
                  <a:gd name="connsiteY1" fmla="*/ 0 h 192324"/>
                  <a:gd name="connsiteX2" fmla="*/ 0 w 538582"/>
                  <a:gd name="connsiteY2" fmla="*/ 96162 h 192324"/>
                  <a:gd name="connsiteX3" fmla="*/ 96162 w 538582"/>
                  <a:gd name="connsiteY3" fmla="*/ 192324 h 192324"/>
                  <a:gd name="connsiteX4" fmla="*/ 442421 w 538582"/>
                  <a:gd name="connsiteY4" fmla="*/ 192324 h 192324"/>
                  <a:gd name="connsiteX5" fmla="*/ 538583 w 538582"/>
                  <a:gd name="connsiteY5" fmla="*/ 96162 h 192324"/>
                  <a:gd name="connsiteX6" fmla="*/ 442421 w 538582"/>
                  <a:gd name="connsiteY6" fmla="*/ 0 h 19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4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5FC8BA44-A7CC-6099-666E-676EBADEC35B}"/>
                  </a:ext>
                </a:extLst>
              </p:cNvPr>
              <p:cNvSpPr/>
              <p:nvPr/>
            </p:nvSpPr>
            <p:spPr>
              <a:xfrm>
                <a:off x="2865016" y="5490536"/>
                <a:ext cx="6219010" cy="8218301"/>
              </a:xfrm>
              <a:custGeom>
                <a:avLst/>
                <a:gdLst>
                  <a:gd name="connsiteX0" fmla="*/ 6139007 w 6219010"/>
                  <a:gd name="connsiteY0" fmla="*/ 5101212 h 8218301"/>
                  <a:gd name="connsiteX1" fmla="*/ 5360020 w 6219010"/>
                  <a:gd name="connsiteY1" fmla="*/ 3775470 h 8218301"/>
                  <a:gd name="connsiteX2" fmla="*/ 4495323 w 6219010"/>
                  <a:gd name="connsiteY2" fmla="*/ 3223585 h 8218301"/>
                  <a:gd name="connsiteX3" fmla="*/ 3466619 w 6219010"/>
                  <a:gd name="connsiteY3" fmla="*/ 3173413 h 8218301"/>
                  <a:gd name="connsiteX4" fmla="*/ 3143355 w 6219010"/>
                  <a:gd name="connsiteY4" fmla="*/ 2615636 h 8218301"/>
                  <a:gd name="connsiteX5" fmla="*/ 3191436 w 6219010"/>
                  <a:gd name="connsiteY5" fmla="*/ 2291993 h 8218301"/>
                  <a:gd name="connsiteX6" fmla="*/ 2770300 w 6219010"/>
                  <a:gd name="connsiteY6" fmla="*/ 453324 h 8218301"/>
                  <a:gd name="connsiteX7" fmla="*/ 2745214 w 6219010"/>
                  <a:gd name="connsiteY7" fmla="*/ 23066 h 8218301"/>
                  <a:gd name="connsiteX8" fmla="*/ 951016 w 6219010"/>
                  <a:gd name="connsiteY8" fmla="*/ 1776215 h 8218301"/>
                  <a:gd name="connsiteX9" fmla="*/ 65604 w 6219010"/>
                  <a:gd name="connsiteY9" fmla="*/ 4204778 h 8218301"/>
                  <a:gd name="connsiteX10" fmla="*/ 447781 w 6219010"/>
                  <a:gd name="connsiteY10" fmla="*/ 4077829 h 8218301"/>
                  <a:gd name="connsiteX11" fmla="*/ 2207962 w 6219010"/>
                  <a:gd name="connsiteY11" fmla="*/ 3839895 h 8218301"/>
                  <a:gd name="connsiteX12" fmla="*/ 2594130 w 6219010"/>
                  <a:gd name="connsiteY12" fmla="*/ 3657263 h 8218301"/>
                  <a:gd name="connsiteX13" fmla="*/ 3207970 w 6219010"/>
                  <a:gd name="connsiteY13" fmla="*/ 3961903 h 8218301"/>
                  <a:gd name="connsiteX14" fmla="*/ 2722219 w 6219010"/>
                  <a:gd name="connsiteY14" fmla="*/ 3961903 h 8218301"/>
                  <a:gd name="connsiteX15" fmla="*/ 2513362 w 6219010"/>
                  <a:gd name="connsiteY15" fmla="*/ 4228533 h 8218301"/>
                  <a:gd name="connsiteX16" fmla="*/ 2469272 w 6219010"/>
                  <a:gd name="connsiteY16" fmla="*/ 4503336 h 8218301"/>
                  <a:gd name="connsiteX17" fmla="*/ 2479344 w 6219010"/>
                  <a:gd name="connsiteY17" fmla="*/ 4712003 h 8218301"/>
                  <a:gd name="connsiteX18" fmla="*/ 2124723 w 6219010"/>
                  <a:gd name="connsiteY18" fmla="*/ 5430747 h 8218301"/>
                  <a:gd name="connsiteX19" fmla="*/ 2124723 w 6219010"/>
                  <a:gd name="connsiteY19" fmla="*/ 7528635 h 8218301"/>
                  <a:gd name="connsiteX20" fmla="*/ 2814390 w 6219010"/>
                  <a:gd name="connsiteY20" fmla="*/ 8218302 h 8218301"/>
                  <a:gd name="connsiteX21" fmla="*/ 4308321 w 6219010"/>
                  <a:gd name="connsiteY21" fmla="*/ 8218302 h 8218301"/>
                  <a:gd name="connsiteX22" fmla="*/ 4997987 w 6219010"/>
                  <a:gd name="connsiteY22" fmla="*/ 7528635 h 8218301"/>
                  <a:gd name="connsiteX23" fmla="*/ 4997987 w 6219010"/>
                  <a:gd name="connsiteY23" fmla="*/ 5430747 h 8218301"/>
                  <a:gd name="connsiteX24" fmla="*/ 4612770 w 6219010"/>
                  <a:gd name="connsiteY24" fmla="*/ 4689579 h 8218301"/>
                  <a:gd name="connsiteX25" fmla="*/ 4617711 w 6219010"/>
                  <a:gd name="connsiteY25" fmla="*/ 4503336 h 8218301"/>
                  <a:gd name="connsiteX26" fmla="*/ 4573621 w 6219010"/>
                  <a:gd name="connsiteY26" fmla="*/ 4228533 h 8218301"/>
                  <a:gd name="connsiteX27" fmla="*/ 4364763 w 6219010"/>
                  <a:gd name="connsiteY27" fmla="*/ 3961903 h 8218301"/>
                  <a:gd name="connsiteX28" fmla="*/ 3892506 w 6219010"/>
                  <a:gd name="connsiteY28" fmla="*/ 3961903 h 8218301"/>
                  <a:gd name="connsiteX29" fmla="*/ 3892506 w 6219010"/>
                  <a:gd name="connsiteY29" fmla="*/ 3781552 h 8218301"/>
                  <a:gd name="connsiteX30" fmla="*/ 4337587 w 6219010"/>
                  <a:gd name="connsiteY30" fmla="*/ 3787253 h 8218301"/>
                  <a:gd name="connsiteX31" fmla="*/ 4846333 w 6219010"/>
                  <a:gd name="connsiteY31" fmla="*/ 4088471 h 8218301"/>
                  <a:gd name="connsiteX32" fmla="*/ 5626270 w 6219010"/>
                  <a:gd name="connsiteY32" fmla="*/ 5423715 h 8218301"/>
                  <a:gd name="connsiteX33" fmla="*/ 6152120 w 6219010"/>
                  <a:gd name="connsiteY33" fmla="*/ 5382476 h 8218301"/>
                  <a:gd name="connsiteX34" fmla="*/ 6162383 w 6219010"/>
                  <a:gd name="connsiteY34" fmla="*/ 5371454 h 8218301"/>
                  <a:gd name="connsiteX35" fmla="*/ 6139007 w 6219010"/>
                  <a:gd name="connsiteY35" fmla="*/ 5101402 h 8218301"/>
                  <a:gd name="connsiteX36" fmla="*/ 3107627 w 6219010"/>
                  <a:gd name="connsiteY36" fmla="*/ 7571965 h 8218301"/>
                  <a:gd name="connsiteX37" fmla="*/ 2761368 w 6219010"/>
                  <a:gd name="connsiteY37" fmla="*/ 7571965 h 8218301"/>
                  <a:gd name="connsiteX38" fmla="*/ 2665206 w 6219010"/>
                  <a:gd name="connsiteY38" fmla="*/ 7475803 h 8218301"/>
                  <a:gd name="connsiteX39" fmla="*/ 2761368 w 6219010"/>
                  <a:gd name="connsiteY39" fmla="*/ 7379641 h 8218301"/>
                  <a:gd name="connsiteX40" fmla="*/ 3107627 w 6219010"/>
                  <a:gd name="connsiteY40" fmla="*/ 7379641 h 8218301"/>
                  <a:gd name="connsiteX41" fmla="*/ 3203789 w 6219010"/>
                  <a:gd name="connsiteY41" fmla="*/ 7475803 h 8218301"/>
                  <a:gd name="connsiteX42" fmla="*/ 3107627 w 6219010"/>
                  <a:gd name="connsiteY42" fmla="*/ 7571965 h 8218301"/>
                  <a:gd name="connsiteX43" fmla="*/ 3107627 w 6219010"/>
                  <a:gd name="connsiteY43" fmla="*/ 6934750 h 8218301"/>
                  <a:gd name="connsiteX44" fmla="*/ 2761368 w 6219010"/>
                  <a:gd name="connsiteY44" fmla="*/ 6934750 h 8218301"/>
                  <a:gd name="connsiteX45" fmla="*/ 2665206 w 6219010"/>
                  <a:gd name="connsiteY45" fmla="*/ 6838588 h 8218301"/>
                  <a:gd name="connsiteX46" fmla="*/ 2761368 w 6219010"/>
                  <a:gd name="connsiteY46" fmla="*/ 6742426 h 8218301"/>
                  <a:gd name="connsiteX47" fmla="*/ 3107627 w 6219010"/>
                  <a:gd name="connsiteY47" fmla="*/ 6742426 h 8218301"/>
                  <a:gd name="connsiteX48" fmla="*/ 3203789 w 6219010"/>
                  <a:gd name="connsiteY48" fmla="*/ 6838588 h 8218301"/>
                  <a:gd name="connsiteX49" fmla="*/ 3107627 w 6219010"/>
                  <a:gd name="connsiteY49" fmla="*/ 6934750 h 8218301"/>
                  <a:gd name="connsiteX50" fmla="*/ 4668073 w 6219010"/>
                  <a:gd name="connsiteY50" fmla="*/ 6532238 h 8218301"/>
                  <a:gd name="connsiteX51" fmla="*/ 2454448 w 6219010"/>
                  <a:gd name="connsiteY51" fmla="*/ 6532238 h 8218301"/>
                  <a:gd name="connsiteX52" fmla="*/ 2454448 w 6219010"/>
                  <a:gd name="connsiteY52" fmla="*/ 5430557 h 8218301"/>
                  <a:gd name="connsiteX53" fmla="*/ 2747305 w 6219010"/>
                  <a:gd name="connsiteY53" fmla="*/ 4929033 h 8218301"/>
                  <a:gd name="connsiteX54" fmla="*/ 4375406 w 6219010"/>
                  <a:gd name="connsiteY54" fmla="*/ 4929033 h 8218301"/>
                  <a:gd name="connsiteX55" fmla="*/ 4668263 w 6219010"/>
                  <a:gd name="connsiteY55" fmla="*/ 5430557 h 8218301"/>
                  <a:gd name="connsiteX56" fmla="*/ 4668263 w 6219010"/>
                  <a:gd name="connsiteY56" fmla="*/ 6532238 h 821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6219010" h="8218301">
                    <a:moveTo>
                      <a:pt x="6139007" y="5101212"/>
                    </a:moveTo>
                    <a:cubicBezTo>
                      <a:pt x="5761391" y="4911929"/>
                      <a:pt x="5564317" y="4399382"/>
                      <a:pt x="5360020" y="3775470"/>
                    </a:cubicBezTo>
                    <a:cubicBezTo>
                      <a:pt x="5244854" y="3423510"/>
                      <a:pt x="4968341" y="3236318"/>
                      <a:pt x="4495323" y="3223585"/>
                    </a:cubicBezTo>
                    <a:cubicBezTo>
                      <a:pt x="4146974" y="3214083"/>
                      <a:pt x="3748643" y="3188997"/>
                      <a:pt x="3466619" y="3173413"/>
                    </a:cubicBezTo>
                    <a:cubicBezTo>
                      <a:pt x="3215762" y="2993062"/>
                      <a:pt x="3183454" y="2899181"/>
                      <a:pt x="3143355" y="2615636"/>
                    </a:cubicBezTo>
                    <a:cubicBezTo>
                      <a:pt x="3139174" y="2492488"/>
                      <a:pt x="3171291" y="2394236"/>
                      <a:pt x="3191436" y="2291993"/>
                    </a:cubicBezTo>
                    <a:cubicBezTo>
                      <a:pt x="3341380" y="1597574"/>
                      <a:pt x="3193717" y="899735"/>
                      <a:pt x="2770300" y="453324"/>
                    </a:cubicBezTo>
                    <a:cubicBezTo>
                      <a:pt x="2823702" y="231733"/>
                      <a:pt x="2819332" y="78368"/>
                      <a:pt x="2745214" y="23066"/>
                    </a:cubicBezTo>
                    <a:cubicBezTo>
                      <a:pt x="2519633" y="-144932"/>
                      <a:pt x="1691044" y="621512"/>
                      <a:pt x="951016" y="1776215"/>
                    </a:cubicBezTo>
                    <a:cubicBezTo>
                      <a:pt x="210987" y="2930918"/>
                      <a:pt x="-159977" y="4036780"/>
                      <a:pt x="65604" y="4204778"/>
                    </a:cubicBezTo>
                    <a:cubicBezTo>
                      <a:pt x="139721" y="4260081"/>
                      <a:pt x="274462" y="4210099"/>
                      <a:pt x="447781" y="4077829"/>
                    </a:cubicBezTo>
                    <a:cubicBezTo>
                      <a:pt x="990165" y="4349401"/>
                      <a:pt x="1655506" y="4246588"/>
                      <a:pt x="2207962" y="3839895"/>
                    </a:cubicBezTo>
                    <a:cubicBezTo>
                      <a:pt x="2313816" y="3764258"/>
                      <a:pt x="2410928" y="3674557"/>
                      <a:pt x="2594130" y="3657263"/>
                    </a:cubicBezTo>
                    <a:cubicBezTo>
                      <a:pt x="2818951" y="3653652"/>
                      <a:pt x="3087292" y="3728529"/>
                      <a:pt x="3207970" y="3961903"/>
                    </a:cubicBezTo>
                    <a:lnTo>
                      <a:pt x="2722219" y="3961903"/>
                    </a:lnTo>
                    <a:cubicBezTo>
                      <a:pt x="2622637" y="3961903"/>
                      <a:pt x="2536357" y="4072318"/>
                      <a:pt x="2513362" y="4228533"/>
                    </a:cubicBezTo>
                    <a:lnTo>
                      <a:pt x="2469272" y="4503336"/>
                    </a:lnTo>
                    <a:cubicBezTo>
                      <a:pt x="2458629" y="4576503"/>
                      <a:pt x="2463380" y="4648529"/>
                      <a:pt x="2479344" y="4712003"/>
                    </a:cubicBezTo>
                    <a:cubicBezTo>
                      <a:pt x="2263835" y="4877911"/>
                      <a:pt x="2124723" y="5138271"/>
                      <a:pt x="2124723" y="5430747"/>
                    </a:cubicBezTo>
                    <a:lnTo>
                      <a:pt x="2124723" y="7528635"/>
                    </a:lnTo>
                    <a:cubicBezTo>
                      <a:pt x="2124723" y="7908912"/>
                      <a:pt x="2434114" y="8218302"/>
                      <a:pt x="2814390" y="8218302"/>
                    </a:cubicBezTo>
                    <a:lnTo>
                      <a:pt x="4308321" y="8218302"/>
                    </a:lnTo>
                    <a:cubicBezTo>
                      <a:pt x="4688597" y="8218302"/>
                      <a:pt x="4997987" y="7908912"/>
                      <a:pt x="4997987" y="7528635"/>
                    </a:cubicBezTo>
                    <a:lnTo>
                      <a:pt x="4997987" y="5430747"/>
                    </a:lnTo>
                    <a:cubicBezTo>
                      <a:pt x="4997987" y="5124778"/>
                      <a:pt x="4845573" y="4853966"/>
                      <a:pt x="4612770" y="4689579"/>
                    </a:cubicBezTo>
                    <a:cubicBezTo>
                      <a:pt x="4624363" y="4631805"/>
                      <a:pt x="4627023" y="4567951"/>
                      <a:pt x="4617711" y="4503336"/>
                    </a:cubicBezTo>
                    <a:lnTo>
                      <a:pt x="4573621" y="4228533"/>
                    </a:lnTo>
                    <a:cubicBezTo>
                      <a:pt x="4550816" y="4072318"/>
                      <a:pt x="4464346" y="3961903"/>
                      <a:pt x="4364763" y="3961903"/>
                    </a:cubicBezTo>
                    <a:lnTo>
                      <a:pt x="3892506" y="3961903"/>
                    </a:lnTo>
                    <a:lnTo>
                      <a:pt x="3892506" y="3781552"/>
                    </a:lnTo>
                    <a:cubicBezTo>
                      <a:pt x="4013944" y="3781932"/>
                      <a:pt x="4158756" y="3783642"/>
                      <a:pt x="4337587" y="3787253"/>
                    </a:cubicBezTo>
                    <a:cubicBezTo>
                      <a:pt x="4580463" y="3792194"/>
                      <a:pt x="4780578" y="3905840"/>
                      <a:pt x="4846333" y="4088471"/>
                    </a:cubicBezTo>
                    <a:cubicBezTo>
                      <a:pt x="5044358" y="4637887"/>
                      <a:pt x="5277921" y="5143402"/>
                      <a:pt x="5626270" y="5423715"/>
                    </a:cubicBezTo>
                    <a:cubicBezTo>
                      <a:pt x="5792178" y="5557126"/>
                      <a:pt x="6005787" y="5537171"/>
                      <a:pt x="6152120" y="5382476"/>
                    </a:cubicBezTo>
                    <a:cubicBezTo>
                      <a:pt x="6155541" y="5378866"/>
                      <a:pt x="6158962" y="5375064"/>
                      <a:pt x="6162383" y="5371454"/>
                    </a:cubicBezTo>
                    <a:cubicBezTo>
                      <a:pt x="6240871" y="5286885"/>
                      <a:pt x="6242011" y="5153094"/>
                      <a:pt x="6139007" y="5101402"/>
                    </a:cubicBezTo>
                    <a:close/>
                    <a:moveTo>
                      <a:pt x="3107627" y="7571965"/>
                    </a:moveTo>
                    <a:lnTo>
                      <a:pt x="2761368" y="7571965"/>
                    </a:lnTo>
                    <a:cubicBezTo>
                      <a:pt x="2708156" y="7571965"/>
                      <a:pt x="2665206" y="7528825"/>
                      <a:pt x="2665206" y="7475803"/>
                    </a:cubicBezTo>
                    <a:cubicBezTo>
                      <a:pt x="2665206" y="7422781"/>
                      <a:pt x="2708346" y="7379641"/>
                      <a:pt x="2761368" y="7379641"/>
                    </a:cubicBezTo>
                    <a:lnTo>
                      <a:pt x="3107627" y="7379641"/>
                    </a:lnTo>
                    <a:cubicBezTo>
                      <a:pt x="3160839" y="7379641"/>
                      <a:pt x="3203789" y="7422781"/>
                      <a:pt x="3203789" y="7475803"/>
                    </a:cubicBezTo>
                    <a:cubicBezTo>
                      <a:pt x="3203789" y="7528825"/>
                      <a:pt x="3160649" y="7571965"/>
                      <a:pt x="3107627" y="7571965"/>
                    </a:cubicBezTo>
                    <a:close/>
                    <a:moveTo>
                      <a:pt x="3107627" y="6934750"/>
                    </a:moveTo>
                    <a:lnTo>
                      <a:pt x="2761368" y="6934750"/>
                    </a:lnTo>
                    <a:cubicBezTo>
                      <a:pt x="2708156" y="6934750"/>
                      <a:pt x="2665206" y="6891610"/>
                      <a:pt x="2665206" y="6838588"/>
                    </a:cubicBezTo>
                    <a:cubicBezTo>
                      <a:pt x="2665206" y="6785566"/>
                      <a:pt x="2708346" y="6742426"/>
                      <a:pt x="2761368" y="6742426"/>
                    </a:cubicBezTo>
                    <a:lnTo>
                      <a:pt x="3107627" y="6742426"/>
                    </a:lnTo>
                    <a:cubicBezTo>
                      <a:pt x="3160839" y="6742426"/>
                      <a:pt x="3203789" y="6785566"/>
                      <a:pt x="3203789" y="6838588"/>
                    </a:cubicBezTo>
                    <a:cubicBezTo>
                      <a:pt x="3203789" y="6891610"/>
                      <a:pt x="3160649" y="6934750"/>
                      <a:pt x="3107627" y="6934750"/>
                    </a:cubicBezTo>
                    <a:close/>
                    <a:moveTo>
                      <a:pt x="4668073" y="6532238"/>
                    </a:moveTo>
                    <a:lnTo>
                      <a:pt x="2454448" y="6532238"/>
                    </a:lnTo>
                    <a:lnTo>
                      <a:pt x="2454448" y="5430557"/>
                    </a:lnTo>
                    <a:cubicBezTo>
                      <a:pt x="2454448" y="5215808"/>
                      <a:pt x="2572655" y="5028235"/>
                      <a:pt x="2747305" y="4929033"/>
                    </a:cubicBezTo>
                    <a:lnTo>
                      <a:pt x="4375406" y="4929033"/>
                    </a:lnTo>
                    <a:cubicBezTo>
                      <a:pt x="4550056" y="5028426"/>
                      <a:pt x="4668263" y="5215808"/>
                      <a:pt x="4668263" y="5430557"/>
                    </a:cubicBezTo>
                    <a:lnTo>
                      <a:pt x="4668263" y="6532238"/>
                    </a:ln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00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BFF46-6C92-2B30-2A0D-467DF74FC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6CE8FE81-C889-5FC6-A94D-674CED6FB52C}"/>
              </a:ext>
            </a:extLst>
          </p:cNvPr>
          <p:cNvSpPr txBox="1">
            <a:spLocks/>
          </p:cNvSpPr>
          <p:nvPr/>
        </p:nvSpPr>
        <p:spPr>
          <a:xfrm>
            <a:off x="838309" y="1415712"/>
            <a:ext cx="10516970" cy="126650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12193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</a:t>
            </a:r>
            <a:endParaRPr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外枠の線の色が変更できます。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外側の背景と搾乳マークの色が同一色に変更できます。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CA9617C-DA90-CA66-0D47-13ABA379146C}"/>
              </a:ext>
            </a:extLst>
          </p:cNvPr>
          <p:cNvGrpSpPr/>
          <p:nvPr/>
        </p:nvGrpSpPr>
        <p:grpSpPr>
          <a:xfrm>
            <a:off x="703439" y="3064599"/>
            <a:ext cx="10825572" cy="10825572"/>
            <a:chOff x="703439" y="3064599"/>
            <a:chExt cx="10825572" cy="10825572"/>
          </a:xfrm>
        </p:grpSpPr>
        <p:sp>
          <p:nvSpPr>
            <p:cNvPr id="9" name="円/楕円 8">
              <a:extLst>
                <a:ext uri="{FF2B5EF4-FFF2-40B4-BE49-F238E27FC236}">
                  <a16:creationId xmlns:a16="http://schemas.microsoft.com/office/drawing/2014/main" id="{9523AE6A-F440-0AF8-1448-5822590B885D}"/>
                </a:ext>
              </a:extLst>
            </p:cNvPr>
            <p:cNvSpPr/>
            <p:nvPr/>
          </p:nvSpPr>
          <p:spPr>
            <a:xfrm>
              <a:off x="703439" y="3064599"/>
              <a:ext cx="10825572" cy="10825572"/>
            </a:xfrm>
            <a:prstGeom prst="ellipse">
              <a:avLst/>
            </a:prstGeom>
            <a:solidFill>
              <a:srgbClr val="D6226E"/>
            </a:solidFill>
            <a:ln w="889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E11C6D0F-863D-FC85-27FC-D7D3F8309889}"/>
                </a:ext>
              </a:extLst>
            </p:cNvPr>
            <p:cNvGrpSpPr/>
            <p:nvPr/>
          </p:nvGrpSpPr>
          <p:grpSpPr>
            <a:xfrm>
              <a:off x="2651849" y="3560311"/>
              <a:ext cx="6995160" cy="8381753"/>
              <a:chOff x="2651849" y="3560311"/>
              <a:chExt cx="6995160" cy="8381753"/>
            </a:xfrm>
          </p:grpSpPr>
          <p:pic>
            <p:nvPicPr>
              <p:cNvPr id="14" name="図 13" descr="挿絵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B4D27A6-9D05-7D20-DA0A-F20C1EB6AC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079777" y="3560311"/>
                <a:ext cx="6405515" cy="2193403"/>
              </a:xfrm>
              <a:prstGeom prst="rect">
                <a:avLst/>
              </a:prstGeom>
            </p:spPr>
          </p:pic>
          <p:pic>
            <p:nvPicPr>
              <p:cNvPr id="15" name="図 14" descr="アイコン&#10;&#10;自動的に生成された説明">
                <a:extLst>
                  <a:ext uri="{FF2B5EF4-FFF2-40B4-BE49-F238E27FC236}">
                    <a16:creationId xmlns:a16="http://schemas.microsoft.com/office/drawing/2014/main" id="{5F011DA9-FC6F-1879-A770-FC0B7177F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51849" y="4946904"/>
                <a:ext cx="6995160" cy="699516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819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CC3D8-7F35-DB2B-65CF-D64B1C5E8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E6D513F-4C8D-EBC3-53ED-9EFBC94E3A3B}"/>
              </a:ext>
            </a:extLst>
          </p:cNvPr>
          <p:cNvGrpSpPr/>
          <p:nvPr/>
        </p:nvGrpSpPr>
        <p:grpSpPr>
          <a:xfrm>
            <a:off x="838309" y="4326190"/>
            <a:ext cx="10434840" cy="10434840"/>
            <a:chOff x="838309" y="4326190"/>
            <a:chExt cx="10434840" cy="10434840"/>
          </a:xfrm>
        </p:grpSpPr>
        <p:sp>
          <p:nvSpPr>
            <p:cNvPr id="17" name="円/楕円 16">
              <a:extLst>
                <a:ext uri="{FF2B5EF4-FFF2-40B4-BE49-F238E27FC236}">
                  <a16:creationId xmlns:a16="http://schemas.microsoft.com/office/drawing/2014/main" id="{3C048D06-329A-C4B1-6F78-CCC2B7A49355}"/>
                </a:ext>
              </a:extLst>
            </p:cNvPr>
            <p:cNvSpPr/>
            <p:nvPr/>
          </p:nvSpPr>
          <p:spPr>
            <a:xfrm>
              <a:off x="838309" y="4326190"/>
              <a:ext cx="10434840" cy="104348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" name="グラフィックス 5">
              <a:extLst>
                <a:ext uri="{FF2B5EF4-FFF2-40B4-BE49-F238E27FC236}">
                  <a16:creationId xmlns:a16="http://schemas.microsoft.com/office/drawing/2014/main" id="{41B06F37-F06A-E7AF-921D-FAA4B6690912}"/>
                </a:ext>
              </a:extLst>
            </p:cNvPr>
            <p:cNvGrpSpPr/>
            <p:nvPr/>
          </p:nvGrpSpPr>
          <p:grpSpPr>
            <a:xfrm>
              <a:off x="2860534" y="5486054"/>
              <a:ext cx="6219010" cy="8218301"/>
              <a:chOff x="2860534" y="5486054"/>
              <a:chExt cx="6219010" cy="8218301"/>
            </a:xfrm>
            <a:solidFill>
              <a:srgbClr val="D5286E"/>
            </a:solidFill>
          </p:grpSpPr>
          <p:sp>
            <p:nvSpPr>
              <p:cNvPr id="7" name="フリーフォーム: 図形 6">
                <a:extLst>
                  <a:ext uri="{FF2B5EF4-FFF2-40B4-BE49-F238E27FC236}">
                    <a16:creationId xmlns:a16="http://schemas.microsoft.com/office/drawing/2014/main" id="{A97E20F7-0BE2-3E85-A61E-33E8F60439A0}"/>
                  </a:ext>
                </a:extLst>
              </p:cNvPr>
              <p:cNvSpPr/>
              <p:nvPr/>
            </p:nvSpPr>
            <p:spPr>
              <a:xfrm>
                <a:off x="5525740" y="10954239"/>
                <a:ext cx="538582" cy="192323"/>
              </a:xfrm>
              <a:custGeom>
                <a:avLst/>
                <a:gdLst>
                  <a:gd name="connsiteX0" fmla="*/ 442421 w 538582"/>
                  <a:gd name="connsiteY0" fmla="*/ 0 h 192323"/>
                  <a:gd name="connsiteX1" fmla="*/ 96162 w 538582"/>
                  <a:gd name="connsiteY1" fmla="*/ 0 h 192323"/>
                  <a:gd name="connsiteX2" fmla="*/ 0 w 538582"/>
                  <a:gd name="connsiteY2" fmla="*/ 96162 h 192323"/>
                  <a:gd name="connsiteX3" fmla="*/ 96162 w 538582"/>
                  <a:gd name="connsiteY3" fmla="*/ 192324 h 192323"/>
                  <a:gd name="connsiteX4" fmla="*/ 442421 w 538582"/>
                  <a:gd name="connsiteY4" fmla="*/ 192324 h 192323"/>
                  <a:gd name="connsiteX5" fmla="*/ 538583 w 538582"/>
                  <a:gd name="connsiteY5" fmla="*/ 96162 h 192323"/>
                  <a:gd name="connsiteX6" fmla="*/ 442421 w 538582"/>
                  <a:gd name="connsiteY6" fmla="*/ 0 h 192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3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" name="フリーフォーム: 図形 7">
                <a:extLst>
                  <a:ext uri="{FF2B5EF4-FFF2-40B4-BE49-F238E27FC236}">
                    <a16:creationId xmlns:a16="http://schemas.microsoft.com/office/drawing/2014/main" id="{20918041-79F5-3E52-27F3-1233E8A59D1C}"/>
                  </a:ext>
                </a:extLst>
              </p:cNvPr>
              <p:cNvSpPr/>
              <p:nvPr/>
            </p:nvSpPr>
            <p:spPr>
              <a:xfrm>
                <a:off x="5525740" y="11591454"/>
                <a:ext cx="538582" cy="192324"/>
              </a:xfrm>
              <a:custGeom>
                <a:avLst/>
                <a:gdLst>
                  <a:gd name="connsiteX0" fmla="*/ 442421 w 538582"/>
                  <a:gd name="connsiteY0" fmla="*/ 0 h 192324"/>
                  <a:gd name="connsiteX1" fmla="*/ 96162 w 538582"/>
                  <a:gd name="connsiteY1" fmla="*/ 0 h 192324"/>
                  <a:gd name="connsiteX2" fmla="*/ 0 w 538582"/>
                  <a:gd name="connsiteY2" fmla="*/ 96162 h 192324"/>
                  <a:gd name="connsiteX3" fmla="*/ 96162 w 538582"/>
                  <a:gd name="connsiteY3" fmla="*/ 192324 h 192324"/>
                  <a:gd name="connsiteX4" fmla="*/ 442421 w 538582"/>
                  <a:gd name="connsiteY4" fmla="*/ 192324 h 192324"/>
                  <a:gd name="connsiteX5" fmla="*/ 538583 w 538582"/>
                  <a:gd name="connsiteY5" fmla="*/ 96162 h 192324"/>
                  <a:gd name="connsiteX6" fmla="*/ 442421 w 538582"/>
                  <a:gd name="connsiteY6" fmla="*/ 0 h 192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8582" h="192324">
                    <a:moveTo>
                      <a:pt x="442421" y="0"/>
                    </a:moveTo>
                    <a:lnTo>
                      <a:pt x="96162" y="0"/>
                    </a:lnTo>
                    <a:cubicBezTo>
                      <a:pt x="42950" y="0"/>
                      <a:pt x="0" y="43140"/>
                      <a:pt x="0" y="96162"/>
                    </a:cubicBezTo>
                    <a:cubicBezTo>
                      <a:pt x="0" y="149184"/>
                      <a:pt x="43140" y="192324"/>
                      <a:pt x="96162" y="192324"/>
                    </a:cubicBezTo>
                    <a:lnTo>
                      <a:pt x="442421" y="192324"/>
                    </a:lnTo>
                    <a:cubicBezTo>
                      <a:pt x="495633" y="192324"/>
                      <a:pt x="538583" y="149184"/>
                      <a:pt x="538583" y="96162"/>
                    </a:cubicBezTo>
                    <a:cubicBezTo>
                      <a:pt x="538583" y="43140"/>
                      <a:pt x="495443" y="0"/>
                      <a:pt x="442421" y="0"/>
                    </a:cubicBez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" name="フリーフォーム: 図形 8">
                <a:extLst>
                  <a:ext uri="{FF2B5EF4-FFF2-40B4-BE49-F238E27FC236}">
                    <a16:creationId xmlns:a16="http://schemas.microsoft.com/office/drawing/2014/main" id="{E2E3D5ED-5558-E261-3313-9045D399D85C}"/>
                  </a:ext>
                </a:extLst>
              </p:cNvPr>
              <p:cNvSpPr/>
              <p:nvPr/>
            </p:nvSpPr>
            <p:spPr>
              <a:xfrm>
                <a:off x="2860534" y="5486054"/>
                <a:ext cx="6219010" cy="8218301"/>
              </a:xfrm>
              <a:custGeom>
                <a:avLst/>
                <a:gdLst>
                  <a:gd name="connsiteX0" fmla="*/ 6139007 w 6219010"/>
                  <a:gd name="connsiteY0" fmla="*/ 5101212 h 8218301"/>
                  <a:gd name="connsiteX1" fmla="*/ 5360020 w 6219010"/>
                  <a:gd name="connsiteY1" fmla="*/ 3775470 h 8218301"/>
                  <a:gd name="connsiteX2" fmla="*/ 4495323 w 6219010"/>
                  <a:gd name="connsiteY2" fmla="*/ 3223585 h 8218301"/>
                  <a:gd name="connsiteX3" fmla="*/ 3466619 w 6219010"/>
                  <a:gd name="connsiteY3" fmla="*/ 3173413 h 8218301"/>
                  <a:gd name="connsiteX4" fmla="*/ 3143355 w 6219010"/>
                  <a:gd name="connsiteY4" fmla="*/ 2615636 h 8218301"/>
                  <a:gd name="connsiteX5" fmla="*/ 3191436 w 6219010"/>
                  <a:gd name="connsiteY5" fmla="*/ 2291993 h 8218301"/>
                  <a:gd name="connsiteX6" fmla="*/ 2770300 w 6219010"/>
                  <a:gd name="connsiteY6" fmla="*/ 453324 h 8218301"/>
                  <a:gd name="connsiteX7" fmla="*/ 2745214 w 6219010"/>
                  <a:gd name="connsiteY7" fmla="*/ 23066 h 8218301"/>
                  <a:gd name="connsiteX8" fmla="*/ 951016 w 6219010"/>
                  <a:gd name="connsiteY8" fmla="*/ 1776215 h 8218301"/>
                  <a:gd name="connsiteX9" fmla="*/ 65604 w 6219010"/>
                  <a:gd name="connsiteY9" fmla="*/ 4204778 h 8218301"/>
                  <a:gd name="connsiteX10" fmla="*/ 447781 w 6219010"/>
                  <a:gd name="connsiteY10" fmla="*/ 4077829 h 8218301"/>
                  <a:gd name="connsiteX11" fmla="*/ 2207962 w 6219010"/>
                  <a:gd name="connsiteY11" fmla="*/ 3839895 h 8218301"/>
                  <a:gd name="connsiteX12" fmla="*/ 2594130 w 6219010"/>
                  <a:gd name="connsiteY12" fmla="*/ 3657263 h 8218301"/>
                  <a:gd name="connsiteX13" fmla="*/ 3207970 w 6219010"/>
                  <a:gd name="connsiteY13" fmla="*/ 3961903 h 8218301"/>
                  <a:gd name="connsiteX14" fmla="*/ 2722219 w 6219010"/>
                  <a:gd name="connsiteY14" fmla="*/ 3961903 h 8218301"/>
                  <a:gd name="connsiteX15" fmla="*/ 2513362 w 6219010"/>
                  <a:gd name="connsiteY15" fmla="*/ 4228533 h 8218301"/>
                  <a:gd name="connsiteX16" fmla="*/ 2469272 w 6219010"/>
                  <a:gd name="connsiteY16" fmla="*/ 4503336 h 8218301"/>
                  <a:gd name="connsiteX17" fmla="*/ 2479344 w 6219010"/>
                  <a:gd name="connsiteY17" fmla="*/ 4712003 h 8218301"/>
                  <a:gd name="connsiteX18" fmla="*/ 2124723 w 6219010"/>
                  <a:gd name="connsiteY18" fmla="*/ 5430747 h 8218301"/>
                  <a:gd name="connsiteX19" fmla="*/ 2124723 w 6219010"/>
                  <a:gd name="connsiteY19" fmla="*/ 7528635 h 8218301"/>
                  <a:gd name="connsiteX20" fmla="*/ 2814390 w 6219010"/>
                  <a:gd name="connsiteY20" fmla="*/ 8218302 h 8218301"/>
                  <a:gd name="connsiteX21" fmla="*/ 4308321 w 6219010"/>
                  <a:gd name="connsiteY21" fmla="*/ 8218302 h 8218301"/>
                  <a:gd name="connsiteX22" fmla="*/ 4997987 w 6219010"/>
                  <a:gd name="connsiteY22" fmla="*/ 7528635 h 8218301"/>
                  <a:gd name="connsiteX23" fmla="*/ 4997987 w 6219010"/>
                  <a:gd name="connsiteY23" fmla="*/ 5430747 h 8218301"/>
                  <a:gd name="connsiteX24" fmla="*/ 4612770 w 6219010"/>
                  <a:gd name="connsiteY24" fmla="*/ 4689579 h 8218301"/>
                  <a:gd name="connsiteX25" fmla="*/ 4617711 w 6219010"/>
                  <a:gd name="connsiteY25" fmla="*/ 4503336 h 8218301"/>
                  <a:gd name="connsiteX26" fmla="*/ 4573621 w 6219010"/>
                  <a:gd name="connsiteY26" fmla="*/ 4228533 h 8218301"/>
                  <a:gd name="connsiteX27" fmla="*/ 4364763 w 6219010"/>
                  <a:gd name="connsiteY27" fmla="*/ 3961903 h 8218301"/>
                  <a:gd name="connsiteX28" fmla="*/ 3892506 w 6219010"/>
                  <a:gd name="connsiteY28" fmla="*/ 3961903 h 8218301"/>
                  <a:gd name="connsiteX29" fmla="*/ 3892506 w 6219010"/>
                  <a:gd name="connsiteY29" fmla="*/ 3781552 h 8218301"/>
                  <a:gd name="connsiteX30" fmla="*/ 4337587 w 6219010"/>
                  <a:gd name="connsiteY30" fmla="*/ 3787253 h 8218301"/>
                  <a:gd name="connsiteX31" fmla="*/ 4846333 w 6219010"/>
                  <a:gd name="connsiteY31" fmla="*/ 4088471 h 8218301"/>
                  <a:gd name="connsiteX32" fmla="*/ 5626270 w 6219010"/>
                  <a:gd name="connsiteY32" fmla="*/ 5423715 h 8218301"/>
                  <a:gd name="connsiteX33" fmla="*/ 6152120 w 6219010"/>
                  <a:gd name="connsiteY33" fmla="*/ 5382476 h 8218301"/>
                  <a:gd name="connsiteX34" fmla="*/ 6162383 w 6219010"/>
                  <a:gd name="connsiteY34" fmla="*/ 5371454 h 8218301"/>
                  <a:gd name="connsiteX35" fmla="*/ 6139007 w 6219010"/>
                  <a:gd name="connsiteY35" fmla="*/ 5101402 h 8218301"/>
                  <a:gd name="connsiteX36" fmla="*/ 3107627 w 6219010"/>
                  <a:gd name="connsiteY36" fmla="*/ 7571965 h 8218301"/>
                  <a:gd name="connsiteX37" fmla="*/ 2761368 w 6219010"/>
                  <a:gd name="connsiteY37" fmla="*/ 7571965 h 8218301"/>
                  <a:gd name="connsiteX38" fmla="*/ 2665206 w 6219010"/>
                  <a:gd name="connsiteY38" fmla="*/ 7475803 h 8218301"/>
                  <a:gd name="connsiteX39" fmla="*/ 2761368 w 6219010"/>
                  <a:gd name="connsiteY39" fmla="*/ 7379641 h 8218301"/>
                  <a:gd name="connsiteX40" fmla="*/ 3107627 w 6219010"/>
                  <a:gd name="connsiteY40" fmla="*/ 7379641 h 8218301"/>
                  <a:gd name="connsiteX41" fmla="*/ 3203789 w 6219010"/>
                  <a:gd name="connsiteY41" fmla="*/ 7475803 h 8218301"/>
                  <a:gd name="connsiteX42" fmla="*/ 3107627 w 6219010"/>
                  <a:gd name="connsiteY42" fmla="*/ 7571965 h 8218301"/>
                  <a:gd name="connsiteX43" fmla="*/ 3107627 w 6219010"/>
                  <a:gd name="connsiteY43" fmla="*/ 6934750 h 8218301"/>
                  <a:gd name="connsiteX44" fmla="*/ 2761368 w 6219010"/>
                  <a:gd name="connsiteY44" fmla="*/ 6934750 h 8218301"/>
                  <a:gd name="connsiteX45" fmla="*/ 2665206 w 6219010"/>
                  <a:gd name="connsiteY45" fmla="*/ 6838588 h 8218301"/>
                  <a:gd name="connsiteX46" fmla="*/ 2761368 w 6219010"/>
                  <a:gd name="connsiteY46" fmla="*/ 6742426 h 8218301"/>
                  <a:gd name="connsiteX47" fmla="*/ 3107627 w 6219010"/>
                  <a:gd name="connsiteY47" fmla="*/ 6742426 h 8218301"/>
                  <a:gd name="connsiteX48" fmla="*/ 3203789 w 6219010"/>
                  <a:gd name="connsiteY48" fmla="*/ 6838588 h 8218301"/>
                  <a:gd name="connsiteX49" fmla="*/ 3107627 w 6219010"/>
                  <a:gd name="connsiteY49" fmla="*/ 6934750 h 8218301"/>
                  <a:gd name="connsiteX50" fmla="*/ 4668073 w 6219010"/>
                  <a:gd name="connsiteY50" fmla="*/ 6532238 h 8218301"/>
                  <a:gd name="connsiteX51" fmla="*/ 2454448 w 6219010"/>
                  <a:gd name="connsiteY51" fmla="*/ 6532238 h 8218301"/>
                  <a:gd name="connsiteX52" fmla="*/ 2454448 w 6219010"/>
                  <a:gd name="connsiteY52" fmla="*/ 5430557 h 8218301"/>
                  <a:gd name="connsiteX53" fmla="*/ 2747305 w 6219010"/>
                  <a:gd name="connsiteY53" fmla="*/ 4929033 h 8218301"/>
                  <a:gd name="connsiteX54" fmla="*/ 4375406 w 6219010"/>
                  <a:gd name="connsiteY54" fmla="*/ 4929033 h 8218301"/>
                  <a:gd name="connsiteX55" fmla="*/ 4668263 w 6219010"/>
                  <a:gd name="connsiteY55" fmla="*/ 5430557 h 8218301"/>
                  <a:gd name="connsiteX56" fmla="*/ 4668263 w 6219010"/>
                  <a:gd name="connsiteY56" fmla="*/ 6532238 h 821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6219010" h="8218301">
                    <a:moveTo>
                      <a:pt x="6139007" y="5101212"/>
                    </a:moveTo>
                    <a:cubicBezTo>
                      <a:pt x="5761391" y="4911929"/>
                      <a:pt x="5564317" y="4399382"/>
                      <a:pt x="5360020" y="3775470"/>
                    </a:cubicBezTo>
                    <a:cubicBezTo>
                      <a:pt x="5244854" y="3423510"/>
                      <a:pt x="4968341" y="3236318"/>
                      <a:pt x="4495323" y="3223585"/>
                    </a:cubicBezTo>
                    <a:cubicBezTo>
                      <a:pt x="4146974" y="3214083"/>
                      <a:pt x="3748643" y="3188997"/>
                      <a:pt x="3466619" y="3173413"/>
                    </a:cubicBezTo>
                    <a:cubicBezTo>
                      <a:pt x="3215762" y="2993062"/>
                      <a:pt x="3183454" y="2899181"/>
                      <a:pt x="3143355" y="2615636"/>
                    </a:cubicBezTo>
                    <a:cubicBezTo>
                      <a:pt x="3139174" y="2492488"/>
                      <a:pt x="3171291" y="2394236"/>
                      <a:pt x="3191436" y="2291993"/>
                    </a:cubicBezTo>
                    <a:cubicBezTo>
                      <a:pt x="3341380" y="1597574"/>
                      <a:pt x="3193717" y="899735"/>
                      <a:pt x="2770300" y="453324"/>
                    </a:cubicBezTo>
                    <a:cubicBezTo>
                      <a:pt x="2823702" y="231733"/>
                      <a:pt x="2819332" y="78368"/>
                      <a:pt x="2745214" y="23066"/>
                    </a:cubicBezTo>
                    <a:cubicBezTo>
                      <a:pt x="2519633" y="-144932"/>
                      <a:pt x="1691044" y="621512"/>
                      <a:pt x="951016" y="1776215"/>
                    </a:cubicBezTo>
                    <a:cubicBezTo>
                      <a:pt x="210987" y="2930918"/>
                      <a:pt x="-159977" y="4036780"/>
                      <a:pt x="65604" y="4204778"/>
                    </a:cubicBezTo>
                    <a:cubicBezTo>
                      <a:pt x="139721" y="4260081"/>
                      <a:pt x="274462" y="4210099"/>
                      <a:pt x="447781" y="4077829"/>
                    </a:cubicBezTo>
                    <a:cubicBezTo>
                      <a:pt x="990165" y="4349401"/>
                      <a:pt x="1655506" y="4246588"/>
                      <a:pt x="2207962" y="3839895"/>
                    </a:cubicBezTo>
                    <a:cubicBezTo>
                      <a:pt x="2313816" y="3764258"/>
                      <a:pt x="2410928" y="3674557"/>
                      <a:pt x="2594130" y="3657263"/>
                    </a:cubicBezTo>
                    <a:cubicBezTo>
                      <a:pt x="2818951" y="3653652"/>
                      <a:pt x="3087292" y="3728529"/>
                      <a:pt x="3207970" y="3961903"/>
                    </a:cubicBezTo>
                    <a:lnTo>
                      <a:pt x="2722219" y="3961903"/>
                    </a:lnTo>
                    <a:cubicBezTo>
                      <a:pt x="2622637" y="3961903"/>
                      <a:pt x="2536357" y="4072318"/>
                      <a:pt x="2513362" y="4228533"/>
                    </a:cubicBezTo>
                    <a:lnTo>
                      <a:pt x="2469272" y="4503336"/>
                    </a:lnTo>
                    <a:cubicBezTo>
                      <a:pt x="2458629" y="4576503"/>
                      <a:pt x="2463380" y="4648529"/>
                      <a:pt x="2479344" y="4712003"/>
                    </a:cubicBezTo>
                    <a:cubicBezTo>
                      <a:pt x="2263835" y="4877911"/>
                      <a:pt x="2124723" y="5138271"/>
                      <a:pt x="2124723" y="5430747"/>
                    </a:cubicBezTo>
                    <a:lnTo>
                      <a:pt x="2124723" y="7528635"/>
                    </a:lnTo>
                    <a:cubicBezTo>
                      <a:pt x="2124723" y="7908912"/>
                      <a:pt x="2434114" y="8218302"/>
                      <a:pt x="2814390" y="8218302"/>
                    </a:cubicBezTo>
                    <a:lnTo>
                      <a:pt x="4308321" y="8218302"/>
                    </a:lnTo>
                    <a:cubicBezTo>
                      <a:pt x="4688597" y="8218302"/>
                      <a:pt x="4997987" y="7908912"/>
                      <a:pt x="4997987" y="7528635"/>
                    </a:cubicBezTo>
                    <a:lnTo>
                      <a:pt x="4997987" y="5430747"/>
                    </a:lnTo>
                    <a:cubicBezTo>
                      <a:pt x="4997987" y="5124778"/>
                      <a:pt x="4845573" y="4853966"/>
                      <a:pt x="4612770" y="4689579"/>
                    </a:cubicBezTo>
                    <a:cubicBezTo>
                      <a:pt x="4624363" y="4631805"/>
                      <a:pt x="4627023" y="4567951"/>
                      <a:pt x="4617711" y="4503336"/>
                    </a:cubicBezTo>
                    <a:lnTo>
                      <a:pt x="4573621" y="4228533"/>
                    </a:lnTo>
                    <a:cubicBezTo>
                      <a:pt x="4550816" y="4072318"/>
                      <a:pt x="4464346" y="3961903"/>
                      <a:pt x="4364763" y="3961903"/>
                    </a:cubicBezTo>
                    <a:lnTo>
                      <a:pt x="3892506" y="3961903"/>
                    </a:lnTo>
                    <a:lnTo>
                      <a:pt x="3892506" y="3781552"/>
                    </a:lnTo>
                    <a:cubicBezTo>
                      <a:pt x="4013944" y="3781932"/>
                      <a:pt x="4158756" y="3783642"/>
                      <a:pt x="4337587" y="3787253"/>
                    </a:cubicBezTo>
                    <a:cubicBezTo>
                      <a:pt x="4580463" y="3792194"/>
                      <a:pt x="4780578" y="3905840"/>
                      <a:pt x="4846333" y="4088471"/>
                    </a:cubicBezTo>
                    <a:cubicBezTo>
                      <a:pt x="5044358" y="4637887"/>
                      <a:pt x="5277921" y="5143402"/>
                      <a:pt x="5626270" y="5423715"/>
                    </a:cubicBezTo>
                    <a:cubicBezTo>
                      <a:pt x="5792178" y="5557126"/>
                      <a:pt x="6005787" y="5537171"/>
                      <a:pt x="6152120" y="5382476"/>
                    </a:cubicBezTo>
                    <a:cubicBezTo>
                      <a:pt x="6155541" y="5378866"/>
                      <a:pt x="6158962" y="5375064"/>
                      <a:pt x="6162383" y="5371454"/>
                    </a:cubicBezTo>
                    <a:cubicBezTo>
                      <a:pt x="6240871" y="5286885"/>
                      <a:pt x="6242011" y="5153094"/>
                      <a:pt x="6139007" y="5101402"/>
                    </a:cubicBezTo>
                    <a:close/>
                    <a:moveTo>
                      <a:pt x="3107627" y="7571965"/>
                    </a:moveTo>
                    <a:lnTo>
                      <a:pt x="2761368" y="7571965"/>
                    </a:lnTo>
                    <a:cubicBezTo>
                      <a:pt x="2708156" y="7571965"/>
                      <a:pt x="2665206" y="7528825"/>
                      <a:pt x="2665206" y="7475803"/>
                    </a:cubicBezTo>
                    <a:cubicBezTo>
                      <a:pt x="2665206" y="7422781"/>
                      <a:pt x="2708346" y="7379641"/>
                      <a:pt x="2761368" y="7379641"/>
                    </a:cubicBezTo>
                    <a:lnTo>
                      <a:pt x="3107627" y="7379641"/>
                    </a:lnTo>
                    <a:cubicBezTo>
                      <a:pt x="3160839" y="7379641"/>
                      <a:pt x="3203789" y="7422781"/>
                      <a:pt x="3203789" y="7475803"/>
                    </a:cubicBezTo>
                    <a:cubicBezTo>
                      <a:pt x="3203789" y="7528825"/>
                      <a:pt x="3160649" y="7571965"/>
                      <a:pt x="3107627" y="7571965"/>
                    </a:cubicBezTo>
                    <a:close/>
                    <a:moveTo>
                      <a:pt x="3107627" y="6934750"/>
                    </a:moveTo>
                    <a:lnTo>
                      <a:pt x="2761368" y="6934750"/>
                    </a:lnTo>
                    <a:cubicBezTo>
                      <a:pt x="2708156" y="6934750"/>
                      <a:pt x="2665206" y="6891610"/>
                      <a:pt x="2665206" y="6838588"/>
                    </a:cubicBezTo>
                    <a:cubicBezTo>
                      <a:pt x="2665206" y="6785566"/>
                      <a:pt x="2708346" y="6742426"/>
                      <a:pt x="2761368" y="6742426"/>
                    </a:cubicBezTo>
                    <a:lnTo>
                      <a:pt x="3107627" y="6742426"/>
                    </a:lnTo>
                    <a:cubicBezTo>
                      <a:pt x="3160839" y="6742426"/>
                      <a:pt x="3203789" y="6785566"/>
                      <a:pt x="3203789" y="6838588"/>
                    </a:cubicBezTo>
                    <a:cubicBezTo>
                      <a:pt x="3203789" y="6891610"/>
                      <a:pt x="3160649" y="6934750"/>
                      <a:pt x="3107627" y="6934750"/>
                    </a:cubicBezTo>
                    <a:close/>
                    <a:moveTo>
                      <a:pt x="4668073" y="6532238"/>
                    </a:moveTo>
                    <a:lnTo>
                      <a:pt x="2454448" y="6532238"/>
                    </a:lnTo>
                    <a:lnTo>
                      <a:pt x="2454448" y="5430557"/>
                    </a:lnTo>
                    <a:cubicBezTo>
                      <a:pt x="2454448" y="5215808"/>
                      <a:pt x="2572655" y="5028235"/>
                      <a:pt x="2747305" y="4929033"/>
                    </a:cubicBezTo>
                    <a:lnTo>
                      <a:pt x="4375406" y="4929033"/>
                    </a:lnTo>
                    <a:cubicBezTo>
                      <a:pt x="4550056" y="5028426"/>
                      <a:pt x="4668263" y="5215808"/>
                      <a:pt x="4668263" y="5430557"/>
                    </a:cubicBezTo>
                    <a:lnTo>
                      <a:pt x="4668263" y="6532238"/>
                    </a:lnTo>
                    <a:close/>
                  </a:path>
                </a:pathLst>
              </a:custGeom>
              <a:grpFill/>
              <a:ln w="189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sp>
        <p:nvSpPr>
          <p:cNvPr id="3" name="タイトル 2">
            <a:extLst>
              <a:ext uri="{FF2B5EF4-FFF2-40B4-BE49-F238E27FC236}">
                <a16:creationId xmlns:a16="http://schemas.microsoft.com/office/drawing/2014/main" id="{4ABD5CA5-9826-1F5E-5B64-025DB4CC3C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1997410"/>
            <a:ext cx="10516970" cy="87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グループを解除し、搾乳機の</a:t>
            </a:r>
            <a:r>
              <a:rPr lang="ja-JP" altLang="en-US" sz="2800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色と背景色を</a:t>
            </a: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変更できます。（丸版）</a:t>
            </a:r>
          </a:p>
        </p:txBody>
      </p:sp>
    </p:spTree>
    <p:extLst>
      <p:ext uri="{BB962C8B-B14F-4D97-AF65-F5344CB8AC3E}">
        <p14:creationId xmlns:p14="http://schemas.microsoft.com/office/powerpoint/2010/main" val="124021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C2ECA-F707-DAE2-763D-0D8F4826A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1CA99F8B-D133-39C4-7986-153528ABA4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309" y="2021473"/>
            <a:ext cx="10516970" cy="87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800" dirty="0">
                <a:latin typeface="Meiryo" panose="020B0604030504040204" pitchFamily="34" charset="-128"/>
                <a:ea typeface="Meiryo" panose="020B0604030504040204" pitchFamily="34" charset="-128"/>
              </a:rPr>
              <a:t>画像を右クリックし、「図形の書式設定」→「塗りつぶし」項目により搾乳機の色を変更できます。（背景なし）</a:t>
            </a:r>
          </a:p>
        </p:txBody>
      </p:sp>
      <p:grpSp>
        <p:nvGrpSpPr>
          <p:cNvPr id="7" name="グラフィックス 5">
            <a:extLst>
              <a:ext uri="{FF2B5EF4-FFF2-40B4-BE49-F238E27FC236}">
                <a16:creationId xmlns:a16="http://schemas.microsoft.com/office/drawing/2014/main" id="{C18B2F1E-59C6-2C3C-39DE-E38F68576CCC}"/>
              </a:ext>
            </a:extLst>
          </p:cNvPr>
          <p:cNvGrpSpPr/>
          <p:nvPr/>
        </p:nvGrpSpPr>
        <p:grpSpPr>
          <a:xfrm>
            <a:off x="2860534" y="5486054"/>
            <a:ext cx="6219010" cy="8218301"/>
            <a:chOff x="2860534" y="5486054"/>
            <a:chExt cx="6219010" cy="8218301"/>
          </a:xfrm>
          <a:solidFill>
            <a:srgbClr val="D5286E"/>
          </a:solidFill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614BA15D-EAE1-F50E-1B7F-24B53FF1A40D}"/>
                </a:ext>
              </a:extLst>
            </p:cNvPr>
            <p:cNvSpPr/>
            <p:nvPr/>
          </p:nvSpPr>
          <p:spPr>
            <a:xfrm>
              <a:off x="5525740" y="10954239"/>
              <a:ext cx="538582" cy="192323"/>
            </a:xfrm>
            <a:custGeom>
              <a:avLst/>
              <a:gdLst>
                <a:gd name="connsiteX0" fmla="*/ 442421 w 538582"/>
                <a:gd name="connsiteY0" fmla="*/ 0 h 192323"/>
                <a:gd name="connsiteX1" fmla="*/ 96162 w 538582"/>
                <a:gd name="connsiteY1" fmla="*/ 0 h 192323"/>
                <a:gd name="connsiteX2" fmla="*/ 0 w 538582"/>
                <a:gd name="connsiteY2" fmla="*/ 96162 h 192323"/>
                <a:gd name="connsiteX3" fmla="*/ 96162 w 538582"/>
                <a:gd name="connsiteY3" fmla="*/ 192324 h 192323"/>
                <a:gd name="connsiteX4" fmla="*/ 442421 w 538582"/>
                <a:gd name="connsiteY4" fmla="*/ 192324 h 192323"/>
                <a:gd name="connsiteX5" fmla="*/ 538583 w 538582"/>
                <a:gd name="connsiteY5" fmla="*/ 96162 h 192323"/>
                <a:gd name="connsiteX6" fmla="*/ 442421 w 538582"/>
                <a:gd name="connsiteY6" fmla="*/ 0 h 192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582" h="192323">
                  <a:moveTo>
                    <a:pt x="442421" y="0"/>
                  </a:moveTo>
                  <a:lnTo>
                    <a:pt x="96162" y="0"/>
                  </a:lnTo>
                  <a:cubicBezTo>
                    <a:pt x="42950" y="0"/>
                    <a:pt x="0" y="43140"/>
                    <a:pt x="0" y="96162"/>
                  </a:cubicBezTo>
                  <a:cubicBezTo>
                    <a:pt x="0" y="149184"/>
                    <a:pt x="43140" y="192324"/>
                    <a:pt x="96162" y="192324"/>
                  </a:cubicBezTo>
                  <a:lnTo>
                    <a:pt x="442421" y="192324"/>
                  </a:lnTo>
                  <a:cubicBezTo>
                    <a:pt x="495633" y="192324"/>
                    <a:pt x="538583" y="149184"/>
                    <a:pt x="538583" y="96162"/>
                  </a:cubicBezTo>
                  <a:cubicBezTo>
                    <a:pt x="538583" y="43140"/>
                    <a:pt x="495443" y="0"/>
                    <a:pt x="442421" y="0"/>
                  </a:cubicBez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09D013CA-9DB3-7EFE-8954-17D74000B833}"/>
                </a:ext>
              </a:extLst>
            </p:cNvPr>
            <p:cNvSpPr/>
            <p:nvPr/>
          </p:nvSpPr>
          <p:spPr>
            <a:xfrm>
              <a:off x="5525740" y="11591454"/>
              <a:ext cx="538582" cy="192324"/>
            </a:xfrm>
            <a:custGeom>
              <a:avLst/>
              <a:gdLst>
                <a:gd name="connsiteX0" fmla="*/ 442421 w 538582"/>
                <a:gd name="connsiteY0" fmla="*/ 0 h 192324"/>
                <a:gd name="connsiteX1" fmla="*/ 96162 w 538582"/>
                <a:gd name="connsiteY1" fmla="*/ 0 h 192324"/>
                <a:gd name="connsiteX2" fmla="*/ 0 w 538582"/>
                <a:gd name="connsiteY2" fmla="*/ 96162 h 192324"/>
                <a:gd name="connsiteX3" fmla="*/ 96162 w 538582"/>
                <a:gd name="connsiteY3" fmla="*/ 192324 h 192324"/>
                <a:gd name="connsiteX4" fmla="*/ 442421 w 538582"/>
                <a:gd name="connsiteY4" fmla="*/ 192324 h 192324"/>
                <a:gd name="connsiteX5" fmla="*/ 538583 w 538582"/>
                <a:gd name="connsiteY5" fmla="*/ 96162 h 192324"/>
                <a:gd name="connsiteX6" fmla="*/ 442421 w 538582"/>
                <a:gd name="connsiteY6" fmla="*/ 0 h 19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8582" h="192324">
                  <a:moveTo>
                    <a:pt x="442421" y="0"/>
                  </a:moveTo>
                  <a:lnTo>
                    <a:pt x="96162" y="0"/>
                  </a:lnTo>
                  <a:cubicBezTo>
                    <a:pt x="42950" y="0"/>
                    <a:pt x="0" y="43140"/>
                    <a:pt x="0" y="96162"/>
                  </a:cubicBezTo>
                  <a:cubicBezTo>
                    <a:pt x="0" y="149184"/>
                    <a:pt x="43140" y="192324"/>
                    <a:pt x="96162" y="192324"/>
                  </a:cubicBezTo>
                  <a:lnTo>
                    <a:pt x="442421" y="192324"/>
                  </a:lnTo>
                  <a:cubicBezTo>
                    <a:pt x="495633" y="192324"/>
                    <a:pt x="538583" y="149184"/>
                    <a:pt x="538583" y="96162"/>
                  </a:cubicBezTo>
                  <a:cubicBezTo>
                    <a:pt x="538583" y="43140"/>
                    <a:pt x="495443" y="0"/>
                    <a:pt x="442421" y="0"/>
                  </a:cubicBez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E0B83F2D-8C41-4888-0CB0-DAB33F1084DC}"/>
                </a:ext>
              </a:extLst>
            </p:cNvPr>
            <p:cNvSpPr/>
            <p:nvPr/>
          </p:nvSpPr>
          <p:spPr>
            <a:xfrm>
              <a:off x="2860534" y="5486054"/>
              <a:ext cx="6219010" cy="8218301"/>
            </a:xfrm>
            <a:custGeom>
              <a:avLst/>
              <a:gdLst>
                <a:gd name="connsiteX0" fmla="*/ 6139007 w 6219010"/>
                <a:gd name="connsiteY0" fmla="*/ 5101212 h 8218301"/>
                <a:gd name="connsiteX1" fmla="*/ 5360020 w 6219010"/>
                <a:gd name="connsiteY1" fmla="*/ 3775470 h 8218301"/>
                <a:gd name="connsiteX2" fmla="*/ 4495323 w 6219010"/>
                <a:gd name="connsiteY2" fmla="*/ 3223585 h 8218301"/>
                <a:gd name="connsiteX3" fmla="*/ 3466619 w 6219010"/>
                <a:gd name="connsiteY3" fmla="*/ 3173413 h 8218301"/>
                <a:gd name="connsiteX4" fmla="*/ 3143355 w 6219010"/>
                <a:gd name="connsiteY4" fmla="*/ 2615636 h 8218301"/>
                <a:gd name="connsiteX5" fmla="*/ 3191436 w 6219010"/>
                <a:gd name="connsiteY5" fmla="*/ 2291993 h 8218301"/>
                <a:gd name="connsiteX6" fmla="*/ 2770300 w 6219010"/>
                <a:gd name="connsiteY6" fmla="*/ 453324 h 8218301"/>
                <a:gd name="connsiteX7" fmla="*/ 2745214 w 6219010"/>
                <a:gd name="connsiteY7" fmla="*/ 23066 h 8218301"/>
                <a:gd name="connsiteX8" fmla="*/ 951016 w 6219010"/>
                <a:gd name="connsiteY8" fmla="*/ 1776215 h 8218301"/>
                <a:gd name="connsiteX9" fmla="*/ 65604 w 6219010"/>
                <a:gd name="connsiteY9" fmla="*/ 4204778 h 8218301"/>
                <a:gd name="connsiteX10" fmla="*/ 447781 w 6219010"/>
                <a:gd name="connsiteY10" fmla="*/ 4077829 h 8218301"/>
                <a:gd name="connsiteX11" fmla="*/ 2207962 w 6219010"/>
                <a:gd name="connsiteY11" fmla="*/ 3839895 h 8218301"/>
                <a:gd name="connsiteX12" fmla="*/ 2594130 w 6219010"/>
                <a:gd name="connsiteY12" fmla="*/ 3657263 h 8218301"/>
                <a:gd name="connsiteX13" fmla="*/ 3207970 w 6219010"/>
                <a:gd name="connsiteY13" fmla="*/ 3961903 h 8218301"/>
                <a:gd name="connsiteX14" fmla="*/ 2722219 w 6219010"/>
                <a:gd name="connsiteY14" fmla="*/ 3961903 h 8218301"/>
                <a:gd name="connsiteX15" fmla="*/ 2513362 w 6219010"/>
                <a:gd name="connsiteY15" fmla="*/ 4228533 h 8218301"/>
                <a:gd name="connsiteX16" fmla="*/ 2469272 w 6219010"/>
                <a:gd name="connsiteY16" fmla="*/ 4503336 h 8218301"/>
                <a:gd name="connsiteX17" fmla="*/ 2479344 w 6219010"/>
                <a:gd name="connsiteY17" fmla="*/ 4712003 h 8218301"/>
                <a:gd name="connsiteX18" fmla="*/ 2124723 w 6219010"/>
                <a:gd name="connsiteY18" fmla="*/ 5430747 h 8218301"/>
                <a:gd name="connsiteX19" fmla="*/ 2124723 w 6219010"/>
                <a:gd name="connsiteY19" fmla="*/ 7528635 h 8218301"/>
                <a:gd name="connsiteX20" fmla="*/ 2814390 w 6219010"/>
                <a:gd name="connsiteY20" fmla="*/ 8218302 h 8218301"/>
                <a:gd name="connsiteX21" fmla="*/ 4308321 w 6219010"/>
                <a:gd name="connsiteY21" fmla="*/ 8218302 h 8218301"/>
                <a:gd name="connsiteX22" fmla="*/ 4997987 w 6219010"/>
                <a:gd name="connsiteY22" fmla="*/ 7528635 h 8218301"/>
                <a:gd name="connsiteX23" fmla="*/ 4997987 w 6219010"/>
                <a:gd name="connsiteY23" fmla="*/ 5430747 h 8218301"/>
                <a:gd name="connsiteX24" fmla="*/ 4612770 w 6219010"/>
                <a:gd name="connsiteY24" fmla="*/ 4689579 h 8218301"/>
                <a:gd name="connsiteX25" fmla="*/ 4617711 w 6219010"/>
                <a:gd name="connsiteY25" fmla="*/ 4503336 h 8218301"/>
                <a:gd name="connsiteX26" fmla="*/ 4573621 w 6219010"/>
                <a:gd name="connsiteY26" fmla="*/ 4228533 h 8218301"/>
                <a:gd name="connsiteX27" fmla="*/ 4364763 w 6219010"/>
                <a:gd name="connsiteY27" fmla="*/ 3961903 h 8218301"/>
                <a:gd name="connsiteX28" fmla="*/ 3892506 w 6219010"/>
                <a:gd name="connsiteY28" fmla="*/ 3961903 h 8218301"/>
                <a:gd name="connsiteX29" fmla="*/ 3892506 w 6219010"/>
                <a:gd name="connsiteY29" fmla="*/ 3781552 h 8218301"/>
                <a:gd name="connsiteX30" fmla="*/ 4337587 w 6219010"/>
                <a:gd name="connsiteY30" fmla="*/ 3787253 h 8218301"/>
                <a:gd name="connsiteX31" fmla="*/ 4846333 w 6219010"/>
                <a:gd name="connsiteY31" fmla="*/ 4088471 h 8218301"/>
                <a:gd name="connsiteX32" fmla="*/ 5626270 w 6219010"/>
                <a:gd name="connsiteY32" fmla="*/ 5423715 h 8218301"/>
                <a:gd name="connsiteX33" fmla="*/ 6152120 w 6219010"/>
                <a:gd name="connsiteY33" fmla="*/ 5382476 h 8218301"/>
                <a:gd name="connsiteX34" fmla="*/ 6162383 w 6219010"/>
                <a:gd name="connsiteY34" fmla="*/ 5371454 h 8218301"/>
                <a:gd name="connsiteX35" fmla="*/ 6139007 w 6219010"/>
                <a:gd name="connsiteY35" fmla="*/ 5101402 h 8218301"/>
                <a:gd name="connsiteX36" fmla="*/ 3107627 w 6219010"/>
                <a:gd name="connsiteY36" fmla="*/ 7571965 h 8218301"/>
                <a:gd name="connsiteX37" fmla="*/ 2761368 w 6219010"/>
                <a:gd name="connsiteY37" fmla="*/ 7571965 h 8218301"/>
                <a:gd name="connsiteX38" fmla="*/ 2665206 w 6219010"/>
                <a:gd name="connsiteY38" fmla="*/ 7475803 h 8218301"/>
                <a:gd name="connsiteX39" fmla="*/ 2761368 w 6219010"/>
                <a:gd name="connsiteY39" fmla="*/ 7379641 h 8218301"/>
                <a:gd name="connsiteX40" fmla="*/ 3107627 w 6219010"/>
                <a:gd name="connsiteY40" fmla="*/ 7379641 h 8218301"/>
                <a:gd name="connsiteX41" fmla="*/ 3203789 w 6219010"/>
                <a:gd name="connsiteY41" fmla="*/ 7475803 h 8218301"/>
                <a:gd name="connsiteX42" fmla="*/ 3107627 w 6219010"/>
                <a:gd name="connsiteY42" fmla="*/ 7571965 h 8218301"/>
                <a:gd name="connsiteX43" fmla="*/ 3107627 w 6219010"/>
                <a:gd name="connsiteY43" fmla="*/ 6934750 h 8218301"/>
                <a:gd name="connsiteX44" fmla="*/ 2761368 w 6219010"/>
                <a:gd name="connsiteY44" fmla="*/ 6934750 h 8218301"/>
                <a:gd name="connsiteX45" fmla="*/ 2665206 w 6219010"/>
                <a:gd name="connsiteY45" fmla="*/ 6838588 h 8218301"/>
                <a:gd name="connsiteX46" fmla="*/ 2761368 w 6219010"/>
                <a:gd name="connsiteY46" fmla="*/ 6742426 h 8218301"/>
                <a:gd name="connsiteX47" fmla="*/ 3107627 w 6219010"/>
                <a:gd name="connsiteY47" fmla="*/ 6742426 h 8218301"/>
                <a:gd name="connsiteX48" fmla="*/ 3203789 w 6219010"/>
                <a:gd name="connsiteY48" fmla="*/ 6838588 h 8218301"/>
                <a:gd name="connsiteX49" fmla="*/ 3107627 w 6219010"/>
                <a:gd name="connsiteY49" fmla="*/ 6934750 h 8218301"/>
                <a:gd name="connsiteX50" fmla="*/ 4668073 w 6219010"/>
                <a:gd name="connsiteY50" fmla="*/ 6532238 h 8218301"/>
                <a:gd name="connsiteX51" fmla="*/ 2454448 w 6219010"/>
                <a:gd name="connsiteY51" fmla="*/ 6532238 h 8218301"/>
                <a:gd name="connsiteX52" fmla="*/ 2454448 w 6219010"/>
                <a:gd name="connsiteY52" fmla="*/ 5430557 h 8218301"/>
                <a:gd name="connsiteX53" fmla="*/ 2747305 w 6219010"/>
                <a:gd name="connsiteY53" fmla="*/ 4929033 h 8218301"/>
                <a:gd name="connsiteX54" fmla="*/ 4375406 w 6219010"/>
                <a:gd name="connsiteY54" fmla="*/ 4929033 h 8218301"/>
                <a:gd name="connsiteX55" fmla="*/ 4668263 w 6219010"/>
                <a:gd name="connsiteY55" fmla="*/ 5430557 h 8218301"/>
                <a:gd name="connsiteX56" fmla="*/ 4668263 w 6219010"/>
                <a:gd name="connsiteY56" fmla="*/ 6532238 h 821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6219010" h="8218301">
                  <a:moveTo>
                    <a:pt x="6139007" y="5101212"/>
                  </a:moveTo>
                  <a:cubicBezTo>
                    <a:pt x="5761391" y="4911929"/>
                    <a:pt x="5564317" y="4399382"/>
                    <a:pt x="5360020" y="3775470"/>
                  </a:cubicBezTo>
                  <a:cubicBezTo>
                    <a:pt x="5244854" y="3423510"/>
                    <a:pt x="4968341" y="3236318"/>
                    <a:pt x="4495323" y="3223585"/>
                  </a:cubicBezTo>
                  <a:cubicBezTo>
                    <a:pt x="4146974" y="3214083"/>
                    <a:pt x="3748643" y="3188997"/>
                    <a:pt x="3466619" y="3173413"/>
                  </a:cubicBezTo>
                  <a:cubicBezTo>
                    <a:pt x="3215762" y="2993062"/>
                    <a:pt x="3183454" y="2899181"/>
                    <a:pt x="3143355" y="2615636"/>
                  </a:cubicBezTo>
                  <a:cubicBezTo>
                    <a:pt x="3139174" y="2492488"/>
                    <a:pt x="3171291" y="2394236"/>
                    <a:pt x="3191436" y="2291993"/>
                  </a:cubicBezTo>
                  <a:cubicBezTo>
                    <a:pt x="3341380" y="1597574"/>
                    <a:pt x="3193717" y="899735"/>
                    <a:pt x="2770300" y="453324"/>
                  </a:cubicBezTo>
                  <a:cubicBezTo>
                    <a:pt x="2823702" y="231733"/>
                    <a:pt x="2819332" y="78368"/>
                    <a:pt x="2745214" y="23066"/>
                  </a:cubicBezTo>
                  <a:cubicBezTo>
                    <a:pt x="2519633" y="-144932"/>
                    <a:pt x="1691044" y="621512"/>
                    <a:pt x="951016" y="1776215"/>
                  </a:cubicBezTo>
                  <a:cubicBezTo>
                    <a:pt x="210987" y="2930918"/>
                    <a:pt x="-159977" y="4036780"/>
                    <a:pt x="65604" y="4204778"/>
                  </a:cubicBezTo>
                  <a:cubicBezTo>
                    <a:pt x="139721" y="4260081"/>
                    <a:pt x="274462" y="4210099"/>
                    <a:pt x="447781" y="4077829"/>
                  </a:cubicBezTo>
                  <a:cubicBezTo>
                    <a:pt x="990165" y="4349401"/>
                    <a:pt x="1655506" y="4246588"/>
                    <a:pt x="2207962" y="3839895"/>
                  </a:cubicBezTo>
                  <a:cubicBezTo>
                    <a:pt x="2313816" y="3764258"/>
                    <a:pt x="2410928" y="3674557"/>
                    <a:pt x="2594130" y="3657263"/>
                  </a:cubicBezTo>
                  <a:cubicBezTo>
                    <a:pt x="2818951" y="3653652"/>
                    <a:pt x="3087292" y="3728529"/>
                    <a:pt x="3207970" y="3961903"/>
                  </a:cubicBezTo>
                  <a:lnTo>
                    <a:pt x="2722219" y="3961903"/>
                  </a:lnTo>
                  <a:cubicBezTo>
                    <a:pt x="2622637" y="3961903"/>
                    <a:pt x="2536357" y="4072318"/>
                    <a:pt x="2513362" y="4228533"/>
                  </a:cubicBezTo>
                  <a:lnTo>
                    <a:pt x="2469272" y="4503336"/>
                  </a:lnTo>
                  <a:cubicBezTo>
                    <a:pt x="2458629" y="4576503"/>
                    <a:pt x="2463380" y="4648529"/>
                    <a:pt x="2479344" y="4712003"/>
                  </a:cubicBezTo>
                  <a:cubicBezTo>
                    <a:pt x="2263835" y="4877911"/>
                    <a:pt x="2124723" y="5138271"/>
                    <a:pt x="2124723" y="5430747"/>
                  </a:cubicBezTo>
                  <a:lnTo>
                    <a:pt x="2124723" y="7528635"/>
                  </a:lnTo>
                  <a:cubicBezTo>
                    <a:pt x="2124723" y="7908912"/>
                    <a:pt x="2434114" y="8218302"/>
                    <a:pt x="2814390" y="8218302"/>
                  </a:cubicBezTo>
                  <a:lnTo>
                    <a:pt x="4308321" y="8218302"/>
                  </a:lnTo>
                  <a:cubicBezTo>
                    <a:pt x="4688597" y="8218302"/>
                    <a:pt x="4997987" y="7908912"/>
                    <a:pt x="4997987" y="7528635"/>
                  </a:cubicBezTo>
                  <a:lnTo>
                    <a:pt x="4997987" y="5430747"/>
                  </a:lnTo>
                  <a:cubicBezTo>
                    <a:pt x="4997987" y="5124778"/>
                    <a:pt x="4845573" y="4853966"/>
                    <a:pt x="4612770" y="4689579"/>
                  </a:cubicBezTo>
                  <a:cubicBezTo>
                    <a:pt x="4624363" y="4631805"/>
                    <a:pt x="4627023" y="4567951"/>
                    <a:pt x="4617711" y="4503336"/>
                  </a:cubicBezTo>
                  <a:lnTo>
                    <a:pt x="4573621" y="4228533"/>
                  </a:lnTo>
                  <a:cubicBezTo>
                    <a:pt x="4550816" y="4072318"/>
                    <a:pt x="4464346" y="3961903"/>
                    <a:pt x="4364763" y="3961903"/>
                  </a:cubicBezTo>
                  <a:lnTo>
                    <a:pt x="3892506" y="3961903"/>
                  </a:lnTo>
                  <a:lnTo>
                    <a:pt x="3892506" y="3781552"/>
                  </a:lnTo>
                  <a:cubicBezTo>
                    <a:pt x="4013944" y="3781932"/>
                    <a:pt x="4158756" y="3783642"/>
                    <a:pt x="4337587" y="3787253"/>
                  </a:cubicBezTo>
                  <a:cubicBezTo>
                    <a:pt x="4580463" y="3792194"/>
                    <a:pt x="4780578" y="3905840"/>
                    <a:pt x="4846333" y="4088471"/>
                  </a:cubicBezTo>
                  <a:cubicBezTo>
                    <a:pt x="5044358" y="4637887"/>
                    <a:pt x="5277921" y="5143402"/>
                    <a:pt x="5626270" y="5423715"/>
                  </a:cubicBezTo>
                  <a:cubicBezTo>
                    <a:pt x="5792178" y="5557126"/>
                    <a:pt x="6005787" y="5537171"/>
                    <a:pt x="6152120" y="5382476"/>
                  </a:cubicBezTo>
                  <a:cubicBezTo>
                    <a:pt x="6155541" y="5378866"/>
                    <a:pt x="6158962" y="5375064"/>
                    <a:pt x="6162383" y="5371454"/>
                  </a:cubicBezTo>
                  <a:cubicBezTo>
                    <a:pt x="6240871" y="5286885"/>
                    <a:pt x="6242011" y="5153094"/>
                    <a:pt x="6139007" y="5101402"/>
                  </a:cubicBezTo>
                  <a:close/>
                  <a:moveTo>
                    <a:pt x="3107627" y="7571965"/>
                  </a:moveTo>
                  <a:lnTo>
                    <a:pt x="2761368" y="7571965"/>
                  </a:lnTo>
                  <a:cubicBezTo>
                    <a:pt x="2708156" y="7571965"/>
                    <a:pt x="2665206" y="7528825"/>
                    <a:pt x="2665206" y="7475803"/>
                  </a:cubicBezTo>
                  <a:cubicBezTo>
                    <a:pt x="2665206" y="7422781"/>
                    <a:pt x="2708346" y="7379641"/>
                    <a:pt x="2761368" y="7379641"/>
                  </a:cubicBezTo>
                  <a:lnTo>
                    <a:pt x="3107627" y="7379641"/>
                  </a:lnTo>
                  <a:cubicBezTo>
                    <a:pt x="3160839" y="7379641"/>
                    <a:pt x="3203789" y="7422781"/>
                    <a:pt x="3203789" y="7475803"/>
                  </a:cubicBezTo>
                  <a:cubicBezTo>
                    <a:pt x="3203789" y="7528825"/>
                    <a:pt x="3160649" y="7571965"/>
                    <a:pt x="3107627" y="7571965"/>
                  </a:cubicBezTo>
                  <a:close/>
                  <a:moveTo>
                    <a:pt x="3107627" y="6934750"/>
                  </a:moveTo>
                  <a:lnTo>
                    <a:pt x="2761368" y="6934750"/>
                  </a:lnTo>
                  <a:cubicBezTo>
                    <a:pt x="2708156" y="6934750"/>
                    <a:pt x="2665206" y="6891610"/>
                    <a:pt x="2665206" y="6838588"/>
                  </a:cubicBezTo>
                  <a:cubicBezTo>
                    <a:pt x="2665206" y="6785566"/>
                    <a:pt x="2708346" y="6742426"/>
                    <a:pt x="2761368" y="6742426"/>
                  </a:cubicBezTo>
                  <a:lnTo>
                    <a:pt x="3107627" y="6742426"/>
                  </a:lnTo>
                  <a:cubicBezTo>
                    <a:pt x="3160839" y="6742426"/>
                    <a:pt x="3203789" y="6785566"/>
                    <a:pt x="3203789" y="6838588"/>
                  </a:cubicBezTo>
                  <a:cubicBezTo>
                    <a:pt x="3203789" y="6891610"/>
                    <a:pt x="3160649" y="6934750"/>
                    <a:pt x="3107627" y="6934750"/>
                  </a:cubicBezTo>
                  <a:close/>
                  <a:moveTo>
                    <a:pt x="4668073" y="6532238"/>
                  </a:moveTo>
                  <a:lnTo>
                    <a:pt x="2454448" y="6532238"/>
                  </a:lnTo>
                  <a:lnTo>
                    <a:pt x="2454448" y="5430557"/>
                  </a:lnTo>
                  <a:cubicBezTo>
                    <a:pt x="2454448" y="5215808"/>
                    <a:pt x="2572655" y="5028235"/>
                    <a:pt x="2747305" y="4929033"/>
                  </a:cubicBezTo>
                  <a:lnTo>
                    <a:pt x="4375406" y="4929033"/>
                  </a:lnTo>
                  <a:cubicBezTo>
                    <a:pt x="4550056" y="5028426"/>
                    <a:pt x="4668263" y="5215808"/>
                    <a:pt x="4668263" y="5430557"/>
                  </a:cubicBezTo>
                  <a:lnTo>
                    <a:pt x="4668263" y="6532238"/>
                  </a:lnTo>
                  <a:close/>
                </a:path>
              </a:pathLst>
            </a:custGeom>
            <a:grpFill/>
            <a:ln w="189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90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147</Words>
  <Application>Microsoft Office PowerPoint</Application>
  <PresentationFormat>ユーザー設定</PresentationFormat>
  <Paragraphs>12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Meiryo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背景色が変更できます。</vt:lpstr>
      <vt:lpstr>PowerPoint プレゼンテーション</vt:lpstr>
      <vt:lpstr>PowerPoint プレゼンテーション</vt:lpstr>
      <vt:lpstr>PowerPoint プレゼンテーション</vt:lpstr>
      <vt:lpstr>グループを解除し、搾乳機の色と背景色を変更できます。（丸版）</vt:lpstr>
      <vt:lpstr>画像を右クリックし、「図形の書式設定」→「塗りつぶし」項目により搾乳機の色を変更できます。（背景なし）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搾乳シンボルマーク（色変更用）</dc:title>
  <dc:subject/>
  <dc:creator>神奈川県</dc:creator>
  <cp:keywords/>
  <dc:description/>
  <cp:lastModifiedBy>user</cp:lastModifiedBy>
  <cp:revision>33</cp:revision>
  <cp:lastPrinted>2024-11-08T04:07:13Z</cp:lastPrinted>
  <dcterms:created xsi:type="dcterms:W3CDTF">2024-11-05T06:23:07Z</dcterms:created>
  <dcterms:modified xsi:type="dcterms:W3CDTF">2025-12-22T00:38:02Z</dcterms:modified>
  <cp:category/>
</cp:coreProperties>
</file>