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92"/>
  </p:notesMasterIdLst>
  <p:handoutMasterIdLst>
    <p:handoutMasterId r:id="rId93"/>
  </p:handoutMasterIdLst>
  <p:sldIdLst>
    <p:sldId id="885" r:id="rId2"/>
    <p:sldId id="619" r:id="rId3"/>
    <p:sldId id="390" r:id="rId4"/>
    <p:sldId id="620" r:id="rId5"/>
    <p:sldId id="621" r:id="rId6"/>
    <p:sldId id="511" r:id="rId7"/>
    <p:sldId id="512" r:id="rId8"/>
    <p:sldId id="513" r:id="rId9"/>
    <p:sldId id="622" r:id="rId10"/>
    <p:sldId id="358" r:id="rId11"/>
    <p:sldId id="623" r:id="rId12"/>
    <p:sldId id="624" r:id="rId13"/>
    <p:sldId id="340" r:id="rId14"/>
    <p:sldId id="344" r:id="rId15"/>
    <p:sldId id="465" r:id="rId16"/>
    <p:sldId id="625" r:id="rId17"/>
    <p:sldId id="342" r:id="rId18"/>
    <p:sldId id="626" r:id="rId19"/>
    <p:sldId id="627" r:id="rId20"/>
    <p:sldId id="628" r:id="rId21"/>
    <p:sldId id="629" r:id="rId22"/>
    <p:sldId id="630" r:id="rId23"/>
    <p:sldId id="470" r:id="rId24"/>
    <p:sldId id="631" r:id="rId25"/>
    <p:sldId id="436" r:id="rId26"/>
    <p:sldId id="632" r:id="rId27"/>
    <p:sldId id="633" r:id="rId28"/>
    <p:sldId id="450" r:id="rId29"/>
    <p:sldId id="634" r:id="rId30"/>
    <p:sldId id="412" r:id="rId31"/>
    <p:sldId id="352" r:id="rId32"/>
    <p:sldId id="363" r:id="rId33"/>
    <p:sldId id="365" r:id="rId34"/>
    <p:sldId id="366" r:id="rId35"/>
    <p:sldId id="635" r:id="rId36"/>
    <p:sldId id="521" r:id="rId37"/>
    <p:sldId id="522" r:id="rId38"/>
    <p:sldId id="525" r:id="rId39"/>
    <p:sldId id="524" r:id="rId40"/>
    <p:sldId id="523" r:id="rId41"/>
    <p:sldId id="519" r:id="rId42"/>
    <p:sldId id="520" r:id="rId43"/>
    <p:sldId id="636" r:id="rId44"/>
    <p:sldId id="637" r:id="rId45"/>
    <p:sldId id="526" r:id="rId46"/>
    <p:sldId id="368" r:id="rId47"/>
    <p:sldId id="638" r:id="rId48"/>
    <p:sldId id="639" r:id="rId49"/>
    <p:sldId id="640" r:id="rId50"/>
    <p:sldId id="371" r:id="rId51"/>
    <p:sldId id="641" r:id="rId52"/>
    <p:sldId id="516" r:id="rId53"/>
    <p:sldId id="642" r:id="rId54"/>
    <p:sldId id="643" r:id="rId55"/>
    <p:sldId id="644" r:id="rId56"/>
    <p:sldId id="645" r:id="rId57"/>
    <p:sldId id="646" r:id="rId58"/>
    <p:sldId id="517" r:id="rId59"/>
    <p:sldId id="647" r:id="rId60"/>
    <p:sldId id="503" r:id="rId61"/>
    <p:sldId id="515" r:id="rId62"/>
    <p:sldId id="501" r:id="rId63"/>
    <p:sldId id="590" r:id="rId64"/>
    <p:sldId id="514" r:id="rId65"/>
    <p:sldId id="648" r:id="rId66"/>
    <p:sldId id="504" r:id="rId67"/>
    <p:sldId id="649" r:id="rId68"/>
    <p:sldId id="650" r:id="rId69"/>
    <p:sldId id="651" r:id="rId70"/>
    <p:sldId id="652" r:id="rId71"/>
    <p:sldId id="506" r:id="rId72"/>
    <p:sldId id="653" r:id="rId73"/>
    <p:sldId id="475" r:id="rId74"/>
    <p:sldId id="654" r:id="rId75"/>
    <p:sldId id="494" r:id="rId76"/>
    <p:sldId id="505" r:id="rId77"/>
    <p:sldId id="655" r:id="rId78"/>
    <p:sldId id="499" r:id="rId79"/>
    <p:sldId id="656" r:id="rId80"/>
    <p:sldId id="507" r:id="rId81"/>
    <p:sldId id="391" r:id="rId82"/>
    <p:sldId id="657" r:id="rId83"/>
    <p:sldId id="402" r:id="rId84"/>
    <p:sldId id="403" r:id="rId85"/>
    <p:sldId id="394" r:id="rId86"/>
    <p:sldId id="658" r:id="rId87"/>
    <p:sldId id="659" r:id="rId88"/>
    <p:sldId id="455" r:id="rId89"/>
    <p:sldId id="518" r:id="rId90"/>
    <p:sldId id="660" r:id="rId9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34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sorterViewPr>
    <p:cViewPr>
      <p:scale>
        <a:sx n="20" d="100"/>
        <a:sy n="20" d="100"/>
      </p:scale>
      <p:origin x="0" y="0"/>
    </p:cViewPr>
  </p:sorterViewPr>
  <p:notesViewPr>
    <p:cSldViewPr snapToGrid="0">
      <p:cViewPr varScale="1">
        <p:scale>
          <a:sx n="51" d="100"/>
          <a:sy n="51"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 xmlns:a16="http://schemas.microsoft.com/office/drawing/2014/main" id="{B06DDC77-09B5-4198-94FB-54063422628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 xmlns:a16="http://schemas.microsoft.com/office/drawing/2014/main" id="{B0E44427-EFDB-405E-AF5D-ACEADC3742FB}"/>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 xmlns:a16="http://schemas.microsoft.com/office/drawing/2014/main" id="{7FC70A67-4945-4A95-A0D4-6DF23E8A1379}"/>
              </a:ext>
            </a:extLst>
          </p:cNvPr>
          <p:cNvSpPr>
            <a:spLocks noGrp="1"/>
          </p:cNvSpPr>
          <p:nvPr>
            <p:ph type="sldNum" sz="quarter" idx="3"/>
          </p:nvPr>
        </p:nvSpPr>
        <p:spPr>
          <a:xfrm>
            <a:off x="1925637" y="9429750"/>
            <a:ext cx="2946400" cy="496888"/>
          </a:xfrm>
          <a:prstGeom prst="rect">
            <a:avLst/>
          </a:prstGeom>
        </p:spPr>
        <p:txBody>
          <a:bodyPr vert="horz" lIns="91440" tIns="45720" rIns="91440" bIns="45720" rtlCol="0" anchor="b"/>
          <a:lstStyle>
            <a:lvl1pPr algn="r">
              <a:defRPr sz="1200"/>
            </a:lvl1pPr>
          </a:lstStyle>
          <a:p>
            <a:pPr algn="ctr"/>
            <a:fld id="{18F5F396-3CEC-40E4-B92F-953DAF3D0100}" type="slidenum">
              <a:rPr kumimoji="1" lang="ja-JP" altLang="en-US" smtClean="0"/>
              <a:pPr algn="ctr"/>
              <a:t>‹#›</a:t>
            </a:fld>
            <a:endParaRPr kumimoji="1" lang="ja-JP" altLang="en-US" dirty="0"/>
          </a:p>
        </p:txBody>
      </p:sp>
    </p:spTree>
    <p:extLst>
      <p:ext uri="{BB962C8B-B14F-4D97-AF65-F5344CB8AC3E}">
        <p14:creationId xmlns:p14="http://schemas.microsoft.com/office/powerpoint/2010/main" val="37128947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496A98E-08DB-4CAE-972D-DCF962FF85C5}" type="datetimeFigureOut">
              <a:rPr kumimoji="1" lang="ja-JP" altLang="en-US" smtClean="0"/>
              <a:t>2020/3/26</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EA9566-1831-46C6-A54F-29032AE31F14}" type="slidenum">
              <a:rPr kumimoji="1" lang="ja-JP" altLang="en-US" smtClean="0"/>
              <a:t>‹#›</a:t>
            </a:fld>
            <a:endParaRPr kumimoji="1" lang="ja-JP" altLang="en-US"/>
          </a:p>
        </p:txBody>
      </p:sp>
    </p:spTree>
    <p:extLst>
      <p:ext uri="{BB962C8B-B14F-4D97-AF65-F5344CB8AC3E}">
        <p14:creationId xmlns:p14="http://schemas.microsoft.com/office/powerpoint/2010/main" val="22335169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9394B6D-16CB-4A5C-8869-C5249C826711}" type="datetimeFigureOut">
              <a:rPr kumimoji="1" lang="ja-JP" altLang="en-US" smtClean="0"/>
              <a:t>2020/3/26</a:t>
            </a:fld>
            <a:endParaRPr kumimoji="1" lang="ja-JP" altLang="en-US"/>
          </a:p>
        </p:txBody>
      </p:sp>
      <p:sp>
        <p:nvSpPr>
          <p:cNvPr id="5" name="Footer Placeholder 4"/>
          <p:cNvSpPr>
            <a:spLocks noGrp="1"/>
          </p:cNvSpPr>
          <p:nvPr>
            <p:ph type="ftr" sz="quarter" idx="11"/>
          </p:nvPr>
        </p:nvSpPr>
        <p:spPr>
          <a:xfrm>
            <a:off x="1371600" y="4323845"/>
            <a:ext cx="6400800" cy="365125"/>
          </a:xfrm>
        </p:spPr>
        <p:txBody>
          <a:bodyPr/>
          <a:lstStyle/>
          <a:p>
            <a:endParaRPr kumimoji="1" lang="ja-JP" altLang="en-US"/>
          </a:p>
        </p:txBody>
      </p:sp>
      <p:sp>
        <p:nvSpPr>
          <p:cNvPr id="6" name="Slide Number Placeholder 5"/>
          <p:cNvSpPr>
            <a:spLocks noGrp="1"/>
          </p:cNvSpPr>
          <p:nvPr>
            <p:ph type="sldNum" sz="quarter" idx="12"/>
          </p:nvPr>
        </p:nvSpPr>
        <p:spPr>
          <a:xfrm>
            <a:off x="8077200" y="1430866"/>
            <a:ext cx="2743200" cy="365125"/>
          </a:xfrm>
        </p:spPr>
        <p:txBody>
          <a:bodyPr/>
          <a:lstStyle/>
          <a:p>
            <a:fld id="{114A32F8-8804-4EA3-AC80-65D0EE01F3DA}" type="slidenum">
              <a:rPr kumimoji="1" lang="ja-JP" altLang="en-US" smtClean="0"/>
              <a:t>‹#›</a:t>
            </a:fld>
            <a:endParaRPr kumimoji="1" lang="ja-JP" altLang="en-US"/>
          </a:p>
        </p:txBody>
      </p:sp>
    </p:spTree>
    <p:extLst>
      <p:ext uri="{BB962C8B-B14F-4D97-AF65-F5344CB8AC3E}">
        <p14:creationId xmlns:p14="http://schemas.microsoft.com/office/powerpoint/2010/main" val="234466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9394B6D-16CB-4A5C-8869-C5249C826711}" type="datetimeFigureOut">
              <a:rPr kumimoji="1" lang="ja-JP" altLang="en-US" smtClean="0"/>
              <a:t>2020/3/26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4A32F8-8804-4EA3-AC80-65D0EE01F3DA}" type="slidenum">
              <a:rPr kumimoji="1" lang="ja-JP" altLang="en-US" smtClean="0"/>
              <a:t>‹#›</a:t>
            </a:fld>
            <a:endParaRPr kumimoji="1" lang="ja-JP" altLang="en-US"/>
          </a:p>
        </p:txBody>
      </p:sp>
    </p:spTree>
    <p:extLst>
      <p:ext uri="{BB962C8B-B14F-4D97-AF65-F5344CB8AC3E}">
        <p14:creationId xmlns:p14="http://schemas.microsoft.com/office/powerpoint/2010/main" val="133595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9394B6D-16CB-4A5C-8869-C5249C826711}" type="datetimeFigureOut">
              <a:rPr kumimoji="1" lang="ja-JP" altLang="en-US" smtClean="0"/>
              <a:t>2020/3/26</a:t>
            </a:fld>
            <a:endParaRPr kumimoji="1" lang="ja-JP" altLang="en-US"/>
          </a:p>
        </p:txBody>
      </p:sp>
      <p:sp>
        <p:nvSpPr>
          <p:cNvPr id="6" name="Footer Placeholder 5"/>
          <p:cNvSpPr>
            <a:spLocks noGrp="1"/>
          </p:cNvSpPr>
          <p:nvPr>
            <p:ph type="ftr" sz="quarter" idx="11"/>
          </p:nvPr>
        </p:nvSpPr>
        <p:spPr>
          <a:xfrm>
            <a:off x="685800" y="379941"/>
            <a:ext cx="6991492" cy="365125"/>
          </a:xfrm>
        </p:spPr>
        <p:txBody>
          <a:bodyPr/>
          <a:lstStyle/>
          <a:p>
            <a:endParaRPr kumimoji="1" lang="ja-JP" altLang="en-US"/>
          </a:p>
        </p:txBody>
      </p:sp>
      <p:sp>
        <p:nvSpPr>
          <p:cNvPr id="7" name="Slide Number Placeholder 6"/>
          <p:cNvSpPr>
            <a:spLocks noGrp="1"/>
          </p:cNvSpPr>
          <p:nvPr>
            <p:ph type="sldNum" sz="quarter" idx="12"/>
          </p:nvPr>
        </p:nvSpPr>
        <p:spPr>
          <a:xfrm>
            <a:off x="10862452" y="381000"/>
            <a:ext cx="643748" cy="365125"/>
          </a:xfrm>
        </p:spPr>
        <p:txBody>
          <a:bodyPr/>
          <a:lstStyle/>
          <a:p>
            <a:fld id="{114A32F8-8804-4EA3-AC80-65D0EE01F3DA}" type="slidenum">
              <a:rPr kumimoji="1" lang="ja-JP" altLang="en-US" smtClean="0"/>
              <a:t>‹#›</a:t>
            </a:fld>
            <a:endParaRPr kumimoji="1" lang="ja-JP" altLang="en-US"/>
          </a:p>
        </p:txBody>
      </p:sp>
    </p:spTree>
    <p:extLst>
      <p:ext uri="{BB962C8B-B14F-4D97-AF65-F5344CB8AC3E}">
        <p14:creationId xmlns:p14="http://schemas.microsoft.com/office/powerpoint/2010/main" val="441096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9394B6D-16CB-4A5C-8869-C5249C826711}" type="datetimeFigureOut">
              <a:rPr kumimoji="1" lang="ja-JP" altLang="en-US" smtClean="0"/>
              <a:t>2020/3/26</a:t>
            </a:fld>
            <a:endParaRPr kumimoji="1" lang="ja-JP" altLang="en-US"/>
          </a:p>
        </p:txBody>
      </p:sp>
      <p:sp>
        <p:nvSpPr>
          <p:cNvPr id="6" name="Footer Placeholder 5"/>
          <p:cNvSpPr>
            <a:spLocks noGrp="1"/>
          </p:cNvSpPr>
          <p:nvPr>
            <p:ph type="ftr" sz="quarter" idx="11"/>
          </p:nvPr>
        </p:nvSpPr>
        <p:spPr>
          <a:xfrm>
            <a:off x="685800" y="379941"/>
            <a:ext cx="6991492" cy="365125"/>
          </a:xfrm>
        </p:spPr>
        <p:txBody>
          <a:bodyPr/>
          <a:lstStyle/>
          <a:p>
            <a:endParaRPr kumimoji="1" lang="ja-JP" altLang="en-US"/>
          </a:p>
        </p:txBody>
      </p:sp>
      <p:sp>
        <p:nvSpPr>
          <p:cNvPr id="7" name="Slide Number Placeholder 6"/>
          <p:cNvSpPr>
            <a:spLocks noGrp="1"/>
          </p:cNvSpPr>
          <p:nvPr>
            <p:ph type="sldNum" sz="quarter" idx="12"/>
          </p:nvPr>
        </p:nvSpPr>
        <p:spPr>
          <a:xfrm>
            <a:off x="10862452" y="381000"/>
            <a:ext cx="643748" cy="365125"/>
          </a:xfrm>
        </p:spPr>
        <p:txBody>
          <a:bodyPr/>
          <a:lstStyle/>
          <a:p>
            <a:fld id="{114A32F8-8804-4EA3-AC80-65D0EE01F3DA}" type="slidenum">
              <a:rPr kumimoji="1" lang="ja-JP" altLang="en-US" smtClean="0"/>
              <a:t>‹#›</a:t>
            </a:fld>
            <a:endParaRPr kumimoji="1" lang="ja-JP"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36235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9394B6D-16CB-4A5C-8869-C5249C826711}" type="datetimeFigureOut">
              <a:rPr kumimoji="1" lang="ja-JP" altLang="en-US" smtClean="0"/>
              <a:t>2020/3/26</a:t>
            </a:fld>
            <a:endParaRPr kumimoji="1" lang="ja-JP" altLang="en-US"/>
          </a:p>
        </p:txBody>
      </p:sp>
      <p:sp>
        <p:nvSpPr>
          <p:cNvPr id="6" name="Footer Placeholder 5"/>
          <p:cNvSpPr>
            <a:spLocks noGrp="1"/>
          </p:cNvSpPr>
          <p:nvPr>
            <p:ph type="ftr" sz="quarter" idx="11"/>
          </p:nvPr>
        </p:nvSpPr>
        <p:spPr>
          <a:xfrm>
            <a:off x="685800" y="378883"/>
            <a:ext cx="6991492" cy="365125"/>
          </a:xfrm>
        </p:spPr>
        <p:txBody>
          <a:bodyPr/>
          <a:lstStyle/>
          <a:p>
            <a:endParaRPr kumimoji="1" lang="ja-JP" altLang="en-US"/>
          </a:p>
        </p:txBody>
      </p:sp>
      <p:sp>
        <p:nvSpPr>
          <p:cNvPr id="7" name="Slide Number Placeholder 6"/>
          <p:cNvSpPr>
            <a:spLocks noGrp="1"/>
          </p:cNvSpPr>
          <p:nvPr>
            <p:ph type="sldNum" sz="quarter" idx="12"/>
          </p:nvPr>
        </p:nvSpPr>
        <p:spPr>
          <a:xfrm>
            <a:off x="10862452" y="381000"/>
            <a:ext cx="643748" cy="365125"/>
          </a:xfrm>
        </p:spPr>
        <p:txBody>
          <a:bodyPr/>
          <a:lstStyle/>
          <a:p>
            <a:fld id="{114A32F8-8804-4EA3-AC80-65D0EE01F3DA}" type="slidenum">
              <a:rPr kumimoji="1" lang="ja-JP" altLang="en-US" smtClean="0"/>
              <a:t>‹#›</a:t>
            </a:fld>
            <a:endParaRPr kumimoji="1" lang="ja-JP" altLang="en-US"/>
          </a:p>
        </p:txBody>
      </p:sp>
    </p:spTree>
    <p:extLst>
      <p:ext uri="{BB962C8B-B14F-4D97-AF65-F5344CB8AC3E}">
        <p14:creationId xmlns:p14="http://schemas.microsoft.com/office/powerpoint/2010/main" val="2073369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E9394B6D-16CB-4A5C-8869-C5249C826711}" type="datetimeFigureOut">
              <a:rPr kumimoji="1" lang="ja-JP" altLang="en-US" smtClean="0"/>
              <a:t>2020/3/26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14A32F8-8804-4EA3-AC80-65D0EE01F3DA}" type="slidenum">
              <a:rPr kumimoji="1" lang="ja-JP" altLang="en-US" smtClean="0"/>
              <a:t>‹#›</a:t>
            </a:fld>
            <a:endParaRPr kumimoji="1" lang="ja-JP" altLang="en-US"/>
          </a:p>
        </p:txBody>
      </p:sp>
    </p:spTree>
    <p:extLst>
      <p:ext uri="{BB962C8B-B14F-4D97-AF65-F5344CB8AC3E}">
        <p14:creationId xmlns:p14="http://schemas.microsoft.com/office/powerpoint/2010/main" val="3319149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E9394B6D-16CB-4A5C-8869-C5249C826711}" type="datetimeFigureOut">
              <a:rPr kumimoji="1" lang="ja-JP" altLang="en-US" smtClean="0"/>
              <a:t>2020/3/26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14A32F8-8804-4EA3-AC80-65D0EE01F3DA}" type="slidenum">
              <a:rPr kumimoji="1" lang="ja-JP" altLang="en-US" smtClean="0"/>
              <a:t>‹#›</a:t>
            </a:fld>
            <a:endParaRPr kumimoji="1" lang="ja-JP" altLang="en-US"/>
          </a:p>
        </p:txBody>
      </p:sp>
    </p:spTree>
    <p:extLst>
      <p:ext uri="{BB962C8B-B14F-4D97-AF65-F5344CB8AC3E}">
        <p14:creationId xmlns:p14="http://schemas.microsoft.com/office/powerpoint/2010/main" val="2278071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9394B6D-16CB-4A5C-8869-C5249C826711}" type="datetimeFigureOut">
              <a:rPr kumimoji="1" lang="ja-JP" altLang="en-US" smtClean="0"/>
              <a:t>2020/3/26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4A32F8-8804-4EA3-AC80-65D0EE01F3DA}" type="slidenum">
              <a:rPr kumimoji="1" lang="ja-JP" altLang="en-US" smtClean="0"/>
              <a:t>‹#›</a:t>
            </a:fld>
            <a:endParaRPr kumimoji="1" lang="ja-JP" altLang="en-US"/>
          </a:p>
        </p:txBody>
      </p:sp>
    </p:spTree>
    <p:extLst>
      <p:ext uri="{BB962C8B-B14F-4D97-AF65-F5344CB8AC3E}">
        <p14:creationId xmlns:p14="http://schemas.microsoft.com/office/powerpoint/2010/main" val="1795698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9394B6D-16CB-4A5C-8869-C5249C826711}" type="datetimeFigureOut">
              <a:rPr kumimoji="1" lang="ja-JP" altLang="en-US" smtClean="0"/>
              <a:t>2020/3/26</a:t>
            </a:fld>
            <a:endParaRPr kumimoji="1" lang="ja-JP" altLang="en-US"/>
          </a:p>
        </p:txBody>
      </p:sp>
      <p:sp>
        <p:nvSpPr>
          <p:cNvPr id="5" name="Footer Placeholder 4"/>
          <p:cNvSpPr>
            <a:spLocks noGrp="1"/>
          </p:cNvSpPr>
          <p:nvPr>
            <p:ph type="ftr" sz="quarter" idx="11"/>
          </p:nvPr>
        </p:nvSpPr>
        <p:spPr>
          <a:xfrm>
            <a:off x="685800" y="381000"/>
            <a:ext cx="6991492" cy="365125"/>
          </a:xfrm>
        </p:spPr>
        <p:txBody>
          <a:bodyPr/>
          <a:lstStyle/>
          <a:p>
            <a:endParaRPr kumimoji="1" lang="ja-JP" altLang="en-US"/>
          </a:p>
        </p:txBody>
      </p:sp>
      <p:sp>
        <p:nvSpPr>
          <p:cNvPr id="6" name="Slide Number Placeholder 5"/>
          <p:cNvSpPr>
            <a:spLocks noGrp="1"/>
          </p:cNvSpPr>
          <p:nvPr>
            <p:ph type="sldNum" sz="quarter" idx="12"/>
          </p:nvPr>
        </p:nvSpPr>
        <p:spPr>
          <a:xfrm>
            <a:off x="10862452" y="381000"/>
            <a:ext cx="643748" cy="365125"/>
          </a:xfrm>
        </p:spPr>
        <p:txBody>
          <a:bodyPr/>
          <a:lstStyle/>
          <a:p>
            <a:fld id="{114A32F8-8804-4EA3-AC80-65D0EE01F3DA}" type="slidenum">
              <a:rPr kumimoji="1" lang="ja-JP" altLang="en-US" smtClean="0"/>
              <a:t>‹#›</a:t>
            </a:fld>
            <a:endParaRPr kumimoji="1" lang="ja-JP" altLang="en-US"/>
          </a:p>
        </p:txBody>
      </p:sp>
    </p:spTree>
    <p:extLst>
      <p:ext uri="{BB962C8B-B14F-4D97-AF65-F5344CB8AC3E}">
        <p14:creationId xmlns:p14="http://schemas.microsoft.com/office/powerpoint/2010/main" val="4026129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9394B6D-16CB-4A5C-8869-C5249C826711}" type="datetimeFigureOut">
              <a:rPr kumimoji="1" lang="ja-JP" altLang="en-US" smtClean="0"/>
              <a:t>2020/3/26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4A32F8-8804-4EA3-AC80-65D0EE01F3DA}" type="slidenum">
              <a:rPr kumimoji="1" lang="ja-JP" altLang="en-US" smtClean="0"/>
              <a:t>‹#›</a:t>
            </a:fld>
            <a:endParaRPr kumimoji="1" lang="ja-JP" altLang="en-US"/>
          </a:p>
        </p:txBody>
      </p:sp>
    </p:spTree>
    <p:extLst>
      <p:ext uri="{BB962C8B-B14F-4D97-AF65-F5344CB8AC3E}">
        <p14:creationId xmlns:p14="http://schemas.microsoft.com/office/powerpoint/2010/main" val="21991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9394B6D-16CB-4A5C-8869-C5249C826711}" type="datetimeFigureOut">
              <a:rPr kumimoji="1" lang="ja-JP" altLang="en-US" smtClean="0"/>
              <a:t>2020/3/26</a:t>
            </a:fld>
            <a:endParaRPr kumimoji="1" lang="ja-JP" altLang="en-US"/>
          </a:p>
        </p:txBody>
      </p:sp>
      <p:sp>
        <p:nvSpPr>
          <p:cNvPr id="5" name="Footer Placeholder 4"/>
          <p:cNvSpPr>
            <a:spLocks noGrp="1"/>
          </p:cNvSpPr>
          <p:nvPr>
            <p:ph type="ftr" sz="quarter" idx="11"/>
          </p:nvPr>
        </p:nvSpPr>
        <p:spPr>
          <a:xfrm>
            <a:off x="685800" y="381001"/>
            <a:ext cx="6991492" cy="364065"/>
          </a:xfrm>
        </p:spPr>
        <p:txBody>
          <a:bodyPr/>
          <a:lstStyle/>
          <a:p>
            <a:endParaRPr kumimoji="1" lang="ja-JP" altLang="en-US"/>
          </a:p>
        </p:txBody>
      </p:sp>
      <p:sp>
        <p:nvSpPr>
          <p:cNvPr id="6" name="Slide Number Placeholder 5"/>
          <p:cNvSpPr>
            <a:spLocks noGrp="1"/>
          </p:cNvSpPr>
          <p:nvPr>
            <p:ph type="sldNum" sz="quarter" idx="12"/>
          </p:nvPr>
        </p:nvSpPr>
        <p:spPr>
          <a:xfrm>
            <a:off x="10862452" y="381000"/>
            <a:ext cx="643748" cy="365125"/>
          </a:xfrm>
        </p:spPr>
        <p:txBody>
          <a:bodyPr/>
          <a:lstStyle/>
          <a:p>
            <a:fld id="{114A32F8-8804-4EA3-AC80-65D0EE01F3DA}" type="slidenum">
              <a:rPr kumimoji="1" lang="ja-JP" altLang="en-US" smtClean="0"/>
              <a:t>‹#›</a:t>
            </a:fld>
            <a:endParaRPr kumimoji="1" lang="ja-JP" altLang="en-US"/>
          </a:p>
        </p:txBody>
      </p:sp>
    </p:spTree>
    <p:extLst>
      <p:ext uri="{BB962C8B-B14F-4D97-AF65-F5344CB8AC3E}">
        <p14:creationId xmlns:p14="http://schemas.microsoft.com/office/powerpoint/2010/main" val="297960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9394B6D-16CB-4A5C-8869-C5249C826711}" type="datetimeFigureOut">
              <a:rPr kumimoji="1" lang="ja-JP" altLang="en-US" smtClean="0"/>
              <a:t>2020/3/26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4A32F8-8804-4EA3-AC80-65D0EE01F3DA}" type="slidenum">
              <a:rPr kumimoji="1" lang="ja-JP" altLang="en-US" smtClean="0"/>
              <a:t>‹#›</a:t>
            </a:fld>
            <a:endParaRPr kumimoji="1" lang="ja-JP" altLang="en-US"/>
          </a:p>
        </p:txBody>
      </p:sp>
    </p:spTree>
    <p:extLst>
      <p:ext uri="{BB962C8B-B14F-4D97-AF65-F5344CB8AC3E}">
        <p14:creationId xmlns:p14="http://schemas.microsoft.com/office/powerpoint/2010/main" val="219835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5800" y="3132666"/>
            <a:ext cx="5311775" cy="308601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3132666"/>
            <a:ext cx="5334000" cy="308601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394B6D-16CB-4A5C-8869-C5249C826711}" type="datetimeFigureOut">
              <a:rPr kumimoji="1" lang="ja-JP" altLang="en-US" smtClean="0"/>
              <a:t>2020/3/26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14A32F8-8804-4EA3-AC80-65D0EE01F3DA}" type="slidenum">
              <a:rPr kumimoji="1" lang="ja-JP" altLang="en-US" smtClean="0"/>
              <a:t>‹#›</a:t>
            </a:fld>
            <a:endParaRPr kumimoji="1" lang="ja-JP" altLang="en-US"/>
          </a:p>
        </p:txBody>
      </p:sp>
    </p:spTree>
    <p:extLst>
      <p:ext uri="{BB962C8B-B14F-4D97-AF65-F5344CB8AC3E}">
        <p14:creationId xmlns:p14="http://schemas.microsoft.com/office/powerpoint/2010/main" val="234766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9394B6D-16CB-4A5C-8869-C5249C826711}" type="datetimeFigureOut">
              <a:rPr kumimoji="1" lang="ja-JP" altLang="en-US" smtClean="0"/>
              <a:t>2020/3/26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14A32F8-8804-4EA3-AC80-65D0EE01F3DA}" type="slidenum">
              <a:rPr kumimoji="1" lang="ja-JP" altLang="en-US" smtClean="0"/>
              <a:t>‹#›</a:t>
            </a:fld>
            <a:endParaRPr kumimoji="1" lang="ja-JP" altLang="en-US"/>
          </a:p>
        </p:txBody>
      </p:sp>
    </p:spTree>
    <p:extLst>
      <p:ext uri="{BB962C8B-B14F-4D97-AF65-F5344CB8AC3E}">
        <p14:creationId xmlns:p14="http://schemas.microsoft.com/office/powerpoint/2010/main" val="2356533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94B6D-16CB-4A5C-8869-C5249C826711}" type="datetimeFigureOut">
              <a:rPr kumimoji="1" lang="ja-JP" altLang="en-US" smtClean="0"/>
              <a:t>2020/3/26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14A32F8-8804-4EA3-AC80-65D0EE01F3DA}" type="slidenum">
              <a:rPr kumimoji="1" lang="ja-JP" altLang="en-US" smtClean="0"/>
              <a:t>‹#›</a:t>
            </a:fld>
            <a:endParaRPr kumimoji="1" lang="ja-JP" altLang="en-US"/>
          </a:p>
        </p:txBody>
      </p:sp>
    </p:spTree>
    <p:extLst>
      <p:ext uri="{BB962C8B-B14F-4D97-AF65-F5344CB8AC3E}">
        <p14:creationId xmlns:p14="http://schemas.microsoft.com/office/powerpoint/2010/main" val="36776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9394B6D-16CB-4A5C-8869-C5249C826711}" type="datetimeFigureOut">
              <a:rPr kumimoji="1" lang="ja-JP" altLang="en-US" smtClean="0"/>
              <a:t>2020/3/26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4A32F8-8804-4EA3-AC80-65D0EE01F3DA}" type="slidenum">
              <a:rPr kumimoji="1" lang="ja-JP" altLang="en-US" smtClean="0"/>
              <a:t>‹#›</a:t>
            </a:fld>
            <a:endParaRPr kumimoji="1" lang="ja-JP" altLang="en-US"/>
          </a:p>
        </p:txBody>
      </p:sp>
    </p:spTree>
    <p:extLst>
      <p:ext uri="{BB962C8B-B14F-4D97-AF65-F5344CB8AC3E}">
        <p14:creationId xmlns:p14="http://schemas.microsoft.com/office/powerpoint/2010/main" val="276869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9394B6D-16CB-4A5C-8869-C5249C826711}" type="datetimeFigureOut">
              <a:rPr kumimoji="1" lang="ja-JP" altLang="en-US" smtClean="0"/>
              <a:t>2020/3/26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4A32F8-8804-4EA3-AC80-65D0EE01F3DA}" type="slidenum">
              <a:rPr kumimoji="1" lang="ja-JP" altLang="en-US" smtClean="0"/>
              <a:t>‹#›</a:t>
            </a:fld>
            <a:endParaRPr kumimoji="1" lang="ja-JP" altLang="en-US"/>
          </a:p>
        </p:txBody>
      </p:sp>
    </p:spTree>
    <p:extLst>
      <p:ext uri="{BB962C8B-B14F-4D97-AF65-F5344CB8AC3E}">
        <p14:creationId xmlns:p14="http://schemas.microsoft.com/office/powerpoint/2010/main" val="1485884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9394B6D-16CB-4A5C-8869-C5249C826711}" type="datetimeFigureOut">
              <a:rPr kumimoji="1" lang="ja-JP" altLang="en-US" smtClean="0"/>
              <a:t>2020/3/26</a:t>
            </a:fld>
            <a:endParaRPr kumimoji="1" lang="ja-JP" alt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14A32F8-8804-4EA3-AC80-65D0EE01F3DA}" type="slidenum">
              <a:rPr kumimoji="1" lang="ja-JP" altLang="en-US" smtClean="0"/>
              <a:t>‹#›</a:t>
            </a:fld>
            <a:endParaRPr kumimoji="1" lang="ja-JP" altLang="en-US"/>
          </a:p>
        </p:txBody>
      </p:sp>
    </p:spTree>
    <p:extLst>
      <p:ext uri="{BB962C8B-B14F-4D97-AF65-F5344CB8AC3E}">
        <p14:creationId xmlns:p14="http://schemas.microsoft.com/office/powerpoint/2010/main" val="6345654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kumimoji="1"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ord.yahoo.co.jp/o/image/RV=1/RE=1567142762/RH=b3JkLnlhaG9vLmNvLmpw/RB=/RU=aHR0cHM6Ly90b2t5bzIwMjAub3JnL2pwL2dhbWVzL3Nwb3J0L3BhcmFseW1waWMvdGFibGUtdGVubmlzLw--/RS=%5eADB_ROTVa3iJj0GHNX5fUCnOnZTlC4-;_ylc=X3IDMgRmc3QDMD9yPTEmbD1yaQRpZHgDMARvaWQDQU5kOUdjUk5Ra0s2ejhtdUJGcndUaHE0eUhtelpuTE5NeVVWT05xZUhZTXpUWEh1aHhZNWJhcnRJUk9Rdnc4BHADNDRPUjQ0T3A0NE9xNDRPejQ0T1U0NE9ENDRLdjQ0Q0E1WTJUNTVDRARwb3MDMQRzZWMDc2h3BHNsawNyaQ--"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F0FDEC6-7F05-4E27-B4DD-113F59D39F23}"/>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2AFD361C-1FB8-4A95-8314-85152B584E3D}"/>
              </a:ext>
            </a:extLst>
          </p:cNvPr>
          <p:cNvSpPr>
            <a:spLocks noGrp="1"/>
          </p:cNvSpPr>
          <p:nvPr>
            <p:ph idx="1"/>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85524005-BE3C-407F-99F7-D919C614718D}"/>
              </a:ext>
            </a:extLst>
          </p:cNvPr>
          <p:cNvSpPr/>
          <p:nvPr/>
        </p:nvSpPr>
        <p:spPr>
          <a:xfrm>
            <a:off x="274166" y="345636"/>
            <a:ext cx="11538083" cy="5980213"/>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9900" dirty="0"/>
              <a:t>３時間目</a:t>
            </a:r>
          </a:p>
        </p:txBody>
      </p:sp>
    </p:spTree>
    <p:extLst>
      <p:ext uri="{BB962C8B-B14F-4D97-AF65-F5344CB8AC3E}">
        <p14:creationId xmlns:p14="http://schemas.microsoft.com/office/powerpoint/2010/main" val="356426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58E4E4C-C0DB-48A4-8321-3BC588C150AF}"/>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721CACAC-B390-4693-B901-6F1C69987191}"/>
              </a:ext>
            </a:extLst>
          </p:cNvPr>
          <p:cNvSpPr>
            <a:spLocks noGrp="1"/>
          </p:cNvSpPr>
          <p:nvPr>
            <p:ph idx="1"/>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495CE773-8311-4AAE-92B4-FFBBF3E2E0FA}"/>
              </a:ext>
            </a:extLst>
          </p:cNvPr>
          <p:cNvSpPr/>
          <p:nvPr/>
        </p:nvSpPr>
        <p:spPr>
          <a:xfrm>
            <a:off x="145774" y="136074"/>
            <a:ext cx="11900452" cy="517448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2020</a:t>
            </a: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年五輪開催国発表後、</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大泣きする太田雄貴招致委員の画像</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5" name="四角形: 角を丸くする 4">
            <a:extLst>
              <a:ext uri="{FF2B5EF4-FFF2-40B4-BE49-F238E27FC236}">
                <a16:creationId xmlns="" xmlns:a16="http://schemas.microsoft.com/office/drawing/2014/main" id="{174F0E2B-CBB9-4B2B-88E3-985D914E04FC}"/>
              </a:ext>
            </a:extLst>
          </p:cNvPr>
          <p:cNvSpPr/>
          <p:nvPr/>
        </p:nvSpPr>
        <p:spPr>
          <a:xfrm>
            <a:off x="640921" y="3820284"/>
            <a:ext cx="10441744" cy="2901642"/>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なぜ、こんなに</a:t>
            </a:r>
            <a:endParaRPr kumimoji="1" lang="en-US" altLang="ja-JP"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泣くほど喜ぶの？</a:t>
            </a:r>
          </a:p>
        </p:txBody>
      </p:sp>
    </p:spTree>
    <p:extLst>
      <p:ext uri="{BB962C8B-B14F-4D97-AF65-F5344CB8AC3E}">
        <p14:creationId xmlns:p14="http://schemas.microsoft.com/office/powerpoint/2010/main" val="123258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48F6622-A671-45C6-A8C3-1D64C8B153E0}"/>
              </a:ext>
            </a:extLst>
          </p:cNvPr>
          <p:cNvSpPr>
            <a:spLocks noGrp="1"/>
          </p:cNvSpPr>
          <p:nvPr>
            <p:ph type="ctrTitle"/>
          </p:nvPr>
        </p:nvSpPr>
        <p:spPr>
          <a:xfrm>
            <a:off x="672904" y="1182177"/>
            <a:ext cx="10846191" cy="2462825"/>
          </a:xfrm>
        </p:spPr>
        <p:txBody>
          <a:bodyPr>
            <a:normAutofit/>
          </a:bodyPr>
          <a:lstStyle/>
          <a:p>
            <a:r>
              <a:rPr kumimoji="1" lang="ja-JP" altLang="en-US" sz="7200" dirty="0"/>
              <a:t>３．オリンピックムーブメント</a:t>
            </a:r>
          </a:p>
        </p:txBody>
      </p:sp>
      <p:sp>
        <p:nvSpPr>
          <p:cNvPr id="3" name="吹き出し: 角を丸めた四角形 2">
            <a:extLst>
              <a:ext uri="{FF2B5EF4-FFF2-40B4-BE49-F238E27FC236}">
                <a16:creationId xmlns="" xmlns:a16="http://schemas.microsoft.com/office/drawing/2014/main" id="{B16E9286-E72F-4797-A6AA-35AFDA769499}"/>
              </a:ext>
            </a:extLst>
          </p:cNvPr>
          <p:cNvSpPr/>
          <p:nvPr/>
        </p:nvSpPr>
        <p:spPr>
          <a:xfrm>
            <a:off x="3657599" y="4052994"/>
            <a:ext cx="7732144" cy="2560591"/>
          </a:xfrm>
          <a:prstGeom prst="wedgeRoundRectCallout">
            <a:avLst>
              <a:gd name="adj1" fmla="val -37246"/>
              <a:gd name="adj2" fmla="val -70747"/>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それほどの</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魅力のあるもの</a:t>
            </a:r>
          </a:p>
        </p:txBody>
      </p:sp>
      <p:sp>
        <p:nvSpPr>
          <p:cNvPr id="5" name="四角形: 角を丸くする 4">
            <a:extLst>
              <a:ext uri="{FF2B5EF4-FFF2-40B4-BE49-F238E27FC236}">
                <a16:creationId xmlns="" xmlns:a16="http://schemas.microsoft.com/office/drawing/2014/main" id="{F97BD5B1-363C-478B-903F-7DFED5B5263D}"/>
              </a:ext>
            </a:extLst>
          </p:cNvPr>
          <p:cNvSpPr/>
          <p:nvPr/>
        </p:nvSpPr>
        <p:spPr>
          <a:xfrm>
            <a:off x="5814646" y="239226"/>
            <a:ext cx="5430129" cy="226742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オリンピックの</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ロゴマーク</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297274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 xmlns:a16="http://schemas.microsoft.com/office/drawing/2014/main" id="{A7C8A244-CFE4-4A2A-9C7E-BD56FE0B4AF6}"/>
              </a:ext>
            </a:extLst>
          </p:cNvPr>
          <p:cNvSpPr/>
          <p:nvPr/>
        </p:nvSpPr>
        <p:spPr>
          <a:xfrm>
            <a:off x="174840" y="123416"/>
            <a:ext cx="11842320" cy="658024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東京五輪のイメージ画像</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2" name="タイトル 1">
            <a:extLst>
              <a:ext uri="{FF2B5EF4-FFF2-40B4-BE49-F238E27FC236}">
                <a16:creationId xmlns="" xmlns:a16="http://schemas.microsoft.com/office/drawing/2014/main" id="{9A9CE745-F23C-4F65-A6FA-B33B1237CEE7}"/>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 xmlns:a16="http://schemas.microsoft.com/office/drawing/2014/main" id="{FCC67602-56F5-478F-BE1D-D20E47AA2F8C}"/>
              </a:ext>
            </a:extLst>
          </p:cNvPr>
          <p:cNvSpPr>
            <a:spLocks noGrp="1"/>
          </p:cNvSpPr>
          <p:nvPr>
            <p:ph type="subTitle" idx="1"/>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8C3BD56A-C046-4E70-9E8C-604A7D75CC18}"/>
              </a:ext>
            </a:extLst>
          </p:cNvPr>
          <p:cNvSpPr/>
          <p:nvPr/>
        </p:nvSpPr>
        <p:spPr>
          <a:xfrm>
            <a:off x="174840" y="1613914"/>
            <a:ext cx="11842320" cy="2265274"/>
          </a:xfrm>
          <a:prstGeom prst="roundRect">
            <a:avLst/>
          </a:prstGeom>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①オリンピズム、オリンピックムーブメントとは何か説明することができる</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430354E5-BCBB-4AC0-9BFB-A60160E4317C}"/>
              </a:ext>
            </a:extLst>
          </p:cNvPr>
          <p:cNvSpPr/>
          <p:nvPr/>
        </p:nvSpPr>
        <p:spPr>
          <a:xfrm>
            <a:off x="174840" y="123416"/>
            <a:ext cx="5856043" cy="1413674"/>
          </a:xfrm>
          <a:prstGeom prst="roundRect">
            <a:avLst/>
          </a:prstGeom>
          <a:solidFill>
            <a:srgbClr val="00B050"/>
          </a:solid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本時のねらい</a:t>
            </a:r>
          </a:p>
        </p:txBody>
      </p:sp>
      <p:sp>
        <p:nvSpPr>
          <p:cNvPr id="7" name="四角形: 角を丸くする 6">
            <a:extLst>
              <a:ext uri="{FF2B5EF4-FFF2-40B4-BE49-F238E27FC236}">
                <a16:creationId xmlns="" xmlns:a16="http://schemas.microsoft.com/office/drawing/2014/main" id="{6BCED515-89AB-45A2-A1FD-E79B880DD3A8}"/>
              </a:ext>
            </a:extLst>
          </p:cNvPr>
          <p:cNvSpPr/>
          <p:nvPr/>
        </p:nvSpPr>
        <p:spPr>
          <a:xfrm>
            <a:off x="174840" y="3956013"/>
            <a:ext cx="11842320" cy="2907596"/>
          </a:xfrm>
          <a:prstGeom prst="roundRect">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②東京オリンピック・パラリンピックの価値について、自分の考えを述べることができる</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52861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 xmlns:a16="http://schemas.microsoft.com/office/drawing/2014/main" id="{C2E23532-DA07-4723-BDA9-8FE91243FE61}"/>
              </a:ext>
            </a:extLst>
          </p:cNvPr>
          <p:cNvSpPr/>
          <p:nvPr/>
        </p:nvSpPr>
        <p:spPr>
          <a:xfrm>
            <a:off x="3811237" y="1867048"/>
            <a:ext cx="7482840" cy="12930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クーベルタン</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（フランス）</a:t>
            </a:r>
          </a:p>
        </p:txBody>
      </p:sp>
      <p:sp>
        <p:nvSpPr>
          <p:cNvPr id="2" name="タイトル 1">
            <a:extLst>
              <a:ext uri="{FF2B5EF4-FFF2-40B4-BE49-F238E27FC236}">
                <a16:creationId xmlns="" xmlns:a16="http://schemas.microsoft.com/office/drawing/2014/main" id="{8C9C73E0-D0BD-43DC-8570-018905A94A40}"/>
              </a:ext>
            </a:extLst>
          </p:cNvPr>
          <p:cNvSpPr>
            <a:spLocks noGrp="1"/>
          </p:cNvSpPr>
          <p:nvPr>
            <p:ph type="title"/>
          </p:nvPr>
        </p:nvSpPr>
        <p:spPr>
          <a:xfrm>
            <a:off x="1093763" y="901532"/>
            <a:ext cx="11098237" cy="1293028"/>
          </a:xfrm>
        </p:spPr>
        <p:txBody>
          <a:bodyPr>
            <a:noAutofit/>
          </a:bodyPr>
          <a:lstStyle/>
          <a:p>
            <a:endParaRPr kumimoji="1" lang="ja-JP" altLang="en-US" sz="5400" dirty="0"/>
          </a:p>
        </p:txBody>
      </p:sp>
      <p:sp>
        <p:nvSpPr>
          <p:cNvPr id="11" name="四角形: 角を丸くする 10">
            <a:extLst>
              <a:ext uri="{FF2B5EF4-FFF2-40B4-BE49-F238E27FC236}">
                <a16:creationId xmlns="" xmlns:a16="http://schemas.microsoft.com/office/drawing/2014/main" id="{A9875D7F-EF40-48BA-95AE-09F77C218EAF}"/>
              </a:ext>
            </a:extLst>
          </p:cNvPr>
          <p:cNvSpPr/>
          <p:nvPr/>
        </p:nvSpPr>
        <p:spPr>
          <a:xfrm>
            <a:off x="277837" y="468747"/>
            <a:ext cx="3988904" cy="610494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クーベルタンの画像</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4" name="四角形: 角を丸くする 3">
            <a:extLst>
              <a:ext uri="{FF2B5EF4-FFF2-40B4-BE49-F238E27FC236}">
                <a16:creationId xmlns="" xmlns:a16="http://schemas.microsoft.com/office/drawing/2014/main" id="{813D8B37-5F7F-4AD9-85B4-6E1283B7AA28}"/>
              </a:ext>
            </a:extLst>
          </p:cNvPr>
          <p:cNvSpPr/>
          <p:nvPr/>
        </p:nvSpPr>
        <p:spPr>
          <a:xfrm>
            <a:off x="277837" y="198147"/>
            <a:ext cx="6291775" cy="1406769"/>
          </a:xfrm>
          <a:prstGeom prst="roundRect">
            <a:avLst/>
          </a:prstGeom>
          <a:solidFill>
            <a:srgbClr val="00206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クーベルタン</a:t>
            </a:r>
          </a:p>
        </p:txBody>
      </p:sp>
      <p:sp>
        <p:nvSpPr>
          <p:cNvPr id="5" name="吹き出し: 角を丸めた四角形 4">
            <a:extLst>
              <a:ext uri="{FF2B5EF4-FFF2-40B4-BE49-F238E27FC236}">
                <a16:creationId xmlns="" xmlns:a16="http://schemas.microsoft.com/office/drawing/2014/main" id="{779AEB94-C378-4066-8F0B-DC2230E41595}"/>
              </a:ext>
            </a:extLst>
          </p:cNvPr>
          <p:cNvSpPr/>
          <p:nvPr/>
        </p:nvSpPr>
        <p:spPr>
          <a:xfrm>
            <a:off x="4089074" y="1509041"/>
            <a:ext cx="7825089" cy="2601822"/>
          </a:xfrm>
          <a:prstGeom prst="wedgeRoundRectCallout">
            <a:avLst>
              <a:gd name="adj1" fmla="val -61949"/>
              <a:gd name="adj2" fmla="val 2763"/>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オリンピックを</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世界でしよう！</a:t>
            </a:r>
          </a:p>
        </p:txBody>
      </p:sp>
      <p:sp>
        <p:nvSpPr>
          <p:cNvPr id="10" name="四角形: 角を丸くする 9">
            <a:extLst>
              <a:ext uri="{FF2B5EF4-FFF2-40B4-BE49-F238E27FC236}">
                <a16:creationId xmlns="" xmlns:a16="http://schemas.microsoft.com/office/drawing/2014/main" id="{AAE7344F-DF3C-43F6-AB15-CD91FF9123C3}"/>
              </a:ext>
            </a:extLst>
          </p:cNvPr>
          <p:cNvSpPr/>
          <p:nvPr/>
        </p:nvSpPr>
        <p:spPr>
          <a:xfrm>
            <a:off x="468890" y="5076379"/>
            <a:ext cx="11601189" cy="1693617"/>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1896</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年国際オリンピック委員会設立</a:t>
            </a:r>
          </a:p>
        </p:txBody>
      </p:sp>
      <p:sp>
        <p:nvSpPr>
          <p:cNvPr id="8" name="矢印: 右 7">
            <a:extLst>
              <a:ext uri="{FF2B5EF4-FFF2-40B4-BE49-F238E27FC236}">
                <a16:creationId xmlns="" xmlns:a16="http://schemas.microsoft.com/office/drawing/2014/main" id="{D8B471F8-41F7-48FC-880F-1904F9216C9C}"/>
              </a:ext>
            </a:extLst>
          </p:cNvPr>
          <p:cNvSpPr/>
          <p:nvPr/>
        </p:nvSpPr>
        <p:spPr>
          <a:xfrm rot="5400000">
            <a:off x="6063103" y="3395046"/>
            <a:ext cx="1477595" cy="2574906"/>
          </a:xfrm>
          <a:prstGeom prst="rightArrow">
            <a:avLst/>
          </a:prstGeom>
          <a:solidFill>
            <a:srgbClr val="FFC00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313756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 xmlns:a16="http://schemas.microsoft.com/office/drawing/2014/main" id="{43BA7198-2F60-40FA-8F60-ECFA2550A891}"/>
              </a:ext>
            </a:extLst>
          </p:cNvPr>
          <p:cNvSpPr/>
          <p:nvPr/>
        </p:nvSpPr>
        <p:spPr>
          <a:xfrm>
            <a:off x="277836" y="198147"/>
            <a:ext cx="8804455" cy="1529676"/>
          </a:xfrm>
          <a:prstGeom prst="roundRect">
            <a:avLst/>
          </a:prstGeom>
          <a:solidFill>
            <a:srgbClr val="00206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オリンピックの目的は？</a:t>
            </a:r>
          </a:p>
        </p:txBody>
      </p:sp>
      <p:sp>
        <p:nvSpPr>
          <p:cNvPr id="4" name="四角形: 角を丸くする 3">
            <a:extLst>
              <a:ext uri="{FF2B5EF4-FFF2-40B4-BE49-F238E27FC236}">
                <a16:creationId xmlns="" xmlns:a16="http://schemas.microsoft.com/office/drawing/2014/main" id="{4FF1254B-A041-41A7-BAC1-4802EA1AA655}"/>
              </a:ext>
            </a:extLst>
          </p:cNvPr>
          <p:cNvSpPr/>
          <p:nvPr/>
        </p:nvSpPr>
        <p:spPr>
          <a:xfrm>
            <a:off x="1852246" y="2023226"/>
            <a:ext cx="8639908" cy="4483082"/>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オリンピックの</a:t>
            </a:r>
            <a:endParaRPr kumimoji="1" lang="en-US" altLang="ja-JP" sz="8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ロゴマーク</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2539203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4DF2E69-7538-47D3-8B9B-50D99AD9886D}"/>
              </a:ext>
            </a:extLst>
          </p:cNvPr>
          <p:cNvSpPr>
            <a:spLocks noGrp="1"/>
          </p:cNvSpPr>
          <p:nvPr>
            <p:ph type="title"/>
          </p:nvPr>
        </p:nvSpPr>
        <p:spPr/>
        <p:txBody>
          <a:bodyPr/>
          <a:lstStyle/>
          <a:p>
            <a:endParaRPr kumimoji="1" lang="ja-JP" altLang="en-US"/>
          </a:p>
        </p:txBody>
      </p:sp>
      <p:sp>
        <p:nvSpPr>
          <p:cNvPr id="10" name="四角形: 角を丸くする 9">
            <a:extLst>
              <a:ext uri="{FF2B5EF4-FFF2-40B4-BE49-F238E27FC236}">
                <a16:creationId xmlns="" xmlns:a16="http://schemas.microsoft.com/office/drawing/2014/main" id="{EF7A2AB7-9DBF-4DC4-82FA-52F5A3A0EFA1}"/>
              </a:ext>
            </a:extLst>
          </p:cNvPr>
          <p:cNvSpPr/>
          <p:nvPr/>
        </p:nvSpPr>
        <p:spPr>
          <a:xfrm>
            <a:off x="546014" y="93834"/>
            <a:ext cx="5336827" cy="3149096"/>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ボルト選手のメダルを掛けた画像</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13" name="四角形: 角を丸くする 12">
            <a:extLst>
              <a:ext uri="{FF2B5EF4-FFF2-40B4-BE49-F238E27FC236}">
                <a16:creationId xmlns="" xmlns:a16="http://schemas.microsoft.com/office/drawing/2014/main" id="{4215C371-D665-46FF-8D0F-DD07B85A2870}"/>
              </a:ext>
            </a:extLst>
          </p:cNvPr>
          <p:cNvSpPr/>
          <p:nvPr/>
        </p:nvSpPr>
        <p:spPr>
          <a:xfrm>
            <a:off x="6157091" y="120185"/>
            <a:ext cx="5336827" cy="3149096"/>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4×100m</a:t>
            </a: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リレー</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日本代表のメダルを掛けた画像</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14" name="四角形: 角を丸くする 13">
            <a:extLst>
              <a:ext uri="{FF2B5EF4-FFF2-40B4-BE49-F238E27FC236}">
                <a16:creationId xmlns="" xmlns:a16="http://schemas.microsoft.com/office/drawing/2014/main" id="{01D9CD19-08CA-4C2C-8D7B-5D2B199D7C77}"/>
              </a:ext>
            </a:extLst>
          </p:cNvPr>
          <p:cNvSpPr/>
          <p:nvPr/>
        </p:nvSpPr>
        <p:spPr>
          <a:xfrm>
            <a:off x="615116" y="3708904"/>
            <a:ext cx="5336827" cy="3149096"/>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バドミントン日本代表タカマツペアのメダルを掛けた画像</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15" name="四角形: 角を丸くする 14">
            <a:extLst>
              <a:ext uri="{FF2B5EF4-FFF2-40B4-BE49-F238E27FC236}">
                <a16:creationId xmlns="" xmlns:a16="http://schemas.microsoft.com/office/drawing/2014/main" id="{4A59CA2E-9CDC-4D1D-933D-78BC9462C6FB}"/>
              </a:ext>
            </a:extLst>
          </p:cNvPr>
          <p:cNvSpPr/>
          <p:nvPr/>
        </p:nvSpPr>
        <p:spPr>
          <a:xfrm>
            <a:off x="6274328" y="3683368"/>
            <a:ext cx="5336827" cy="3149096"/>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卓球日本代表団体のメダルを掛けた画像</a:t>
            </a:r>
            <a:endParaRPr kumimoji="1" lang="en-US" altLang="ja-JP" sz="4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8" name="四角形: 角を丸くする 7">
            <a:extLst>
              <a:ext uri="{FF2B5EF4-FFF2-40B4-BE49-F238E27FC236}">
                <a16:creationId xmlns="" xmlns:a16="http://schemas.microsoft.com/office/drawing/2014/main" id="{F5F4EE1D-70CD-487E-8F3D-F85EBDC6F413}"/>
              </a:ext>
            </a:extLst>
          </p:cNvPr>
          <p:cNvSpPr/>
          <p:nvPr/>
        </p:nvSpPr>
        <p:spPr>
          <a:xfrm>
            <a:off x="1355318" y="2443110"/>
            <a:ext cx="9124709" cy="1293028"/>
          </a:xfrm>
          <a:prstGeom prst="roundRect">
            <a:avLst/>
          </a:prstGeom>
          <a:solidFill>
            <a:srgbClr val="00206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オリンピックの目的は？</a:t>
            </a:r>
          </a:p>
        </p:txBody>
      </p:sp>
      <p:sp>
        <p:nvSpPr>
          <p:cNvPr id="12" name="二等辺三角形 11">
            <a:extLst>
              <a:ext uri="{FF2B5EF4-FFF2-40B4-BE49-F238E27FC236}">
                <a16:creationId xmlns="" xmlns:a16="http://schemas.microsoft.com/office/drawing/2014/main" id="{1EBE46E6-1752-45D3-B6F7-FACE75EE050C}"/>
              </a:ext>
            </a:extLst>
          </p:cNvPr>
          <p:cNvSpPr/>
          <p:nvPr/>
        </p:nvSpPr>
        <p:spPr>
          <a:xfrm>
            <a:off x="2185334" y="764373"/>
            <a:ext cx="7464677" cy="5169875"/>
          </a:xfrm>
          <a:prstGeom prst="triangle">
            <a:avLst/>
          </a:prstGeom>
          <a:noFill/>
          <a:ln w="393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276708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C9C73E0-D0BD-43DC-8570-018905A94A40}"/>
              </a:ext>
            </a:extLst>
          </p:cNvPr>
          <p:cNvSpPr>
            <a:spLocks noGrp="1"/>
          </p:cNvSpPr>
          <p:nvPr>
            <p:ph type="title"/>
          </p:nvPr>
        </p:nvSpPr>
        <p:spPr>
          <a:xfrm>
            <a:off x="1093763" y="901532"/>
            <a:ext cx="11098237" cy="1293028"/>
          </a:xfrm>
        </p:spPr>
        <p:txBody>
          <a:bodyPr>
            <a:noAutofit/>
          </a:bodyPr>
          <a:lstStyle/>
          <a:p>
            <a:endParaRPr kumimoji="1" lang="ja-JP" altLang="en-US" sz="5400" dirty="0"/>
          </a:p>
        </p:txBody>
      </p:sp>
      <p:sp>
        <p:nvSpPr>
          <p:cNvPr id="3" name="コンテンツ プレースホルダー 2">
            <a:extLst>
              <a:ext uri="{FF2B5EF4-FFF2-40B4-BE49-F238E27FC236}">
                <a16:creationId xmlns="" xmlns:a16="http://schemas.microsoft.com/office/drawing/2014/main" id="{F4DC2AEB-E726-4C05-B6F7-4B0DA0439C18}"/>
              </a:ext>
            </a:extLst>
          </p:cNvPr>
          <p:cNvSpPr>
            <a:spLocks noGrp="1"/>
          </p:cNvSpPr>
          <p:nvPr>
            <p:ph idx="1"/>
          </p:nvPr>
        </p:nvSpPr>
        <p:spPr/>
        <p:txBody>
          <a:bodyPr/>
          <a:lstStyle/>
          <a:p>
            <a:endParaRPr kumimoji="1" lang="ja-JP" altLang="en-US" dirty="0"/>
          </a:p>
        </p:txBody>
      </p:sp>
      <p:sp>
        <p:nvSpPr>
          <p:cNvPr id="10" name="四角形: 角を丸くする 9">
            <a:extLst>
              <a:ext uri="{FF2B5EF4-FFF2-40B4-BE49-F238E27FC236}">
                <a16:creationId xmlns="" xmlns:a16="http://schemas.microsoft.com/office/drawing/2014/main" id="{EC734B9F-3BD6-43EB-A3A5-CD1515C4AADB}"/>
              </a:ext>
            </a:extLst>
          </p:cNvPr>
          <p:cNvSpPr/>
          <p:nvPr/>
        </p:nvSpPr>
        <p:spPr>
          <a:xfrm>
            <a:off x="189407" y="639315"/>
            <a:ext cx="3988904" cy="610494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クーベルタンの画像</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5" name="吹き出し: 角を丸めた四角形 4">
            <a:extLst>
              <a:ext uri="{FF2B5EF4-FFF2-40B4-BE49-F238E27FC236}">
                <a16:creationId xmlns="" xmlns:a16="http://schemas.microsoft.com/office/drawing/2014/main" id="{779AEB94-C378-4066-8F0B-DC2230E41595}"/>
              </a:ext>
            </a:extLst>
          </p:cNvPr>
          <p:cNvSpPr/>
          <p:nvPr/>
        </p:nvSpPr>
        <p:spPr>
          <a:xfrm>
            <a:off x="4089074" y="1497821"/>
            <a:ext cx="7825089" cy="2411199"/>
          </a:xfrm>
          <a:prstGeom prst="wedgeRoundRectCallout">
            <a:avLst>
              <a:gd name="adj1" fmla="val -61949"/>
              <a:gd name="adj2" fmla="val 2763"/>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スポーツは</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青少年の</a:t>
            </a:r>
            <a:r>
              <a:rPr kumimoji="1" lang="ja-JP" altLang="en-US" sz="88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教育</a:t>
            </a:r>
            <a:endPar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9" name="吹き出し: 角を丸めた四角形 8">
            <a:extLst>
              <a:ext uri="{FF2B5EF4-FFF2-40B4-BE49-F238E27FC236}">
                <a16:creationId xmlns="" xmlns:a16="http://schemas.microsoft.com/office/drawing/2014/main" id="{29904BFE-24F8-4B74-A1CA-C0EA51996CD3}"/>
              </a:ext>
            </a:extLst>
          </p:cNvPr>
          <p:cNvSpPr/>
          <p:nvPr/>
        </p:nvSpPr>
        <p:spPr>
          <a:xfrm>
            <a:off x="189407" y="3930397"/>
            <a:ext cx="11914163" cy="2772377"/>
          </a:xfrm>
          <a:prstGeom prst="wedgeRoundRectCallout">
            <a:avLst>
              <a:gd name="adj1" fmla="val -28135"/>
              <a:gd name="adj2" fmla="val -76467"/>
              <a:gd name="adj3" fmla="val 16667"/>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スポーツの世界大会を開催したら、</a:t>
            </a:r>
            <a:r>
              <a:rPr kumimoji="1" lang="ja-JP" altLang="en-US"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友好</a:t>
            </a: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が生まれ、</a:t>
            </a:r>
            <a:r>
              <a:rPr kumimoji="1" lang="ja-JP" altLang="en-US" sz="115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世界平和</a:t>
            </a: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につながる</a:t>
            </a:r>
          </a:p>
        </p:txBody>
      </p:sp>
      <p:sp>
        <p:nvSpPr>
          <p:cNvPr id="8" name="四角形: 角を丸くする 7">
            <a:extLst>
              <a:ext uri="{FF2B5EF4-FFF2-40B4-BE49-F238E27FC236}">
                <a16:creationId xmlns="" xmlns:a16="http://schemas.microsoft.com/office/drawing/2014/main" id="{ABE5B6EE-5B72-4ECA-883A-197C03B17DE1}"/>
              </a:ext>
            </a:extLst>
          </p:cNvPr>
          <p:cNvSpPr/>
          <p:nvPr/>
        </p:nvSpPr>
        <p:spPr>
          <a:xfrm>
            <a:off x="277836" y="198147"/>
            <a:ext cx="9112995" cy="1406769"/>
          </a:xfrm>
          <a:prstGeom prst="roundRect">
            <a:avLst/>
          </a:prstGeom>
          <a:solidFill>
            <a:srgbClr val="00206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オリンピックの目的は？</a:t>
            </a:r>
          </a:p>
        </p:txBody>
      </p:sp>
    </p:spTree>
    <p:extLst>
      <p:ext uri="{BB962C8B-B14F-4D97-AF65-F5344CB8AC3E}">
        <p14:creationId xmlns:p14="http://schemas.microsoft.com/office/powerpoint/2010/main" val="32166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E55CAC1-A83C-4EFC-B911-E3F889CD362F}"/>
              </a:ext>
            </a:extLst>
          </p:cNvPr>
          <p:cNvSpPr>
            <a:spLocks noGrp="1"/>
          </p:cNvSpPr>
          <p:nvPr>
            <p:ph type="title"/>
          </p:nvPr>
        </p:nvSpPr>
        <p:spPr/>
        <p:txBody>
          <a:bodyPr/>
          <a:lstStyle/>
          <a:p>
            <a:endParaRPr kumimoji="1" lang="ja-JP" altLang="en-US"/>
          </a:p>
        </p:txBody>
      </p:sp>
      <p:pic>
        <p:nvPicPr>
          <p:cNvPr id="9" name="コンテンツ プレースホルダー 8">
            <a:extLst>
              <a:ext uri="{FF2B5EF4-FFF2-40B4-BE49-F238E27FC236}">
                <a16:creationId xmlns="" xmlns:a16="http://schemas.microsoft.com/office/drawing/2014/main" id="{42EB7130-E41F-4D89-B287-7F2B948860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84012" y="1658510"/>
            <a:ext cx="4826303" cy="4776943"/>
          </a:xfrm>
        </p:spPr>
      </p:pic>
      <p:sp>
        <p:nvSpPr>
          <p:cNvPr id="10" name="四角形: 角を丸くする 9">
            <a:extLst>
              <a:ext uri="{FF2B5EF4-FFF2-40B4-BE49-F238E27FC236}">
                <a16:creationId xmlns="" xmlns:a16="http://schemas.microsoft.com/office/drawing/2014/main" id="{E9DDC033-C13C-4664-9E26-92EFE539B436}"/>
              </a:ext>
            </a:extLst>
          </p:cNvPr>
          <p:cNvSpPr/>
          <p:nvPr/>
        </p:nvSpPr>
        <p:spPr>
          <a:xfrm>
            <a:off x="188710" y="1750799"/>
            <a:ext cx="7469944" cy="1745656"/>
          </a:xfrm>
          <a:prstGeom prst="roundRect">
            <a:avLst/>
          </a:prstGeom>
          <a:solidFill>
            <a:srgbClr val="00B05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世界平和</a:t>
            </a:r>
          </a:p>
        </p:txBody>
      </p:sp>
      <p:sp>
        <p:nvSpPr>
          <p:cNvPr id="6" name="四角形: 角を丸くする 5">
            <a:extLst>
              <a:ext uri="{FF2B5EF4-FFF2-40B4-BE49-F238E27FC236}">
                <a16:creationId xmlns="" xmlns:a16="http://schemas.microsoft.com/office/drawing/2014/main" id="{2D3A6E75-6379-4DAA-A352-F5110B6608AA}"/>
              </a:ext>
            </a:extLst>
          </p:cNvPr>
          <p:cNvSpPr/>
          <p:nvPr/>
        </p:nvSpPr>
        <p:spPr>
          <a:xfrm>
            <a:off x="188710" y="3588744"/>
            <a:ext cx="7469944" cy="3052497"/>
          </a:xfrm>
          <a:prstGeom prst="roundRect">
            <a:avLst/>
          </a:prstGeom>
          <a:solidFill>
            <a:srgbClr val="DB7325"/>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友好</a:t>
            </a:r>
            <a:endParaRPr kumimoji="1" lang="en-US" altLang="ja-JP"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9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国際親善</a:t>
            </a: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p:txBody>
      </p:sp>
      <p:sp>
        <p:nvSpPr>
          <p:cNvPr id="8" name="四角形: 角を丸くする 7">
            <a:extLst>
              <a:ext uri="{FF2B5EF4-FFF2-40B4-BE49-F238E27FC236}">
                <a16:creationId xmlns="" xmlns:a16="http://schemas.microsoft.com/office/drawing/2014/main" id="{041E2AF9-EA51-4C8A-B2B1-5F28A2A2767A}"/>
              </a:ext>
            </a:extLst>
          </p:cNvPr>
          <p:cNvSpPr/>
          <p:nvPr/>
        </p:nvSpPr>
        <p:spPr>
          <a:xfrm>
            <a:off x="277837" y="195634"/>
            <a:ext cx="11269365" cy="1406769"/>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オリンピズム</a:t>
            </a: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（オリンピックの理念）</a:t>
            </a:r>
            <a:endPar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276920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05D9134-5471-4763-B977-BDED7619B49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339CFD19-2CB4-4F48-AC2F-2F8652419BE2}"/>
              </a:ext>
            </a:extLst>
          </p:cNvPr>
          <p:cNvSpPr>
            <a:spLocks noGrp="1"/>
          </p:cNvSpPr>
          <p:nvPr>
            <p:ph idx="1"/>
          </p:nvPr>
        </p:nvSpPr>
        <p:spPr/>
        <p:txBody>
          <a:bodyPr/>
          <a:lstStyle/>
          <a:p>
            <a:endParaRPr kumimoji="1" lang="ja-JP" altLang="en-US"/>
          </a:p>
        </p:txBody>
      </p:sp>
      <p:sp>
        <p:nvSpPr>
          <p:cNvPr id="5" name="四角形: 角を丸くする 4">
            <a:extLst>
              <a:ext uri="{FF2B5EF4-FFF2-40B4-BE49-F238E27FC236}">
                <a16:creationId xmlns="" xmlns:a16="http://schemas.microsoft.com/office/drawing/2014/main" id="{387540F8-10F3-4D9F-8D1F-F90CFD9EC443}"/>
              </a:ext>
            </a:extLst>
          </p:cNvPr>
          <p:cNvSpPr/>
          <p:nvPr/>
        </p:nvSpPr>
        <p:spPr>
          <a:xfrm>
            <a:off x="171605" y="119270"/>
            <a:ext cx="11910198" cy="662608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TW" altLang="en-US"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朝鮮半島、南北共同入場</a:t>
            </a:r>
            <a:r>
              <a:rPr kumimoji="1" lang="ja-JP" altLang="en-US"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の画像</a:t>
            </a:r>
            <a:endParaRPr kumimoji="1" lang="en-US" altLang="ja-JP"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263427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 xmlns:a16="http://schemas.microsoft.com/office/drawing/2014/main" id="{D2CEF9EE-473D-45D2-80A7-10B6FA559D44}"/>
              </a:ext>
            </a:extLst>
          </p:cNvPr>
          <p:cNvSpPr/>
          <p:nvPr/>
        </p:nvSpPr>
        <p:spPr>
          <a:xfrm>
            <a:off x="158637" y="62244"/>
            <a:ext cx="5561351" cy="1530943"/>
          </a:xfrm>
          <a:prstGeom prst="roundRect">
            <a:avLst/>
          </a:prstGeom>
          <a:solidFill>
            <a:srgbClr val="00B05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世界平和</a:t>
            </a:r>
          </a:p>
        </p:txBody>
      </p:sp>
      <p:sp>
        <p:nvSpPr>
          <p:cNvPr id="4" name="テキスト ボックス 3">
            <a:extLst>
              <a:ext uri="{FF2B5EF4-FFF2-40B4-BE49-F238E27FC236}">
                <a16:creationId xmlns="" xmlns:a16="http://schemas.microsoft.com/office/drawing/2014/main" id="{06ACFAD9-127D-44CC-9555-1093FCDD386A}"/>
              </a:ext>
            </a:extLst>
          </p:cNvPr>
          <p:cNvSpPr txBox="1"/>
          <p:nvPr/>
        </p:nvSpPr>
        <p:spPr>
          <a:xfrm>
            <a:off x="5696768" y="287226"/>
            <a:ext cx="561274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を表す１つの例</a:t>
            </a:r>
          </a:p>
        </p:txBody>
      </p:sp>
      <p:sp>
        <p:nvSpPr>
          <p:cNvPr id="7" name="四角形: 角を丸くする 6">
            <a:extLst>
              <a:ext uri="{FF2B5EF4-FFF2-40B4-BE49-F238E27FC236}">
                <a16:creationId xmlns="" xmlns:a16="http://schemas.microsoft.com/office/drawing/2014/main" id="{A6B87699-7E91-4CB5-BBE6-BEDD1938E5A9}"/>
              </a:ext>
            </a:extLst>
          </p:cNvPr>
          <p:cNvSpPr/>
          <p:nvPr/>
        </p:nvSpPr>
        <p:spPr>
          <a:xfrm>
            <a:off x="1896431" y="2086908"/>
            <a:ext cx="7647114" cy="4708848"/>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TW" altLang="en-US" sz="5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朝鮮半島、南北共同入場</a:t>
            </a:r>
            <a:r>
              <a:rPr kumimoji="1" lang="ja-JP" altLang="en-US" sz="5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の画像</a:t>
            </a:r>
            <a:endParaRPr kumimoji="1" lang="en-US" altLang="ja-JP" sz="5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四角形: 角を丸くする 7">
            <a:extLst>
              <a:ext uri="{FF2B5EF4-FFF2-40B4-BE49-F238E27FC236}">
                <a16:creationId xmlns="" xmlns:a16="http://schemas.microsoft.com/office/drawing/2014/main" id="{4D6E709B-803C-4F4F-BBA0-CE968D01B81D}"/>
              </a:ext>
            </a:extLst>
          </p:cNvPr>
          <p:cNvSpPr/>
          <p:nvPr/>
        </p:nvSpPr>
        <p:spPr>
          <a:xfrm>
            <a:off x="379858" y="1458985"/>
            <a:ext cx="11623432" cy="136019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例：朝鮮半島、南北共同入場</a:t>
            </a:r>
          </a:p>
        </p:txBody>
      </p:sp>
      <p:sp>
        <p:nvSpPr>
          <p:cNvPr id="11" name="四角形: 角を丸くする 10">
            <a:extLst>
              <a:ext uri="{FF2B5EF4-FFF2-40B4-BE49-F238E27FC236}">
                <a16:creationId xmlns="" xmlns:a16="http://schemas.microsoft.com/office/drawing/2014/main" id="{6C883BED-D10E-4E61-AE94-DFF910F07511}"/>
              </a:ext>
            </a:extLst>
          </p:cNvPr>
          <p:cNvSpPr/>
          <p:nvPr/>
        </p:nvSpPr>
        <p:spPr>
          <a:xfrm>
            <a:off x="67318" y="5183701"/>
            <a:ext cx="7156831" cy="153094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オリンピック休戦</a:t>
            </a:r>
          </a:p>
        </p:txBody>
      </p:sp>
    </p:spTree>
    <p:extLst>
      <p:ext uri="{BB962C8B-B14F-4D97-AF65-F5344CB8AC3E}">
        <p14:creationId xmlns:p14="http://schemas.microsoft.com/office/powerpoint/2010/main" val="286064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13009A8-F4CC-41EB-A282-E08E2A6D9037}"/>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 xmlns:a16="http://schemas.microsoft.com/office/drawing/2014/main" id="{98A32972-64BF-4BF0-9E39-EF44614FC6E0}"/>
              </a:ext>
            </a:extLst>
          </p:cNvPr>
          <p:cNvSpPr>
            <a:spLocks noGrp="1"/>
          </p:cNvSpPr>
          <p:nvPr>
            <p:ph type="subTitle" idx="1"/>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8BD514A2-A40A-4BD0-811F-C440D8C4A5D0}"/>
              </a:ext>
            </a:extLst>
          </p:cNvPr>
          <p:cNvSpPr/>
          <p:nvPr/>
        </p:nvSpPr>
        <p:spPr>
          <a:xfrm>
            <a:off x="407963" y="309490"/>
            <a:ext cx="11310425" cy="5922498"/>
          </a:xfrm>
          <a:prstGeom prst="roundRect">
            <a:avLst/>
          </a:prstGeom>
          <a:solidFill>
            <a:srgbClr val="00B050"/>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学習ノート</a:t>
            </a:r>
            <a:r>
              <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・今日の体調</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・小単元名</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・本時のねらい</a:t>
            </a:r>
          </a:p>
        </p:txBody>
      </p:sp>
    </p:spTree>
    <p:extLst>
      <p:ext uri="{BB962C8B-B14F-4D97-AF65-F5344CB8AC3E}">
        <p14:creationId xmlns:p14="http://schemas.microsoft.com/office/powerpoint/2010/main" val="121901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A92CB63-E68D-42F5-A05B-7A0A4305C8BC}"/>
              </a:ext>
            </a:extLst>
          </p:cNvPr>
          <p:cNvSpPr>
            <a:spLocks noGrp="1"/>
          </p:cNvSpPr>
          <p:nvPr>
            <p:ph type="title"/>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DC31604E-DB41-4969-94CA-8004903FEC93}"/>
              </a:ext>
            </a:extLst>
          </p:cNvPr>
          <p:cNvSpPr/>
          <p:nvPr/>
        </p:nvSpPr>
        <p:spPr>
          <a:xfrm>
            <a:off x="171605" y="119270"/>
            <a:ext cx="11910198" cy="662608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韓国と北朝鮮のフィギュア選手が仲良くしている画像</a:t>
            </a:r>
            <a:endParaRPr kumimoji="1" lang="en-US" altLang="ja-JP" sz="7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コンテンツ プレースホルダー 5">
            <a:extLst>
              <a:ext uri="{FF2B5EF4-FFF2-40B4-BE49-F238E27FC236}">
                <a16:creationId xmlns="" xmlns:a16="http://schemas.microsoft.com/office/drawing/2014/main" id="{80EC3F2D-D7D4-4C64-8087-77072C0E8D81}"/>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2934488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 xmlns:a16="http://schemas.microsoft.com/office/drawing/2014/main" id="{3E1BF485-E7AF-4877-91DF-6BD760C1E80C}"/>
              </a:ext>
            </a:extLst>
          </p:cNvPr>
          <p:cNvSpPr/>
          <p:nvPr/>
        </p:nvSpPr>
        <p:spPr>
          <a:xfrm>
            <a:off x="191260" y="126609"/>
            <a:ext cx="6991668" cy="1483655"/>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オリンピック休戦</a:t>
            </a:r>
          </a:p>
        </p:txBody>
      </p:sp>
      <p:sp>
        <p:nvSpPr>
          <p:cNvPr id="6" name="四角形: 角を丸くする 5">
            <a:extLst>
              <a:ext uri="{FF2B5EF4-FFF2-40B4-BE49-F238E27FC236}">
                <a16:creationId xmlns="" xmlns:a16="http://schemas.microsoft.com/office/drawing/2014/main" id="{10FC832E-46EC-4290-9212-FA24AEE70FA2}"/>
              </a:ext>
            </a:extLst>
          </p:cNvPr>
          <p:cNvSpPr/>
          <p:nvPr/>
        </p:nvSpPr>
        <p:spPr>
          <a:xfrm>
            <a:off x="304831" y="1689002"/>
            <a:ext cx="4320208" cy="5042389"/>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Olympic Truce</a:t>
            </a:r>
            <a:r>
              <a:rPr kumimoji="1" lang="ja-JP" altLang="en-US"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endParaRPr kumimoji="1" lang="en-US" altLang="ja-JP"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ロゴマーク</a:t>
            </a:r>
            <a:endParaRPr kumimoji="1" lang="en-US" altLang="ja-JP"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四角形: 角を丸くする 7">
            <a:extLst>
              <a:ext uri="{FF2B5EF4-FFF2-40B4-BE49-F238E27FC236}">
                <a16:creationId xmlns="" xmlns:a16="http://schemas.microsoft.com/office/drawing/2014/main" id="{D7B42442-9908-45DF-B837-023A4BE89C24}"/>
              </a:ext>
            </a:extLst>
          </p:cNvPr>
          <p:cNvSpPr/>
          <p:nvPr/>
        </p:nvSpPr>
        <p:spPr>
          <a:xfrm>
            <a:off x="7182928" y="264891"/>
            <a:ext cx="4320208" cy="303705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国連の</a:t>
            </a:r>
            <a:endParaRPr kumimoji="1" lang="en-US" altLang="ja-JP"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ロゴマーク</a:t>
            </a:r>
            <a:endParaRPr kumimoji="1" lang="en-US" altLang="ja-JP"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 name="吹き出し: 角を丸めた四角形 6">
            <a:extLst>
              <a:ext uri="{FF2B5EF4-FFF2-40B4-BE49-F238E27FC236}">
                <a16:creationId xmlns="" xmlns:a16="http://schemas.microsoft.com/office/drawing/2014/main" id="{85915BE5-236C-400C-83E8-C4CFDA20A737}"/>
              </a:ext>
            </a:extLst>
          </p:cNvPr>
          <p:cNvSpPr/>
          <p:nvPr/>
        </p:nvSpPr>
        <p:spPr>
          <a:xfrm>
            <a:off x="5009304" y="3615599"/>
            <a:ext cx="6877865" cy="3037054"/>
          </a:xfrm>
          <a:prstGeom prst="wedgeRoundRectCallout">
            <a:avLst>
              <a:gd name="adj1" fmla="val -4650"/>
              <a:gd name="adj2" fmla="val -70733"/>
              <a:gd name="adj3" fmla="val 16667"/>
            </a:avLst>
          </a:prstGeom>
          <a:solidFill>
            <a:srgbClr val="DB7325"/>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国連でも</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満場一致で採択</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「遵守しよう」</a:t>
            </a:r>
          </a:p>
        </p:txBody>
      </p:sp>
    </p:spTree>
    <p:extLst>
      <p:ext uri="{BB962C8B-B14F-4D97-AF65-F5344CB8AC3E}">
        <p14:creationId xmlns:p14="http://schemas.microsoft.com/office/powerpoint/2010/main" val="2804139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13E6F13-1EC7-49F6-BD22-42CA6DCCD333}"/>
              </a:ext>
            </a:extLst>
          </p:cNvPr>
          <p:cNvSpPr>
            <a:spLocks noGrp="1"/>
          </p:cNvSpPr>
          <p:nvPr>
            <p:ph type="title"/>
          </p:nvPr>
        </p:nvSpPr>
        <p:spPr/>
        <p:txBody>
          <a:bodyPr/>
          <a:lstStyle/>
          <a:p>
            <a:endParaRPr kumimoji="1" lang="ja-JP" altLang="en-US"/>
          </a:p>
        </p:txBody>
      </p:sp>
      <p:sp>
        <p:nvSpPr>
          <p:cNvPr id="3" name="四角形: 角を丸くする 2">
            <a:extLst>
              <a:ext uri="{FF2B5EF4-FFF2-40B4-BE49-F238E27FC236}">
                <a16:creationId xmlns="" xmlns:a16="http://schemas.microsoft.com/office/drawing/2014/main" id="{415220E8-FEEF-48A3-A632-AF83F81316EC}"/>
              </a:ext>
            </a:extLst>
          </p:cNvPr>
          <p:cNvSpPr/>
          <p:nvPr/>
        </p:nvSpPr>
        <p:spPr>
          <a:xfrm>
            <a:off x="1064243" y="4600135"/>
            <a:ext cx="10315809" cy="1778335"/>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政治的に日韓関係は</a:t>
            </a:r>
            <a: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endPar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7" name="四角形: 角を丸くする 6">
            <a:extLst>
              <a:ext uri="{FF2B5EF4-FFF2-40B4-BE49-F238E27FC236}">
                <a16:creationId xmlns="" xmlns:a16="http://schemas.microsoft.com/office/drawing/2014/main" id="{FA0E236A-9815-47E8-8CFC-C9DD257F32F1}"/>
              </a:ext>
            </a:extLst>
          </p:cNvPr>
          <p:cNvSpPr/>
          <p:nvPr/>
        </p:nvSpPr>
        <p:spPr>
          <a:xfrm>
            <a:off x="1457770" y="1686225"/>
            <a:ext cx="4320208" cy="277698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李相花選手の画像</a:t>
            </a:r>
            <a:endParaRPr kumimoji="1" lang="en-US" altLang="ja-JP"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吹き出し: 角を丸めた四角形 9">
            <a:extLst>
              <a:ext uri="{FF2B5EF4-FFF2-40B4-BE49-F238E27FC236}">
                <a16:creationId xmlns="" xmlns:a16="http://schemas.microsoft.com/office/drawing/2014/main" id="{47F22805-AEBD-48E2-98D6-3CB672E02ACD}"/>
              </a:ext>
            </a:extLst>
          </p:cNvPr>
          <p:cNvSpPr/>
          <p:nvPr/>
        </p:nvSpPr>
        <p:spPr>
          <a:xfrm>
            <a:off x="158011" y="133870"/>
            <a:ext cx="5229915" cy="1424893"/>
          </a:xfrm>
          <a:prstGeom prst="wedgeRoundRectCallout">
            <a:avLst>
              <a:gd name="adj1" fmla="val 25885"/>
              <a:gd name="adj2" fmla="val 101501"/>
              <a:gd name="adj3" fmla="val 16667"/>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李相花選手（韓国）</a:t>
            </a:r>
          </a:p>
        </p:txBody>
      </p:sp>
      <p:sp>
        <p:nvSpPr>
          <p:cNvPr id="8" name="四角形: 角を丸くする 7">
            <a:extLst>
              <a:ext uri="{FF2B5EF4-FFF2-40B4-BE49-F238E27FC236}">
                <a16:creationId xmlns="" xmlns:a16="http://schemas.microsoft.com/office/drawing/2014/main" id="{4B79BBFF-F5B9-476D-8993-5D2506ECB9A8}"/>
              </a:ext>
            </a:extLst>
          </p:cNvPr>
          <p:cNvSpPr/>
          <p:nvPr/>
        </p:nvSpPr>
        <p:spPr>
          <a:xfrm>
            <a:off x="6330522" y="1695692"/>
            <a:ext cx="4320208" cy="277698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小平奈緒選手の画像</a:t>
            </a:r>
            <a:endParaRPr kumimoji="1" lang="en-US" altLang="ja-JP"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吹き出し: 角を丸めた四角形 10">
            <a:extLst>
              <a:ext uri="{FF2B5EF4-FFF2-40B4-BE49-F238E27FC236}">
                <a16:creationId xmlns="" xmlns:a16="http://schemas.microsoft.com/office/drawing/2014/main" id="{7399E413-4CED-4F6C-8C76-94318B857598}"/>
              </a:ext>
            </a:extLst>
          </p:cNvPr>
          <p:cNvSpPr/>
          <p:nvPr/>
        </p:nvSpPr>
        <p:spPr>
          <a:xfrm>
            <a:off x="6168010" y="107366"/>
            <a:ext cx="5865978" cy="1424893"/>
          </a:xfrm>
          <a:prstGeom prst="wedgeRoundRectCallout">
            <a:avLst>
              <a:gd name="adj1" fmla="val -13821"/>
              <a:gd name="adj2" fmla="val 100695"/>
              <a:gd name="adj3" fmla="val 16667"/>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小平奈緒選手（日本）</a:t>
            </a:r>
          </a:p>
        </p:txBody>
      </p:sp>
      <p:sp>
        <p:nvSpPr>
          <p:cNvPr id="5" name="コンテンツ プレースホルダー 4">
            <a:extLst>
              <a:ext uri="{FF2B5EF4-FFF2-40B4-BE49-F238E27FC236}">
                <a16:creationId xmlns="" xmlns:a16="http://schemas.microsoft.com/office/drawing/2014/main" id="{7267623F-560F-4CED-8ABB-076EF5D2D03F}"/>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66890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7F60426-7527-4FF5-BC9E-A76EF717B9A1}"/>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E588FE2F-19BE-4403-BDA4-B7B6D2377E3F}"/>
              </a:ext>
            </a:extLst>
          </p:cNvPr>
          <p:cNvSpPr/>
          <p:nvPr/>
        </p:nvSpPr>
        <p:spPr>
          <a:xfrm>
            <a:off x="171605" y="119270"/>
            <a:ext cx="11910198" cy="662608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李選手と小平選手が</a:t>
            </a:r>
            <a:endParaRPr kumimoji="1" lang="en-US" altLang="ja-JP"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抱き合う画像</a:t>
            </a:r>
            <a:endParaRPr kumimoji="1" lang="en-US" altLang="ja-JP"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コンテンツ プレースホルダー 3">
            <a:extLst>
              <a:ext uri="{FF2B5EF4-FFF2-40B4-BE49-F238E27FC236}">
                <a16:creationId xmlns="" xmlns:a16="http://schemas.microsoft.com/office/drawing/2014/main" id="{364C58AD-D585-4A3F-A30F-E590731D3627}"/>
              </a:ext>
            </a:extLst>
          </p:cNvPr>
          <p:cNvSpPr>
            <a:spLocks noGrp="1"/>
          </p:cNvSpPr>
          <p:nvPr>
            <p:ph idx="1"/>
          </p:nvPr>
        </p:nvSpPr>
        <p:spPr/>
        <p:txBody>
          <a:bodyPr/>
          <a:lstStyle/>
          <a:p>
            <a:endParaRPr lang="ja-JP" altLang="en-US" dirty="0"/>
          </a:p>
        </p:txBody>
      </p:sp>
    </p:spTree>
    <p:extLst>
      <p:ext uri="{BB962C8B-B14F-4D97-AF65-F5344CB8AC3E}">
        <p14:creationId xmlns:p14="http://schemas.microsoft.com/office/powerpoint/2010/main" val="2882428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287AD76-FDB4-4265-B86F-48391BCA9983}"/>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86727B3F-B49E-4DF6-80A1-F9F9EC8D7BFC}"/>
              </a:ext>
            </a:extLst>
          </p:cNvPr>
          <p:cNvSpPr/>
          <p:nvPr/>
        </p:nvSpPr>
        <p:spPr>
          <a:xfrm>
            <a:off x="140901" y="-715617"/>
            <a:ext cx="11910198" cy="662608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李選手と小平選手が</a:t>
            </a:r>
            <a:endParaRPr kumimoji="1" lang="en-US" altLang="ja-JP"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抱き合う画像</a:t>
            </a:r>
            <a:endParaRPr kumimoji="1" lang="en-US" altLang="ja-JP"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吹き出し: 角を丸めた四角形 7">
            <a:extLst>
              <a:ext uri="{FF2B5EF4-FFF2-40B4-BE49-F238E27FC236}">
                <a16:creationId xmlns="" xmlns:a16="http://schemas.microsoft.com/office/drawing/2014/main" id="{23D0E4E2-02CC-479E-90BB-06C25DDB2F85}"/>
              </a:ext>
            </a:extLst>
          </p:cNvPr>
          <p:cNvSpPr/>
          <p:nvPr/>
        </p:nvSpPr>
        <p:spPr>
          <a:xfrm>
            <a:off x="2731980" y="3873579"/>
            <a:ext cx="9003757" cy="2675881"/>
          </a:xfrm>
          <a:prstGeom prst="wedgeRoundRectCallout">
            <a:avLst>
              <a:gd name="adj1" fmla="val 12175"/>
              <a:gd name="adj2" fmla="val -102759"/>
              <a:gd name="adj3" fmla="val 16667"/>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チャレッソ</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（よくがんばったね）</a:t>
            </a:r>
            <a:endPar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4" name="コンテンツ プレースホルダー 3">
            <a:extLst>
              <a:ext uri="{FF2B5EF4-FFF2-40B4-BE49-F238E27FC236}">
                <a16:creationId xmlns="" xmlns:a16="http://schemas.microsoft.com/office/drawing/2014/main" id="{79946B79-528A-48D9-9D02-B1AF45B86701}"/>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377817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4388539-13D8-4D76-921C-3E09D331F89D}"/>
              </a:ext>
            </a:extLst>
          </p:cNvPr>
          <p:cNvSpPr>
            <a:spLocks noGrp="1"/>
          </p:cNvSpPr>
          <p:nvPr>
            <p:ph type="title"/>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9C8EAFAD-8B8C-4EC3-A9B5-B578914A2060}"/>
              </a:ext>
            </a:extLst>
          </p:cNvPr>
          <p:cNvSpPr/>
          <p:nvPr/>
        </p:nvSpPr>
        <p:spPr>
          <a:xfrm>
            <a:off x="140901" y="152224"/>
            <a:ext cx="11910198" cy="662608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小平選手が李選手のために観客に静観を促す画像</a:t>
            </a:r>
            <a:endParaRPr kumimoji="1" lang="en-US" altLang="ja-JP" sz="7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コンテンツ プレースホルダー 5">
            <a:extLst>
              <a:ext uri="{FF2B5EF4-FFF2-40B4-BE49-F238E27FC236}">
                <a16:creationId xmlns="" xmlns:a16="http://schemas.microsoft.com/office/drawing/2014/main" id="{C953EDC2-286E-41D2-ADBB-582FDCA7B39F}"/>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22479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5A03460-C5EF-4E79-8972-E83E42CA5497}"/>
              </a:ext>
            </a:extLst>
          </p:cNvPr>
          <p:cNvSpPr>
            <a:spLocks noGrp="1"/>
          </p:cNvSpPr>
          <p:nvPr>
            <p:ph type="title"/>
          </p:nvPr>
        </p:nvSpPr>
        <p:spPr/>
        <p:txBody>
          <a:bodyPr/>
          <a:lstStyle/>
          <a:p>
            <a:endParaRPr kumimoji="1" lang="ja-JP" altLang="en-US"/>
          </a:p>
        </p:txBody>
      </p:sp>
      <p:sp>
        <p:nvSpPr>
          <p:cNvPr id="8" name="四角形: 角を丸くする 7">
            <a:extLst>
              <a:ext uri="{FF2B5EF4-FFF2-40B4-BE49-F238E27FC236}">
                <a16:creationId xmlns="" xmlns:a16="http://schemas.microsoft.com/office/drawing/2014/main" id="{911B45C1-E1CE-4863-ACB2-AC7767AD1114}"/>
              </a:ext>
            </a:extLst>
          </p:cNvPr>
          <p:cNvSpPr/>
          <p:nvPr/>
        </p:nvSpPr>
        <p:spPr>
          <a:xfrm>
            <a:off x="935721" y="4800600"/>
            <a:ext cx="10315809" cy="1778335"/>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スポーツに国境はない</a:t>
            </a:r>
          </a:p>
        </p:txBody>
      </p:sp>
      <p:sp>
        <p:nvSpPr>
          <p:cNvPr id="5" name="四角形: 角を丸くする 4">
            <a:extLst>
              <a:ext uri="{FF2B5EF4-FFF2-40B4-BE49-F238E27FC236}">
                <a16:creationId xmlns="" xmlns:a16="http://schemas.microsoft.com/office/drawing/2014/main" id="{8F3784C2-1BDA-4933-AE7F-630213A84932}"/>
              </a:ext>
            </a:extLst>
          </p:cNvPr>
          <p:cNvSpPr/>
          <p:nvPr/>
        </p:nvSpPr>
        <p:spPr>
          <a:xfrm>
            <a:off x="171605" y="119270"/>
            <a:ext cx="11910198" cy="4532243"/>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李選手と小平選手が</a:t>
            </a:r>
            <a:endParaRPr kumimoji="1" lang="en-US" altLang="ja-JP"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仲良くする画像</a:t>
            </a:r>
            <a:endParaRPr kumimoji="1" lang="en-US" altLang="ja-JP"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03098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9A7A0CB-80A3-446B-B7AF-AF761BA25677}"/>
              </a:ext>
            </a:extLst>
          </p:cNvPr>
          <p:cNvSpPr>
            <a:spLocks noGrp="1"/>
          </p:cNvSpPr>
          <p:nvPr>
            <p:ph type="title"/>
          </p:nvPr>
        </p:nvSpPr>
        <p:spPr/>
        <p:txBody>
          <a:bodyPr/>
          <a:lstStyle/>
          <a:p>
            <a:endParaRPr kumimoji="1" lang="ja-JP" altLang="en-US"/>
          </a:p>
        </p:txBody>
      </p:sp>
      <p:sp>
        <p:nvSpPr>
          <p:cNvPr id="7" name="四角形: 角を丸くする 6">
            <a:extLst>
              <a:ext uri="{FF2B5EF4-FFF2-40B4-BE49-F238E27FC236}">
                <a16:creationId xmlns="" xmlns:a16="http://schemas.microsoft.com/office/drawing/2014/main" id="{FE4E6EDA-7AB7-4614-A081-276A93C4DBB6}"/>
              </a:ext>
            </a:extLst>
          </p:cNvPr>
          <p:cNvSpPr/>
          <p:nvPr/>
        </p:nvSpPr>
        <p:spPr>
          <a:xfrm>
            <a:off x="171605" y="119269"/>
            <a:ext cx="11910198" cy="633958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へーシンク選手の画像</a:t>
            </a:r>
            <a:endParaRPr kumimoji="1" lang="en-US" altLang="ja-JP"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15B19734-E2F3-42E6-BA29-6EDEE773F05C}"/>
              </a:ext>
            </a:extLst>
          </p:cNvPr>
          <p:cNvSpPr/>
          <p:nvPr/>
        </p:nvSpPr>
        <p:spPr>
          <a:xfrm>
            <a:off x="3107838" y="5205910"/>
            <a:ext cx="8880339" cy="1514650"/>
          </a:xfrm>
          <a:prstGeom prst="roundRect">
            <a:avLst/>
          </a:prstGeom>
          <a:solidFill>
            <a:srgbClr val="DB7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へーシンク（オランダ）</a:t>
            </a:r>
          </a:p>
        </p:txBody>
      </p:sp>
    </p:spTree>
    <p:extLst>
      <p:ext uri="{BB962C8B-B14F-4D97-AF65-F5344CB8AC3E}">
        <p14:creationId xmlns:p14="http://schemas.microsoft.com/office/powerpoint/2010/main" val="3788606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0E113DA-81AF-476F-AE5C-95168AE5613D}"/>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CFC9FCC9-2AED-4BD7-8F25-F16258A7BA4A}"/>
              </a:ext>
            </a:extLst>
          </p:cNvPr>
          <p:cNvSpPr/>
          <p:nvPr/>
        </p:nvSpPr>
        <p:spPr>
          <a:xfrm>
            <a:off x="135034" y="568734"/>
            <a:ext cx="11910198" cy="487680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へーシンク選手が喜ぶスタッフを制止させる画像</a:t>
            </a:r>
            <a:endParaRPr kumimoji="1" lang="en-US" altLang="ja-JP" sz="8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四角形: 角を丸くする 2">
            <a:extLst>
              <a:ext uri="{FF2B5EF4-FFF2-40B4-BE49-F238E27FC236}">
                <a16:creationId xmlns="" xmlns:a16="http://schemas.microsoft.com/office/drawing/2014/main" id="{6FCC5302-DA87-4F66-B759-2ED17F3E9320}"/>
              </a:ext>
            </a:extLst>
          </p:cNvPr>
          <p:cNvSpPr/>
          <p:nvPr/>
        </p:nvSpPr>
        <p:spPr>
          <a:xfrm>
            <a:off x="5713114" y="65621"/>
            <a:ext cx="6343852" cy="147562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HGS明朝E" panose="02020900000000000000" pitchFamily="18" charset="-128"/>
                <a:ea typeface="HGS明朝E" panose="02020900000000000000" pitchFamily="18" charset="-128"/>
                <a:cs typeface="+mn-cs"/>
              </a:rPr>
              <a:t>日本の柔道</a:t>
            </a:r>
          </a:p>
        </p:txBody>
      </p:sp>
      <p:sp>
        <p:nvSpPr>
          <p:cNvPr id="8" name="四角形: 角を丸くする 7">
            <a:extLst>
              <a:ext uri="{FF2B5EF4-FFF2-40B4-BE49-F238E27FC236}">
                <a16:creationId xmlns="" xmlns:a16="http://schemas.microsoft.com/office/drawing/2014/main" id="{E8E8E845-EA28-46BC-8AE8-EAAE7A0B6038}"/>
              </a:ext>
            </a:extLst>
          </p:cNvPr>
          <p:cNvSpPr/>
          <p:nvPr/>
        </p:nvSpPr>
        <p:spPr>
          <a:xfrm>
            <a:off x="361926" y="4386876"/>
            <a:ext cx="11603181" cy="200537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HGS明朝E" panose="02020900000000000000" pitchFamily="18" charset="-128"/>
                <a:ea typeface="HGS明朝E" panose="02020900000000000000" pitchFamily="18" charset="-128"/>
                <a:cs typeface="+mn-cs"/>
              </a:rPr>
              <a:t>世界の</a:t>
            </a:r>
            <a:r>
              <a:rPr kumimoji="1" lang="en-US" altLang="ja-JP" sz="11500" b="0" i="0" u="none" strike="noStrike" kern="1200" cap="none" spc="0" normalizeH="0" baseline="0" noProof="0" dirty="0">
                <a:ln>
                  <a:noFill/>
                </a:ln>
                <a:solidFill>
                  <a:prstClr val="white"/>
                </a:solidFill>
                <a:effectLst/>
                <a:uLnTx/>
                <a:uFillTx/>
                <a:latin typeface="HGS明朝E" panose="02020900000000000000" pitchFamily="18" charset="-128"/>
                <a:ea typeface="HGS明朝E" panose="02020900000000000000" pitchFamily="18" charset="-128"/>
                <a:cs typeface="+mn-cs"/>
              </a:rPr>
              <a:t>JUDO</a:t>
            </a:r>
            <a:r>
              <a:rPr kumimoji="1" lang="ja-JP" altLang="en-US" sz="5400" b="0" i="0" u="none" strike="noStrike" kern="1200" cap="none" spc="0" normalizeH="0" baseline="0" noProof="0" dirty="0">
                <a:ln>
                  <a:noFill/>
                </a:ln>
                <a:solidFill>
                  <a:prstClr val="white"/>
                </a:solidFill>
                <a:effectLst/>
                <a:uLnTx/>
                <a:uFillTx/>
                <a:latin typeface="HGS明朝E" panose="02020900000000000000" pitchFamily="18" charset="-128"/>
                <a:ea typeface="HGS明朝E" panose="02020900000000000000" pitchFamily="18" charset="-128"/>
                <a:cs typeface="+mn-cs"/>
              </a:rPr>
              <a:t>になった瞬間</a:t>
            </a:r>
            <a:endParaRPr kumimoji="1" lang="ja-JP" altLang="en-US" sz="8000" b="0" i="0" u="none" strike="noStrike" kern="1200" cap="none" spc="0" normalizeH="0" baseline="0" noProof="0" dirty="0">
              <a:ln>
                <a:noFill/>
              </a:ln>
              <a:solidFill>
                <a:prstClr val="white"/>
              </a:solidFill>
              <a:effectLst/>
              <a:uLnTx/>
              <a:uFillTx/>
              <a:latin typeface="HGS明朝E" panose="02020900000000000000" pitchFamily="18" charset="-128"/>
              <a:ea typeface="HGS明朝E" panose="02020900000000000000" pitchFamily="18" charset="-128"/>
              <a:cs typeface="+mn-cs"/>
            </a:endParaRPr>
          </a:p>
        </p:txBody>
      </p:sp>
      <p:sp>
        <p:nvSpPr>
          <p:cNvPr id="7" name="コンテンツ プレースホルダー 6">
            <a:extLst>
              <a:ext uri="{FF2B5EF4-FFF2-40B4-BE49-F238E27FC236}">
                <a16:creationId xmlns="" xmlns:a16="http://schemas.microsoft.com/office/drawing/2014/main" id="{D67B6D03-FF08-4A5A-9996-C352A8CC8028}"/>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364114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 xmlns:a16="http://schemas.microsoft.com/office/drawing/2014/main" id="{72F60120-7152-4B6C-B8C0-0DB6962B28FA}"/>
              </a:ext>
            </a:extLst>
          </p:cNvPr>
          <p:cNvSpPr/>
          <p:nvPr/>
        </p:nvSpPr>
        <p:spPr>
          <a:xfrm>
            <a:off x="105198" y="78604"/>
            <a:ext cx="5515663" cy="662608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李選手と小平選手が抱き合う画像</a:t>
            </a:r>
            <a:endParaRPr kumimoji="1" lang="en-US" altLang="ja-JP" sz="4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四角形: 角を丸くする 7">
            <a:extLst>
              <a:ext uri="{FF2B5EF4-FFF2-40B4-BE49-F238E27FC236}">
                <a16:creationId xmlns="" xmlns:a16="http://schemas.microsoft.com/office/drawing/2014/main" id="{6778B809-4CAA-4ED0-A28F-DA32AA34E3C3}"/>
              </a:ext>
            </a:extLst>
          </p:cNvPr>
          <p:cNvSpPr/>
          <p:nvPr/>
        </p:nvSpPr>
        <p:spPr>
          <a:xfrm>
            <a:off x="6095998" y="26503"/>
            <a:ext cx="6015591" cy="3061253"/>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へーシンク選手が喜ぶ</a:t>
            </a:r>
            <a:endPar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スタッフを制止させる画像</a:t>
            </a:r>
            <a:endPar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四角形: 角を丸くする 10">
            <a:extLst>
              <a:ext uri="{FF2B5EF4-FFF2-40B4-BE49-F238E27FC236}">
                <a16:creationId xmlns="" xmlns:a16="http://schemas.microsoft.com/office/drawing/2014/main" id="{C5972384-7E16-4B06-925C-3114B1FC1900}"/>
              </a:ext>
            </a:extLst>
          </p:cNvPr>
          <p:cNvSpPr/>
          <p:nvPr/>
        </p:nvSpPr>
        <p:spPr>
          <a:xfrm>
            <a:off x="5834175" y="3391648"/>
            <a:ext cx="6247627" cy="3353709"/>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韓国と北朝鮮のフィギュア選手が仲良くしている画像</a:t>
            </a:r>
            <a:endPar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四角形: 角を丸くする 3">
            <a:extLst>
              <a:ext uri="{FF2B5EF4-FFF2-40B4-BE49-F238E27FC236}">
                <a16:creationId xmlns="" xmlns:a16="http://schemas.microsoft.com/office/drawing/2014/main" id="{2775E895-9B8A-49CC-A375-3FB7C5F00696}"/>
              </a:ext>
            </a:extLst>
          </p:cNvPr>
          <p:cNvSpPr/>
          <p:nvPr/>
        </p:nvSpPr>
        <p:spPr>
          <a:xfrm>
            <a:off x="1587304" y="1871189"/>
            <a:ext cx="9017391" cy="288387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オリンピズム</a:t>
            </a:r>
            <a:endPar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6829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A9CE745-F23C-4F65-A6FA-B33B1237CEE7}"/>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 xmlns:a16="http://schemas.microsoft.com/office/drawing/2014/main" id="{FCC67602-56F5-478F-BE1D-D20E47AA2F8C}"/>
              </a:ext>
            </a:extLst>
          </p:cNvPr>
          <p:cNvSpPr>
            <a:spLocks noGrp="1"/>
          </p:cNvSpPr>
          <p:nvPr>
            <p:ph type="subTitle" idx="1"/>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5AA91B91-2641-442F-A98F-50C64EA73D7A}"/>
              </a:ext>
            </a:extLst>
          </p:cNvPr>
          <p:cNvSpPr/>
          <p:nvPr/>
        </p:nvSpPr>
        <p:spPr>
          <a:xfrm>
            <a:off x="905553" y="138878"/>
            <a:ext cx="10380893" cy="658024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東京五輪のイメージ画像</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3422626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B0674CB-0BA4-47EF-ACF6-37D60E85AFA3}"/>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3F8DEB27-1E74-4D5A-B5D5-951F90BE89BB}"/>
              </a:ext>
            </a:extLst>
          </p:cNvPr>
          <p:cNvSpPr>
            <a:spLocks noGrp="1"/>
          </p:cNvSpPr>
          <p:nvPr>
            <p:ph idx="1"/>
          </p:nvPr>
        </p:nvSpPr>
        <p:spPr/>
        <p:txBody>
          <a:bodyPr/>
          <a:lstStyle/>
          <a:p>
            <a:endParaRPr kumimoji="1" lang="ja-JP" altLang="en-US"/>
          </a:p>
        </p:txBody>
      </p:sp>
      <p:sp>
        <p:nvSpPr>
          <p:cNvPr id="9" name="四角形: 角を丸くする 8">
            <a:extLst>
              <a:ext uri="{FF2B5EF4-FFF2-40B4-BE49-F238E27FC236}">
                <a16:creationId xmlns="" xmlns:a16="http://schemas.microsoft.com/office/drawing/2014/main" id="{EEDEE371-1D6B-4670-9534-B2137A382F59}"/>
              </a:ext>
            </a:extLst>
          </p:cNvPr>
          <p:cNvSpPr/>
          <p:nvPr/>
        </p:nvSpPr>
        <p:spPr>
          <a:xfrm>
            <a:off x="136506" y="681518"/>
            <a:ext cx="3988904" cy="610494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クーベルタン</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の画像</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4" name="四角形: 角を丸くする 3">
            <a:extLst>
              <a:ext uri="{FF2B5EF4-FFF2-40B4-BE49-F238E27FC236}">
                <a16:creationId xmlns="" xmlns:a16="http://schemas.microsoft.com/office/drawing/2014/main" id="{2775E895-9B8A-49CC-A375-3FB7C5F00696}"/>
              </a:ext>
            </a:extLst>
          </p:cNvPr>
          <p:cNvSpPr/>
          <p:nvPr/>
        </p:nvSpPr>
        <p:spPr>
          <a:xfrm>
            <a:off x="461317" y="71538"/>
            <a:ext cx="11269365" cy="1632971"/>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オリンピズム</a:t>
            </a:r>
            <a:r>
              <a:rPr kumimoji="1" lang="ja-JP" altLang="en-US" sz="4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（オリンピックの理念）</a:t>
            </a:r>
            <a:endPar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8" name="吹き出し: 角を丸めた四角形 7">
            <a:extLst>
              <a:ext uri="{FF2B5EF4-FFF2-40B4-BE49-F238E27FC236}">
                <a16:creationId xmlns="" xmlns:a16="http://schemas.microsoft.com/office/drawing/2014/main" id="{BAFB8697-D028-40EA-BCA9-177AC5DB0C6F}"/>
              </a:ext>
            </a:extLst>
          </p:cNvPr>
          <p:cNvSpPr/>
          <p:nvPr/>
        </p:nvSpPr>
        <p:spPr>
          <a:xfrm>
            <a:off x="3988579" y="1841667"/>
            <a:ext cx="8066915" cy="4839623"/>
          </a:xfrm>
          <a:prstGeom prst="wedgeRoundRectCallout">
            <a:avLst>
              <a:gd name="adj1" fmla="val -65998"/>
              <a:gd name="adj2" fmla="val -26954"/>
              <a:gd name="adj3" fmla="val 16667"/>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「スポーツを通して心身を向上させ、文化・国籍などさまざまな違いを乗り越え、友情、連帯感、フェアプレーの精神をもって、平和でよりよい世界の実現に貢献すること」</a:t>
            </a:r>
          </a:p>
        </p:txBody>
      </p:sp>
    </p:spTree>
    <p:extLst>
      <p:ext uri="{BB962C8B-B14F-4D97-AF65-F5344CB8AC3E}">
        <p14:creationId xmlns:p14="http://schemas.microsoft.com/office/powerpoint/2010/main" val="182566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 xmlns:a16="http://schemas.microsoft.com/office/drawing/2014/main" id="{88428891-B8DB-4881-B3F3-1089C540E1DB}"/>
              </a:ext>
            </a:extLst>
          </p:cNvPr>
          <p:cNvSpPr/>
          <p:nvPr/>
        </p:nvSpPr>
        <p:spPr>
          <a:xfrm>
            <a:off x="461317" y="71538"/>
            <a:ext cx="11269365" cy="1227107"/>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オリンピズム</a:t>
            </a: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（オリンピックの理念）</a:t>
            </a:r>
          </a:p>
        </p:txBody>
      </p:sp>
      <p:sp>
        <p:nvSpPr>
          <p:cNvPr id="13" name="吹き出し: 角を丸めた四角形 12">
            <a:extLst>
              <a:ext uri="{FF2B5EF4-FFF2-40B4-BE49-F238E27FC236}">
                <a16:creationId xmlns="" xmlns:a16="http://schemas.microsoft.com/office/drawing/2014/main" id="{14DE378C-2BF3-4549-989F-347F47CB6E94}"/>
              </a:ext>
            </a:extLst>
          </p:cNvPr>
          <p:cNvSpPr/>
          <p:nvPr/>
        </p:nvSpPr>
        <p:spPr>
          <a:xfrm>
            <a:off x="1026941" y="1456557"/>
            <a:ext cx="9875520" cy="1730326"/>
          </a:xfrm>
          <a:prstGeom prst="wedgeRoundRectCallout">
            <a:avLst>
              <a:gd name="adj1" fmla="val 2101"/>
              <a:gd name="adj2" fmla="val -659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このオリンピズムの考え方を世界に広める運動のことを</a:t>
            </a:r>
          </a:p>
        </p:txBody>
      </p:sp>
      <p:sp>
        <p:nvSpPr>
          <p:cNvPr id="15" name="四角形: 角を丸くする 14">
            <a:extLst>
              <a:ext uri="{FF2B5EF4-FFF2-40B4-BE49-F238E27FC236}">
                <a16:creationId xmlns="" xmlns:a16="http://schemas.microsoft.com/office/drawing/2014/main" id="{22339889-8CCD-4558-867E-575C4C054D6B}"/>
              </a:ext>
            </a:extLst>
          </p:cNvPr>
          <p:cNvSpPr/>
          <p:nvPr/>
        </p:nvSpPr>
        <p:spPr>
          <a:xfrm>
            <a:off x="236546" y="4270692"/>
            <a:ext cx="11718906" cy="2125602"/>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オリンピックムーブメント</a:t>
            </a:r>
          </a:p>
        </p:txBody>
      </p:sp>
      <p:sp>
        <p:nvSpPr>
          <p:cNvPr id="14" name="矢印: 下 13">
            <a:extLst>
              <a:ext uri="{FF2B5EF4-FFF2-40B4-BE49-F238E27FC236}">
                <a16:creationId xmlns="" xmlns:a16="http://schemas.microsoft.com/office/drawing/2014/main" id="{30187EB3-E137-43C5-B755-685E59999D4B}"/>
              </a:ext>
            </a:extLst>
          </p:cNvPr>
          <p:cNvSpPr/>
          <p:nvPr/>
        </p:nvSpPr>
        <p:spPr>
          <a:xfrm>
            <a:off x="4439728" y="3080824"/>
            <a:ext cx="3044285" cy="1571689"/>
          </a:xfrm>
          <a:prstGeom prst="downArrow">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39969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D3C3B5F-FE4D-4CAB-85EC-A1A005897E8A}"/>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428CE0BF-89D1-4FC0-8F4E-789749C179B3}"/>
              </a:ext>
            </a:extLst>
          </p:cNvPr>
          <p:cNvSpPr/>
          <p:nvPr/>
        </p:nvSpPr>
        <p:spPr>
          <a:xfrm>
            <a:off x="461316" y="71538"/>
            <a:ext cx="8835083" cy="2235564"/>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2020</a:t>
            </a: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東京オリンピック・</a:t>
            </a:r>
            <a:r>
              <a:rPr kumimoji="1" lang="ja-JP" altLang="en-US" sz="72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パラリンピック</a:t>
            </a:r>
            <a:endParaRPr kumimoji="1" lang="ja-JP" altLang="en-US" sz="66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7" name="四角形: 角を丸くする 6">
            <a:extLst>
              <a:ext uri="{FF2B5EF4-FFF2-40B4-BE49-F238E27FC236}">
                <a16:creationId xmlns="" xmlns:a16="http://schemas.microsoft.com/office/drawing/2014/main" id="{9E4AA5C8-FA06-4A4D-9ADD-906D165E7470}"/>
              </a:ext>
            </a:extLst>
          </p:cNvPr>
          <p:cNvSpPr/>
          <p:nvPr/>
        </p:nvSpPr>
        <p:spPr>
          <a:xfrm>
            <a:off x="2110919" y="2434028"/>
            <a:ext cx="7460974" cy="423374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五輪</a:t>
            </a:r>
            <a:r>
              <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2020</a:t>
            </a: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東京大会の</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ロゴマーク</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471980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CD28230-E6C4-4486-AD26-BF2F3C4590D7}"/>
              </a:ext>
            </a:extLst>
          </p:cNvPr>
          <p:cNvSpPr>
            <a:spLocks noGrp="1"/>
          </p:cNvSpPr>
          <p:nvPr>
            <p:ph type="title"/>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3A99592A-6A64-49E5-A511-E12BBC6B4FA3}"/>
              </a:ext>
            </a:extLst>
          </p:cNvPr>
          <p:cNvSpPr/>
          <p:nvPr/>
        </p:nvSpPr>
        <p:spPr>
          <a:xfrm>
            <a:off x="1138400" y="77602"/>
            <a:ext cx="8835083" cy="1293028"/>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パラリンピック</a:t>
            </a:r>
          </a:p>
        </p:txBody>
      </p:sp>
      <p:sp>
        <p:nvSpPr>
          <p:cNvPr id="5" name="四角形: 角を丸くする 4">
            <a:extLst>
              <a:ext uri="{FF2B5EF4-FFF2-40B4-BE49-F238E27FC236}">
                <a16:creationId xmlns="" xmlns:a16="http://schemas.microsoft.com/office/drawing/2014/main" id="{18DA83B5-5D6A-4721-9B05-B153E437E766}"/>
              </a:ext>
            </a:extLst>
          </p:cNvPr>
          <p:cNvSpPr/>
          <p:nvPr/>
        </p:nvSpPr>
        <p:spPr>
          <a:xfrm>
            <a:off x="222738" y="1463484"/>
            <a:ext cx="11746523" cy="2258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72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パラ</a:t>
            </a: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プレジア」</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下半身まひ、の意味で使われていた</a:t>
            </a:r>
          </a:p>
        </p:txBody>
      </p:sp>
      <p:pic>
        <p:nvPicPr>
          <p:cNvPr id="8" name="図 7">
            <a:extLst>
              <a:ext uri="{FF2B5EF4-FFF2-40B4-BE49-F238E27FC236}">
                <a16:creationId xmlns="" xmlns:a16="http://schemas.microsoft.com/office/drawing/2014/main" id="{43032C26-FED1-4E3D-92B9-DFDF6FF111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316" y="3721644"/>
            <a:ext cx="2642380" cy="3136355"/>
          </a:xfrm>
          <a:prstGeom prst="rect">
            <a:avLst/>
          </a:prstGeom>
        </p:spPr>
      </p:pic>
      <p:pic>
        <p:nvPicPr>
          <p:cNvPr id="10" name="図 9">
            <a:extLst>
              <a:ext uri="{FF2B5EF4-FFF2-40B4-BE49-F238E27FC236}">
                <a16:creationId xmlns="" xmlns:a16="http://schemas.microsoft.com/office/drawing/2014/main" id="{71823B0F-67FB-4EC5-B67B-583C189E5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1305" y="3814498"/>
            <a:ext cx="3884895" cy="3234175"/>
          </a:xfrm>
          <a:prstGeom prst="rect">
            <a:avLst/>
          </a:prstGeom>
        </p:spPr>
      </p:pic>
      <p:pic>
        <p:nvPicPr>
          <p:cNvPr id="17" name="図 16">
            <a:extLst>
              <a:ext uri="{FF2B5EF4-FFF2-40B4-BE49-F238E27FC236}">
                <a16:creationId xmlns="" xmlns:a16="http://schemas.microsoft.com/office/drawing/2014/main" id="{986F619F-88AF-4348-B79F-3FD4000B60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097" y="3882683"/>
            <a:ext cx="2845690" cy="2792334"/>
          </a:xfrm>
          <a:prstGeom prst="rect">
            <a:avLst/>
          </a:prstGeom>
        </p:spPr>
      </p:pic>
    </p:spTree>
    <p:extLst>
      <p:ext uri="{BB962C8B-B14F-4D97-AF65-F5344CB8AC3E}">
        <p14:creationId xmlns:p14="http://schemas.microsoft.com/office/powerpoint/2010/main" val="1219693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CD28230-E6C4-4486-AD26-BF2F3C4590D7}"/>
              </a:ext>
            </a:extLst>
          </p:cNvPr>
          <p:cNvSpPr>
            <a:spLocks noGrp="1"/>
          </p:cNvSpPr>
          <p:nvPr>
            <p:ph type="title"/>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3A99592A-6A64-49E5-A511-E12BBC6B4FA3}"/>
              </a:ext>
            </a:extLst>
          </p:cNvPr>
          <p:cNvSpPr/>
          <p:nvPr/>
        </p:nvSpPr>
        <p:spPr>
          <a:xfrm>
            <a:off x="1087614" y="42655"/>
            <a:ext cx="8835083" cy="1293028"/>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パラリンピック</a:t>
            </a:r>
          </a:p>
        </p:txBody>
      </p:sp>
      <p:pic>
        <p:nvPicPr>
          <p:cNvPr id="6" name="図 5">
            <a:extLst>
              <a:ext uri="{FF2B5EF4-FFF2-40B4-BE49-F238E27FC236}">
                <a16:creationId xmlns="" xmlns:a16="http://schemas.microsoft.com/office/drawing/2014/main" id="{812DE313-71CC-467B-B49C-245F669E9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2" y="416767"/>
            <a:ext cx="3297985" cy="3358104"/>
          </a:xfrm>
          <a:prstGeom prst="rect">
            <a:avLst/>
          </a:prstGeom>
        </p:spPr>
      </p:pic>
      <p:pic>
        <p:nvPicPr>
          <p:cNvPr id="9" name="図 8">
            <a:extLst>
              <a:ext uri="{FF2B5EF4-FFF2-40B4-BE49-F238E27FC236}">
                <a16:creationId xmlns="" xmlns:a16="http://schemas.microsoft.com/office/drawing/2014/main" id="{1DEA2404-9C01-42C8-BDB1-0DCDB8B5A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8136" y="189915"/>
            <a:ext cx="3729589" cy="3729589"/>
          </a:xfrm>
          <a:prstGeom prst="rect">
            <a:avLst/>
          </a:prstGeom>
        </p:spPr>
      </p:pic>
      <p:sp>
        <p:nvSpPr>
          <p:cNvPr id="14" name="四角形: 角を丸くする 13">
            <a:extLst>
              <a:ext uri="{FF2B5EF4-FFF2-40B4-BE49-F238E27FC236}">
                <a16:creationId xmlns="" xmlns:a16="http://schemas.microsoft.com/office/drawing/2014/main" id="{1A1C8286-0363-486B-82C2-BC7D82192B6D}"/>
              </a:ext>
            </a:extLst>
          </p:cNvPr>
          <p:cNvSpPr/>
          <p:nvPr/>
        </p:nvSpPr>
        <p:spPr>
          <a:xfrm>
            <a:off x="332935" y="1516816"/>
            <a:ext cx="11746523" cy="2076921"/>
          </a:xfrm>
          <a:prstGeom prst="roundRect">
            <a:avLst/>
          </a:prstGeom>
          <a:solidFill>
            <a:schemeClr val="accent1">
              <a:alpha val="7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下半身以外に障害のある選手も</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参加するようになった</a:t>
            </a:r>
          </a:p>
        </p:txBody>
      </p:sp>
      <p:sp>
        <p:nvSpPr>
          <p:cNvPr id="15" name="四角形: 角を丸くする 14">
            <a:extLst>
              <a:ext uri="{FF2B5EF4-FFF2-40B4-BE49-F238E27FC236}">
                <a16:creationId xmlns="" xmlns:a16="http://schemas.microsoft.com/office/drawing/2014/main" id="{E28C59C2-D2E7-4E49-9966-9BA0FA2EC6B1}"/>
              </a:ext>
            </a:extLst>
          </p:cNvPr>
          <p:cNvSpPr/>
          <p:nvPr/>
        </p:nvSpPr>
        <p:spPr>
          <a:xfrm>
            <a:off x="112542" y="4149302"/>
            <a:ext cx="12079458" cy="2518783"/>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「もうひとつのオリンピック」という意味の</a:t>
            </a:r>
            <a:endParaRPr kumimoji="1" lang="en-US" altLang="ja-JP"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66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パラレル</a:t>
            </a:r>
            <a:r>
              <a:rPr kumimoji="1" lang="ja-JP" altLang="en-US"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の「パラ」という解釈にしよう！</a:t>
            </a:r>
          </a:p>
        </p:txBody>
      </p:sp>
      <p:sp>
        <p:nvSpPr>
          <p:cNvPr id="3" name="矢印: 下 2">
            <a:extLst>
              <a:ext uri="{FF2B5EF4-FFF2-40B4-BE49-F238E27FC236}">
                <a16:creationId xmlns="" xmlns:a16="http://schemas.microsoft.com/office/drawing/2014/main" id="{0F2EDF37-C1A0-48BB-8D47-668635551813}"/>
              </a:ext>
            </a:extLst>
          </p:cNvPr>
          <p:cNvSpPr/>
          <p:nvPr/>
        </p:nvSpPr>
        <p:spPr>
          <a:xfrm>
            <a:off x="4426145" y="3473901"/>
            <a:ext cx="2763192" cy="1114928"/>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331194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2C1EC61-A9BB-4E41-9F6D-3368E9B94652}"/>
              </a:ext>
            </a:extLst>
          </p:cNvPr>
          <p:cNvSpPr>
            <a:spLocks noGrp="1"/>
          </p:cNvSpPr>
          <p:nvPr>
            <p:ph type="title"/>
          </p:nvPr>
        </p:nvSpPr>
        <p:spPr/>
        <p:txBody>
          <a:bodyPr/>
          <a:lstStyle/>
          <a:p>
            <a:endParaRPr kumimoji="1" lang="ja-JP" altLang="en-US"/>
          </a:p>
        </p:txBody>
      </p:sp>
      <p:sp>
        <p:nvSpPr>
          <p:cNvPr id="6" name="コンテンツ プレースホルダー 5">
            <a:extLst>
              <a:ext uri="{FF2B5EF4-FFF2-40B4-BE49-F238E27FC236}">
                <a16:creationId xmlns="" xmlns:a16="http://schemas.microsoft.com/office/drawing/2014/main" id="{2B347350-770B-4B52-AFD0-5BAE62F5AC19}"/>
              </a:ext>
            </a:extLst>
          </p:cNvPr>
          <p:cNvSpPr>
            <a:spLocks noGrp="1"/>
          </p:cNvSpPr>
          <p:nvPr>
            <p:ph idx="1"/>
          </p:nvPr>
        </p:nvSpPr>
        <p:spPr>
          <a:xfrm>
            <a:off x="2727709" y="2953294"/>
            <a:ext cx="5845629" cy="3761929"/>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indent="0" algn="ctr">
              <a:buNone/>
            </a:pPr>
            <a:r>
              <a:rPr kumimoji="1" lang="ja-JP" altLang="en-US" sz="4800" dirty="0">
                <a:solidFill>
                  <a:schemeClr val="tx1"/>
                </a:solidFill>
              </a:rPr>
              <a:t>五輪</a:t>
            </a:r>
            <a:r>
              <a:rPr kumimoji="1" lang="en-US" altLang="ja-JP" sz="4800" dirty="0">
                <a:solidFill>
                  <a:schemeClr val="tx1"/>
                </a:solidFill>
              </a:rPr>
              <a:t>2020</a:t>
            </a:r>
            <a:r>
              <a:rPr kumimoji="1" lang="ja-JP" altLang="en-US" sz="4800" dirty="0">
                <a:solidFill>
                  <a:schemeClr val="tx1"/>
                </a:solidFill>
              </a:rPr>
              <a:t>東京大会</a:t>
            </a:r>
            <a:endParaRPr kumimoji="1" lang="en-US" altLang="ja-JP" sz="4800" dirty="0">
              <a:solidFill>
                <a:schemeClr val="tx1"/>
              </a:solidFill>
            </a:endParaRPr>
          </a:p>
          <a:p>
            <a:pPr indent="0" algn="ctr">
              <a:buNone/>
            </a:pPr>
            <a:r>
              <a:rPr kumimoji="1" lang="ja-JP" altLang="en-US" sz="4800" dirty="0">
                <a:solidFill>
                  <a:schemeClr val="tx1"/>
                </a:solidFill>
              </a:rPr>
              <a:t>パラリンピックの</a:t>
            </a:r>
            <a:endParaRPr kumimoji="1" lang="en-US" altLang="ja-JP" sz="4800" dirty="0">
              <a:solidFill>
                <a:schemeClr val="tx1"/>
              </a:solidFill>
            </a:endParaRPr>
          </a:p>
          <a:p>
            <a:pPr indent="0" algn="ctr">
              <a:buNone/>
            </a:pPr>
            <a:r>
              <a:rPr kumimoji="1" lang="ja-JP" altLang="en-US" sz="4800" dirty="0">
                <a:solidFill>
                  <a:schemeClr val="tx1"/>
                </a:solidFill>
              </a:rPr>
              <a:t>ロゴマーク</a:t>
            </a:r>
            <a:endParaRPr kumimoji="1" lang="en-US" altLang="ja-JP" sz="4800" dirty="0">
              <a:solidFill>
                <a:schemeClr val="tx1"/>
              </a:solidFill>
            </a:endParaRPr>
          </a:p>
        </p:txBody>
      </p:sp>
      <p:sp>
        <p:nvSpPr>
          <p:cNvPr id="4" name="四角形: 角を丸くする 3">
            <a:extLst>
              <a:ext uri="{FF2B5EF4-FFF2-40B4-BE49-F238E27FC236}">
                <a16:creationId xmlns="" xmlns:a16="http://schemas.microsoft.com/office/drawing/2014/main" id="{AD7D4AE3-9811-406E-8791-26FABAB19FFD}"/>
              </a:ext>
            </a:extLst>
          </p:cNvPr>
          <p:cNvSpPr/>
          <p:nvPr/>
        </p:nvSpPr>
        <p:spPr>
          <a:xfrm>
            <a:off x="319123" y="123408"/>
            <a:ext cx="11455880" cy="2890087"/>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パラリンピック</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どんな種目があるの？</a:t>
            </a:r>
          </a:p>
        </p:txBody>
      </p:sp>
    </p:spTree>
    <p:extLst>
      <p:ext uri="{BB962C8B-B14F-4D97-AF65-F5344CB8AC3E}">
        <p14:creationId xmlns:p14="http://schemas.microsoft.com/office/powerpoint/2010/main" val="3929859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9070640-BE7A-419D-8C3B-2F8F2B2CA72B}"/>
              </a:ext>
            </a:extLst>
          </p:cNvPr>
          <p:cNvSpPr>
            <a:spLocks noGrp="1"/>
          </p:cNvSpPr>
          <p:nvPr>
            <p:ph type="title"/>
          </p:nvPr>
        </p:nvSpPr>
        <p:spPr/>
        <p:txBody>
          <a:bodyPr/>
          <a:lstStyle/>
          <a:p>
            <a:endParaRPr kumimoji="1" lang="ja-JP" altLang="en-US"/>
          </a:p>
        </p:txBody>
      </p:sp>
      <p:sp>
        <p:nvSpPr>
          <p:cNvPr id="8" name="四角形: 角を丸くする 7">
            <a:extLst>
              <a:ext uri="{FF2B5EF4-FFF2-40B4-BE49-F238E27FC236}">
                <a16:creationId xmlns="" xmlns:a16="http://schemas.microsoft.com/office/drawing/2014/main" id="{FDDBEF54-7AE0-4261-94A8-18C1810ECEB2}"/>
              </a:ext>
            </a:extLst>
          </p:cNvPr>
          <p:cNvSpPr/>
          <p:nvPr/>
        </p:nvSpPr>
        <p:spPr>
          <a:xfrm>
            <a:off x="2580327" y="136818"/>
            <a:ext cx="7996644" cy="65382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ブラインドサッカーの画像</a:t>
            </a:r>
            <a:endParaRPr kumimoji="1" lang="en-US" altLang="ja-JP" sz="6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4" name="四角形: 角を丸くする 3">
            <a:extLst>
              <a:ext uri="{FF2B5EF4-FFF2-40B4-BE49-F238E27FC236}">
                <a16:creationId xmlns="" xmlns:a16="http://schemas.microsoft.com/office/drawing/2014/main" id="{3D6EC68B-09B7-4F03-8711-0D202AB0800B}"/>
              </a:ext>
            </a:extLst>
          </p:cNvPr>
          <p:cNvSpPr/>
          <p:nvPr/>
        </p:nvSpPr>
        <p:spPr>
          <a:xfrm>
            <a:off x="164172" y="2438869"/>
            <a:ext cx="11863655" cy="2361731"/>
          </a:xfrm>
          <a:prstGeom prst="roundRect">
            <a:avLst/>
          </a:prstGeom>
          <a:solidFill>
            <a:srgbClr val="00B050">
              <a:alpha val="8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5</a:t>
            </a:r>
            <a:r>
              <a:rPr kumimoji="0"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人制</a:t>
            </a:r>
            <a:r>
              <a:rPr kumimoji="0" lang="ja-JP" altLang="en-US" sz="115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ブラインド</a:t>
            </a:r>
            <a:r>
              <a:rPr kumimoji="0"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サッカー　</a:t>
            </a:r>
            <a:endPar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7" name="吹き出し: 角を丸めた四角形 6">
            <a:extLst>
              <a:ext uri="{FF2B5EF4-FFF2-40B4-BE49-F238E27FC236}">
                <a16:creationId xmlns="" xmlns:a16="http://schemas.microsoft.com/office/drawing/2014/main" id="{D3615216-8C83-4470-BFF3-172A424F0994}"/>
              </a:ext>
            </a:extLst>
          </p:cNvPr>
          <p:cNvSpPr/>
          <p:nvPr/>
        </p:nvSpPr>
        <p:spPr>
          <a:xfrm>
            <a:off x="2014981" y="4646391"/>
            <a:ext cx="2944097" cy="1695462"/>
          </a:xfrm>
          <a:prstGeom prst="wedgeRoundRectCallout">
            <a:avLst>
              <a:gd name="adj1" fmla="val 78122"/>
              <a:gd name="adj2" fmla="val 38409"/>
              <a:gd name="adj3" fmla="val 16667"/>
            </a:avLst>
          </a:prstGeom>
          <a:solidFill>
            <a:srgbClr val="DB7325"/>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鈴♪</a:t>
            </a:r>
          </a:p>
        </p:txBody>
      </p:sp>
    </p:spTree>
    <p:extLst>
      <p:ext uri="{BB962C8B-B14F-4D97-AF65-F5344CB8AC3E}">
        <p14:creationId xmlns:p14="http://schemas.microsoft.com/office/powerpoint/2010/main" val="246236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CDD75D9-F3D5-4880-95AA-A7CA275AC5B2}"/>
              </a:ext>
            </a:extLst>
          </p:cNvPr>
          <p:cNvSpPr>
            <a:spLocks noGrp="1"/>
          </p:cNvSpPr>
          <p:nvPr>
            <p:ph type="title"/>
          </p:nvPr>
        </p:nvSpPr>
        <p:spPr/>
        <p:txBody>
          <a:bodyPr/>
          <a:lstStyle/>
          <a:p>
            <a:endParaRPr kumimoji="1" lang="ja-JP" altLang="en-US"/>
          </a:p>
        </p:txBody>
      </p:sp>
      <p:sp>
        <p:nvSpPr>
          <p:cNvPr id="5" name="四角形: 角を丸くする 4">
            <a:extLst>
              <a:ext uri="{FF2B5EF4-FFF2-40B4-BE49-F238E27FC236}">
                <a16:creationId xmlns="" xmlns:a16="http://schemas.microsoft.com/office/drawing/2014/main" id="{F9BB24D0-06B4-411E-8B5A-DB18038EB5FE}"/>
              </a:ext>
            </a:extLst>
          </p:cNvPr>
          <p:cNvSpPr/>
          <p:nvPr/>
        </p:nvSpPr>
        <p:spPr>
          <a:xfrm>
            <a:off x="316858" y="159854"/>
            <a:ext cx="11555828" cy="65382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シッティングバレーボールの画像</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4" name="四角形: 角を丸くする 3">
            <a:extLst>
              <a:ext uri="{FF2B5EF4-FFF2-40B4-BE49-F238E27FC236}">
                <a16:creationId xmlns="" xmlns:a16="http://schemas.microsoft.com/office/drawing/2014/main" id="{46002DCB-5285-4E69-95F2-AA1BEEB1E1E2}"/>
              </a:ext>
            </a:extLst>
          </p:cNvPr>
          <p:cNvSpPr/>
          <p:nvPr/>
        </p:nvSpPr>
        <p:spPr>
          <a:xfrm>
            <a:off x="124903" y="4442974"/>
            <a:ext cx="11863655" cy="2361731"/>
          </a:xfrm>
          <a:prstGeom prst="roundRect">
            <a:avLst/>
          </a:prstGeom>
          <a:solidFill>
            <a:srgbClr val="00B050">
              <a:alpha val="8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6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シッティング</a:t>
            </a:r>
            <a:r>
              <a:rPr kumimoji="0"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バレーボール</a:t>
            </a:r>
            <a:endPar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7" name="コンテンツ プレースホルダー 6">
            <a:extLst>
              <a:ext uri="{FF2B5EF4-FFF2-40B4-BE49-F238E27FC236}">
                <a16:creationId xmlns="" xmlns:a16="http://schemas.microsoft.com/office/drawing/2014/main" id="{F7237FDB-A9D8-4090-9236-65B23160B7DF}"/>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269941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5C3BE54-D141-467F-AF64-80E82169599D}"/>
              </a:ext>
            </a:extLst>
          </p:cNvPr>
          <p:cNvSpPr>
            <a:spLocks noGrp="1"/>
          </p:cNvSpPr>
          <p:nvPr>
            <p:ph type="title"/>
          </p:nvPr>
        </p:nvSpPr>
        <p:spPr/>
        <p:txBody>
          <a:bodyPr/>
          <a:lstStyle/>
          <a:p>
            <a:endParaRPr kumimoji="1" lang="ja-JP" altLang="en-US"/>
          </a:p>
        </p:txBody>
      </p:sp>
      <p:sp>
        <p:nvSpPr>
          <p:cNvPr id="7" name="四角形: 角を丸くする 6">
            <a:extLst>
              <a:ext uri="{FF2B5EF4-FFF2-40B4-BE49-F238E27FC236}">
                <a16:creationId xmlns="" xmlns:a16="http://schemas.microsoft.com/office/drawing/2014/main" id="{6BDD8392-452C-4D68-970B-59A7E63251A3}"/>
              </a:ext>
            </a:extLst>
          </p:cNvPr>
          <p:cNvSpPr/>
          <p:nvPr/>
        </p:nvSpPr>
        <p:spPr>
          <a:xfrm>
            <a:off x="316858" y="159854"/>
            <a:ext cx="11555828" cy="65382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ゴールボールの画像</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F45AD404-D842-46B5-8076-061B05E6271C}"/>
              </a:ext>
            </a:extLst>
          </p:cNvPr>
          <p:cNvSpPr/>
          <p:nvPr/>
        </p:nvSpPr>
        <p:spPr>
          <a:xfrm>
            <a:off x="247938" y="112212"/>
            <a:ext cx="6399693" cy="1503413"/>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ゴールボール</a:t>
            </a:r>
            <a:r>
              <a:rPr kumimoji="0"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　</a:t>
            </a:r>
            <a:endPar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4" name="コンテンツ プレースホルダー 3">
            <a:extLst>
              <a:ext uri="{FF2B5EF4-FFF2-40B4-BE49-F238E27FC236}">
                <a16:creationId xmlns="" xmlns:a16="http://schemas.microsoft.com/office/drawing/2014/main" id="{7DA2C9F8-A17E-4574-850A-CA115CC3F640}"/>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4012560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63EFF93-0417-447E-B86D-480D46A7518A}"/>
              </a:ext>
            </a:extLst>
          </p:cNvPr>
          <p:cNvSpPr>
            <a:spLocks noGrp="1"/>
          </p:cNvSpPr>
          <p:nvPr>
            <p:ph type="title"/>
          </p:nvPr>
        </p:nvSpPr>
        <p:spPr/>
        <p:txBody>
          <a:bodyPr/>
          <a:lstStyle/>
          <a:p>
            <a:endParaRPr kumimoji="1" lang="ja-JP" altLang="en-US"/>
          </a:p>
        </p:txBody>
      </p:sp>
      <p:sp>
        <p:nvSpPr>
          <p:cNvPr id="7" name="吹き出し: 角を丸めた四角形 6">
            <a:extLst>
              <a:ext uri="{FF2B5EF4-FFF2-40B4-BE49-F238E27FC236}">
                <a16:creationId xmlns="" xmlns:a16="http://schemas.microsoft.com/office/drawing/2014/main" id="{3C653F40-3761-43FB-AC41-4D9E9BC1748E}"/>
              </a:ext>
            </a:extLst>
          </p:cNvPr>
          <p:cNvSpPr/>
          <p:nvPr/>
        </p:nvSpPr>
        <p:spPr>
          <a:xfrm>
            <a:off x="1627904" y="2789542"/>
            <a:ext cx="2944097" cy="1695462"/>
          </a:xfrm>
          <a:prstGeom prst="wedgeRoundRectCallout">
            <a:avLst>
              <a:gd name="adj1" fmla="val 78122"/>
              <a:gd name="adj2" fmla="val 38409"/>
              <a:gd name="adj3" fmla="val 16667"/>
            </a:avLst>
          </a:prstGeom>
          <a:solidFill>
            <a:srgbClr val="DB7325"/>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鈴♪</a:t>
            </a:r>
          </a:p>
        </p:txBody>
      </p:sp>
      <p:sp>
        <p:nvSpPr>
          <p:cNvPr id="8" name="四角形: 角を丸くする 7">
            <a:extLst>
              <a:ext uri="{FF2B5EF4-FFF2-40B4-BE49-F238E27FC236}">
                <a16:creationId xmlns="" xmlns:a16="http://schemas.microsoft.com/office/drawing/2014/main" id="{002DA3B3-AA4D-47CA-BD08-41719101F18B}"/>
              </a:ext>
            </a:extLst>
          </p:cNvPr>
          <p:cNvSpPr/>
          <p:nvPr/>
        </p:nvSpPr>
        <p:spPr>
          <a:xfrm>
            <a:off x="318086" y="115095"/>
            <a:ext cx="11555828" cy="65382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ゴールボールの画像</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2214CACA-B53F-47B0-AD81-1426EBD14B0E}"/>
              </a:ext>
            </a:extLst>
          </p:cNvPr>
          <p:cNvSpPr/>
          <p:nvPr/>
        </p:nvSpPr>
        <p:spPr>
          <a:xfrm>
            <a:off x="130132" y="5217145"/>
            <a:ext cx="6399693" cy="1503413"/>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ゴールボール</a:t>
            </a:r>
            <a:r>
              <a:rPr kumimoji="0"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　</a:t>
            </a:r>
            <a:endPar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10" name="吹き出し: 角を丸めた四角形 9">
            <a:extLst>
              <a:ext uri="{FF2B5EF4-FFF2-40B4-BE49-F238E27FC236}">
                <a16:creationId xmlns="" xmlns:a16="http://schemas.microsoft.com/office/drawing/2014/main" id="{113C1A24-4B9E-4340-AF25-154132B9583A}"/>
              </a:ext>
            </a:extLst>
          </p:cNvPr>
          <p:cNvSpPr/>
          <p:nvPr/>
        </p:nvSpPr>
        <p:spPr>
          <a:xfrm>
            <a:off x="1857929" y="3384241"/>
            <a:ext cx="2944097" cy="1695462"/>
          </a:xfrm>
          <a:prstGeom prst="wedgeRoundRectCallout">
            <a:avLst>
              <a:gd name="adj1" fmla="val 83267"/>
              <a:gd name="adj2" fmla="val -57875"/>
              <a:gd name="adj3" fmla="val 16667"/>
            </a:avLst>
          </a:prstGeom>
          <a:solidFill>
            <a:srgbClr val="DB7325"/>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鈴♪</a:t>
            </a:r>
          </a:p>
        </p:txBody>
      </p:sp>
      <p:sp>
        <p:nvSpPr>
          <p:cNvPr id="4" name="コンテンツ プレースホルダー 3">
            <a:extLst>
              <a:ext uri="{FF2B5EF4-FFF2-40B4-BE49-F238E27FC236}">
                <a16:creationId xmlns="" xmlns:a16="http://schemas.microsoft.com/office/drawing/2014/main" id="{4B605B2E-0477-410B-992D-FDDF1427B24A}"/>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14606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45D0B89-58D3-41A8-8296-6BC1D20385B5}"/>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 xmlns:a16="http://schemas.microsoft.com/office/drawing/2014/main" id="{5BF276B5-4001-4AFD-9580-6F6D0C01015B}"/>
              </a:ext>
            </a:extLst>
          </p:cNvPr>
          <p:cNvSpPr>
            <a:spLocks noGrp="1"/>
          </p:cNvSpPr>
          <p:nvPr>
            <p:ph type="subTitle" idx="1"/>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41D75AB5-E13A-4742-A1EA-5E02D7267DD8}"/>
              </a:ext>
            </a:extLst>
          </p:cNvPr>
          <p:cNvSpPr/>
          <p:nvPr/>
        </p:nvSpPr>
        <p:spPr>
          <a:xfrm>
            <a:off x="870202" y="105227"/>
            <a:ext cx="10380893" cy="658024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五輪招致プレゼンテーションの安倍晋三首相の画像</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4" name="四角形: 角を丸くする 3">
            <a:extLst>
              <a:ext uri="{FF2B5EF4-FFF2-40B4-BE49-F238E27FC236}">
                <a16:creationId xmlns="" xmlns:a16="http://schemas.microsoft.com/office/drawing/2014/main" id="{A4D5AFBF-4CA4-4413-AC8B-9D48DDAEF211}"/>
              </a:ext>
            </a:extLst>
          </p:cNvPr>
          <p:cNvSpPr/>
          <p:nvPr/>
        </p:nvSpPr>
        <p:spPr>
          <a:xfrm>
            <a:off x="138022" y="172529"/>
            <a:ext cx="6906883" cy="2265871"/>
          </a:xfrm>
          <a:prstGeom prst="roundRect">
            <a:avLst/>
          </a:prstGeom>
          <a:solidFill>
            <a:srgbClr val="DB7325"/>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オリンピック招致</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プレゼンテーション</a:t>
            </a:r>
          </a:p>
        </p:txBody>
      </p:sp>
    </p:spTree>
    <p:extLst>
      <p:ext uri="{BB962C8B-B14F-4D97-AF65-F5344CB8AC3E}">
        <p14:creationId xmlns:p14="http://schemas.microsoft.com/office/powerpoint/2010/main" val="52858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8BF7CA6-886E-4EC6-A0AE-7D937F51A2F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5CBA3589-C63C-4F4C-98B2-C6EFF27D8DEE}"/>
              </a:ext>
            </a:extLst>
          </p:cNvPr>
          <p:cNvSpPr>
            <a:spLocks noGrp="1"/>
          </p:cNvSpPr>
          <p:nvPr>
            <p:ph idx="1"/>
          </p:nvPr>
        </p:nvSpPr>
        <p:spPr/>
        <p:txBody>
          <a:bodyPr/>
          <a:lstStyle/>
          <a:p>
            <a:endParaRPr kumimoji="1" lang="ja-JP" altLang="en-US"/>
          </a:p>
        </p:txBody>
      </p:sp>
      <p:sp>
        <p:nvSpPr>
          <p:cNvPr id="4" name="AutoShape 2" descr="クリックすると新しいウィンドウで開きます">
            <a:hlinkClick r:id="rId2"/>
            <a:extLst>
              <a:ext uri="{FF2B5EF4-FFF2-40B4-BE49-F238E27FC236}">
                <a16:creationId xmlns="" xmlns:a16="http://schemas.microsoft.com/office/drawing/2014/main" id="{456403FA-F68A-41BC-82F3-66743C6962C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9" name="四角形: 角を丸くする 8">
            <a:extLst>
              <a:ext uri="{FF2B5EF4-FFF2-40B4-BE49-F238E27FC236}">
                <a16:creationId xmlns="" xmlns:a16="http://schemas.microsoft.com/office/drawing/2014/main" id="{DC3399F6-BAD7-4AFA-9A97-7CA67DAF45F3}"/>
              </a:ext>
            </a:extLst>
          </p:cNvPr>
          <p:cNvSpPr/>
          <p:nvPr/>
        </p:nvSpPr>
        <p:spPr>
          <a:xfrm>
            <a:off x="165686" y="85498"/>
            <a:ext cx="11555828" cy="65382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パラリンピックの</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卓球の画像</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7" name="四角形: 角を丸くする 6">
            <a:extLst>
              <a:ext uri="{FF2B5EF4-FFF2-40B4-BE49-F238E27FC236}">
                <a16:creationId xmlns="" xmlns:a16="http://schemas.microsoft.com/office/drawing/2014/main" id="{228DD02F-E50B-4924-A940-DE00BFC6BE0A}"/>
              </a:ext>
            </a:extLst>
          </p:cNvPr>
          <p:cNvSpPr/>
          <p:nvPr/>
        </p:nvSpPr>
        <p:spPr>
          <a:xfrm>
            <a:off x="101321" y="4891760"/>
            <a:ext cx="4728731" cy="1862457"/>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卓球</a:t>
            </a:r>
            <a:r>
              <a:rPr kumimoji="0"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　</a:t>
            </a:r>
            <a:endPar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8" name="吹き出し: 角を丸めた四角形 7">
            <a:extLst>
              <a:ext uri="{FF2B5EF4-FFF2-40B4-BE49-F238E27FC236}">
                <a16:creationId xmlns="" xmlns:a16="http://schemas.microsoft.com/office/drawing/2014/main" id="{1C898D30-9E0A-409B-BE36-5BE4D731A855}"/>
              </a:ext>
            </a:extLst>
          </p:cNvPr>
          <p:cNvSpPr/>
          <p:nvPr/>
        </p:nvSpPr>
        <p:spPr>
          <a:xfrm>
            <a:off x="5263064" y="4471023"/>
            <a:ext cx="6827615" cy="2165929"/>
          </a:xfrm>
          <a:prstGeom prst="wedgeRoundRectCallout">
            <a:avLst>
              <a:gd name="adj1" fmla="val -62452"/>
              <a:gd name="adj2" fmla="val 9396"/>
              <a:gd name="adj3" fmla="val 16667"/>
            </a:avLst>
          </a:prstGeom>
          <a:solidFill>
            <a:srgbClr val="DB7325"/>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両手が使えない</a:t>
            </a:r>
            <a:endParaRPr kumimoji="1" lang="en-US" altLang="ja-JP"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どうやってプレーする？</a:t>
            </a:r>
            <a:endParaRPr kumimoji="1" lang="ja-JP" altLang="en-US"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282861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E97F43F-85FA-460C-A8B3-EB49955CEB3E}"/>
              </a:ext>
            </a:extLst>
          </p:cNvPr>
          <p:cNvSpPr>
            <a:spLocks noGrp="1"/>
          </p:cNvSpPr>
          <p:nvPr>
            <p:ph type="title"/>
          </p:nvPr>
        </p:nvSpPr>
        <p:spPr/>
        <p:txBody>
          <a:bodyPr/>
          <a:lstStyle/>
          <a:p>
            <a:endParaRPr kumimoji="1" lang="ja-JP" altLang="en-US"/>
          </a:p>
        </p:txBody>
      </p:sp>
      <p:sp>
        <p:nvSpPr>
          <p:cNvPr id="7" name="四角形: 角を丸くする 6">
            <a:extLst>
              <a:ext uri="{FF2B5EF4-FFF2-40B4-BE49-F238E27FC236}">
                <a16:creationId xmlns="" xmlns:a16="http://schemas.microsoft.com/office/drawing/2014/main" id="{D5FEB262-2E8A-45C6-A76A-E75209FF16C1}"/>
              </a:ext>
            </a:extLst>
          </p:cNvPr>
          <p:cNvSpPr/>
          <p:nvPr/>
        </p:nvSpPr>
        <p:spPr>
          <a:xfrm>
            <a:off x="165686" y="85498"/>
            <a:ext cx="11555828" cy="65382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パラリンピックの</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アーチェリーの画像</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5" name="四角形: 角を丸くする 4">
            <a:extLst>
              <a:ext uri="{FF2B5EF4-FFF2-40B4-BE49-F238E27FC236}">
                <a16:creationId xmlns="" xmlns:a16="http://schemas.microsoft.com/office/drawing/2014/main" id="{ACA71B10-1E55-4310-A5FB-D31D7FAE72DF}"/>
              </a:ext>
            </a:extLst>
          </p:cNvPr>
          <p:cNvSpPr/>
          <p:nvPr/>
        </p:nvSpPr>
        <p:spPr>
          <a:xfrm>
            <a:off x="101321" y="5250804"/>
            <a:ext cx="5098977" cy="1503413"/>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アーチェリー　</a:t>
            </a:r>
            <a:endPar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4" name="吹き出し: 角を丸めた四角形 3">
            <a:extLst>
              <a:ext uri="{FF2B5EF4-FFF2-40B4-BE49-F238E27FC236}">
                <a16:creationId xmlns="" xmlns:a16="http://schemas.microsoft.com/office/drawing/2014/main" id="{BC5FE7F3-65DB-41D0-8B27-1661CE3EFEB7}"/>
              </a:ext>
            </a:extLst>
          </p:cNvPr>
          <p:cNvSpPr/>
          <p:nvPr/>
        </p:nvSpPr>
        <p:spPr>
          <a:xfrm>
            <a:off x="5784777" y="4953466"/>
            <a:ext cx="5890307" cy="1800751"/>
          </a:xfrm>
          <a:prstGeom prst="wedgeRoundRectCallout">
            <a:avLst>
              <a:gd name="adj1" fmla="val -62452"/>
              <a:gd name="adj2" fmla="val 9396"/>
              <a:gd name="adj3" fmla="val 16667"/>
            </a:avLst>
          </a:prstGeom>
          <a:solidFill>
            <a:srgbClr val="DB7325"/>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両手が使えない</a:t>
            </a:r>
            <a:endParaRPr kumimoji="1" lang="en-US" altLang="ja-JP"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どうやってプレーする？</a:t>
            </a:r>
          </a:p>
        </p:txBody>
      </p:sp>
      <p:sp>
        <p:nvSpPr>
          <p:cNvPr id="9" name="コンテンツ プレースホルダー 8">
            <a:extLst>
              <a:ext uri="{FF2B5EF4-FFF2-40B4-BE49-F238E27FC236}">
                <a16:creationId xmlns="" xmlns:a16="http://schemas.microsoft.com/office/drawing/2014/main" id="{2762177D-ADCE-4A9E-94BB-EA63FF5FA211}"/>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91586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386C922-7D5A-4D3A-BFAC-7B6A7DF8B134}"/>
              </a:ext>
            </a:extLst>
          </p:cNvPr>
          <p:cNvSpPr>
            <a:spLocks noGrp="1"/>
          </p:cNvSpPr>
          <p:nvPr>
            <p:ph type="title"/>
          </p:nvPr>
        </p:nvSpPr>
        <p:spPr/>
        <p:txBody>
          <a:bodyPr/>
          <a:lstStyle/>
          <a:p>
            <a:endParaRPr kumimoji="1" lang="ja-JP" altLang="en-US"/>
          </a:p>
        </p:txBody>
      </p:sp>
      <p:sp>
        <p:nvSpPr>
          <p:cNvPr id="7" name="四角形: 角を丸くする 6">
            <a:extLst>
              <a:ext uri="{FF2B5EF4-FFF2-40B4-BE49-F238E27FC236}">
                <a16:creationId xmlns="" xmlns:a16="http://schemas.microsoft.com/office/drawing/2014/main" id="{D9B890C5-9B79-44ED-902C-EEA10E9878CC}"/>
              </a:ext>
            </a:extLst>
          </p:cNvPr>
          <p:cNvSpPr/>
          <p:nvPr/>
        </p:nvSpPr>
        <p:spPr>
          <a:xfrm>
            <a:off x="165686" y="85498"/>
            <a:ext cx="11555828" cy="65382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ピストリウス選手の画像</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1BF29546-2D56-4222-A57C-593C17E67462}"/>
              </a:ext>
            </a:extLst>
          </p:cNvPr>
          <p:cNvSpPr/>
          <p:nvPr/>
        </p:nvSpPr>
        <p:spPr>
          <a:xfrm>
            <a:off x="6389582" y="5177860"/>
            <a:ext cx="5677132" cy="1598798"/>
          </a:xfrm>
          <a:prstGeom prst="roundRect">
            <a:avLst/>
          </a:prstGeom>
          <a:solidFill>
            <a:srgbClr val="00206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陸上競技</a:t>
            </a:r>
            <a:r>
              <a:rPr kumimoji="0"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　</a:t>
            </a:r>
            <a:endPar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4" name="コンテンツ プレースホルダー 3">
            <a:extLst>
              <a:ext uri="{FF2B5EF4-FFF2-40B4-BE49-F238E27FC236}">
                <a16:creationId xmlns="" xmlns:a16="http://schemas.microsoft.com/office/drawing/2014/main" id="{986750FA-C4B7-4375-BBCD-26F6CB55AD20}"/>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2002066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F6C3668-ADA6-4AD3-9A55-0523CD5C60F6}"/>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EB9E448E-3F24-4CAF-ADDD-DC7A5FA0AA87}"/>
              </a:ext>
            </a:extLst>
          </p:cNvPr>
          <p:cNvSpPr/>
          <p:nvPr/>
        </p:nvSpPr>
        <p:spPr>
          <a:xfrm>
            <a:off x="241078" y="178265"/>
            <a:ext cx="11555828" cy="65382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マルクス・レーム選手</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の画像</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8" name="四角形: 角を丸くする 7">
            <a:extLst>
              <a:ext uri="{FF2B5EF4-FFF2-40B4-BE49-F238E27FC236}">
                <a16:creationId xmlns="" xmlns:a16="http://schemas.microsoft.com/office/drawing/2014/main" id="{CFF451B3-7D58-4146-997D-86D840579E9C}"/>
              </a:ext>
            </a:extLst>
          </p:cNvPr>
          <p:cNvSpPr/>
          <p:nvPr/>
        </p:nvSpPr>
        <p:spPr>
          <a:xfrm>
            <a:off x="4566389" y="5003956"/>
            <a:ext cx="7337641" cy="1712600"/>
          </a:xfrm>
          <a:prstGeom prst="roundRect">
            <a:avLst/>
          </a:prstGeom>
          <a:solidFill>
            <a:srgbClr val="CE31E3"/>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マルクス・レーム</a:t>
            </a:r>
          </a:p>
        </p:txBody>
      </p:sp>
      <p:sp>
        <p:nvSpPr>
          <p:cNvPr id="4" name="コンテンツ プレースホルダー 3">
            <a:extLst>
              <a:ext uri="{FF2B5EF4-FFF2-40B4-BE49-F238E27FC236}">
                <a16:creationId xmlns="" xmlns:a16="http://schemas.microsoft.com/office/drawing/2014/main" id="{EAFE76C2-33E3-45B7-9A4C-D17D56D7282C}"/>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260586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D0FA27A-6D76-44B3-B94A-8D7BAA3D6245}"/>
              </a:ext>
            </a:extLst>
          </p:cNvPr>
          <p:cNvSpPr>
            <a:spLocks noGrp="1"/>
          </p:cNvSpPr>
          <p:nvPr>
            <p:ph type="title"/>
          </p:nvPr>
        </p:nvSpPr>
        <p:spPr/>
        <p:txBody>
          <a:bodyPr/>
          <a:lstStyle/>
          <a:p>
            <a:endParaRPr kumimoji="1" lang="ja-JP" altLang="en-US"/>
          </a:p>
        </p:txBody>
      </p:sp>
      <p:sp>
        <p:nvSpPr>
          <p:cNvPr id="11" name="四角形: 角を丸くする 10">
            <a:extLst>
              <a:ext uri="{FF2B5EF4-FFF2-40B4-BE49-F238E27FC236}">
                <a16:creationId xmlns="" xmlns:a16="http://schemas.microsoft.com/office/drawing/2014/main" id="{D1C2C626-2CC1-48B5-9DC8-2AF1FFB20515}"/>
              </a:ext>
            </a:extLst>
          </p:cNvPr>
          <p:cNvSpPr/>
          <p:nvPr/>
        </p:nvSpPr>
        <p:spPr>
          <a:xfrm>
            <a:off x="6184979" y="223026"/>
            <a:ext cx="5813332" cy="6241143"/>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3200" dirty="0">
              <a:solidFill>
                <a:prstClr val="black"/>
              </a:solidFill>
              <a:latin typeface="Century Gothic" panose="020B0502020202020204"/>
              <a:ea typeface="ＭＳ Ｐゴシック" panose="020B060007020508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マルクス・レーム選手の画像</a:t>
            </a:r>
            <a:endParaRPr kumimoji="1" lang="en-US" altLang="ja-JP" sz="3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12" name="四角形: 角を丸くする 11">
            <a:extLst>
              <a:ext uri="{FF2B5EF4-FFF2-40B4-BE49-F238E27FC236}">
                <a16:creationId xmlns="" xmlns:a16="http://schemas.microsoft.com/office/drawing/2014/main" id="{3DEF144A-19B8-472A-8AB2-EE1B62FF9C80}"/>
              </a:ext>
            </a:extLst>
          </p:cNvPr>
          <p:cNvSpPr/>
          <p:nvPr/>
        </p:nvSpPr>
        <p:spPr>
          <a:xfrm>
            <a:off x="76545" y="223026"/>
            <a:ext cx="5813332" cy="6241143"/>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リオ五輪走り幅跳び金メダリスト選手の画像</a:t>
            </a:r>
            <a:endParaRPr kumimoji="1" lang="en-US" altLang="ja-JP" sz="2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8" name="四角形: 角を丸くする 7">
            <a:extLst>
              <a:ext uri="{FF2B5EF4-FFF2-40B4-BE49-F238E27FC236}">
                <a16:creationId xmlns="" xmlns:a16="http://schemas.microsoft.com/office/drawing/2014/main" id="{ED06B7D6-EF9F-479F-97AD-EB27B02F2315}"/>
              </a:ext>
            </a:extLst>
          </p:cNvPr>
          <p:cNvSpPr/>
          <p:nvPr/>
        </p:nvSpPr>
        <p:spPr>
          <a:xfrm>
            <a:off x="124342" y="5055646"/>
            <a:ext cx="5542516" cy="1712600"/>
          </a:xfrm>
          <a:prstGeom prst="roundRect">
            <a:avLst/>
          </a:prstGeom>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8</a:t>
            </a: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ｍ</a:t>
            </a:r>
            <a:r>
              <a:rPr kumimoji="1" lang="en-US" altLang="ja-JP"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38</a:t>
            </a: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endPar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3" name="吹き出し: 角を丸めた四角形 2">
            <a:extLst>
              <a:ext uri="{FF2B5EF4-FFF2-40B4-BE49-F238E27FC236}">
                <a16:creationId xmlns="" xmlns:a16="http://schemas.microsoft.com/office/drawing/2014/main" id="{460B7C13-D1F2-4625-8CCE-8A40FCF8E9EC}"/>
              </a:ext>
            </a:extLst>
          </p:cNvPr>
          <p:cNvSpPr/>
          <p:nvPr/>
        </p:nvSpPr>
        <p:spPr>
          <a:xfrm>
            <a:off x="60960" y="3619911"/>
            <a:ext cx="6035040" cy="1227406"/>
          </a:xfrm>
          <a:prstGeom prst="wedgeRoundRectCallout">
            <a:avLst>
              <a:gd name="adj1" fmla="val 4516"/>
              <a:gd name="adj2" fmla="val -86533"/>
              <a:gd name="adj3" fmla="val 16667"/>
            </a:avLst>
          </a:prstGeom>
          <a:solidFill>
            <a:srgbClr val="E87A2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リオ五輪金メダリスト</a:t>
            </a:r>
          </a:p>
        </p:txBody>
      </p:sp>
      <p:sp>
        <p:nvSpPr>
          <p:cNvPr id="4" name="四角形: 角を丸くする 3">
            <a:extLst>
              <a:ext uri="{FF2B5EF4-FFF2-40B4-BE49-F238E27FC236}">
                <a16:creationId xmlns="" xmlns:a16="http://schemas.microsoft.com/office/drawing/2014/main" id="{F80F48C2-8F57-4A81-B504-694F7D108644}"/>
              </a:ext>
            </a:extLst>
          </p:cNvPr>
          <p:cNvSpPr/>
          <p:nvPr/>
        </p:nvSpPr>
        <p:spPr>
          <a:xfrm>
            <a:off x="5500468" y="4164037"/>
            <a:ext cx="6567190" cy="2604209"/>
          </a:xfrm>
          <a:prstGeom prst="roundRect">
            <a:avLst/>
          </a:prstGeom>
          <a:solidFill>
            <a:srgbClr val="CE31E3"/>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8</a:t>
            </a:r>
            <a:r>
              <a:rPr kumimoji="1" lang="ja-JP" altLang="en-US" sz="8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ｍ</a:t>
            </a:r>
            <a:r>
              <a:rPr kumimoji="1" lang="en-US" altLang="ja-JP" sz="1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40</a:t>
            </a:r>
            <a:r>
              <a:rPr kumimoji="1" lang="ja-JP" altLang="en-US" sz="8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endParaRPr kumimoji="1" lang="ja-JP" altLang="en-US" sz="9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9" name="四角形: 角を丸くする 8">
            <a:extLst>
              <a:ext uri="{FF2B5EF4-FFF2-40B4-BE49-F238E27FC236}">
                <a16:creationId xmlns="" xmlns:a16="http://schemas.microsoft.com/office/drawing/2014/main" id="{7F6221B4-EE88-4F1D-977C-C68CFE06A2EF}"/>
              </a:ext>
            </a:extLst>
          </p:cNvPr>
          <p:cNvSpPr/>
          <p:nvPr/>
        </p:nvSpPr>
        <p:spPr>
          <a:xfrm>
            <a:off x="5569815" y="89755"/>
            <a:ext cx="6428496" cy="1284366"/>
          </a:xfrm>
          <a:prstGeom prst="roundRect">
            <a:avLst/>
          </a:prstGeom>
          <a:solidFill>
            <a:srgbClr val="CE31E3"/>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マルクス・レーム</a:t>
            </a:r>
          </a:p>
        </p:txBody>
      </p:sp>
      <p:sp>
        <p:nvSpPr>
          <p:cNvPr id="10" name="吹き出し: 角を丸めた四角形 9">
            <a:extLst>
              <a:ext uri="{FF2B5EF4-FFF2-40B4-BE49-F238E27FC236}">
                <a16:creationId xmlns="" xmlns:a16="http://schemas.microsoft.com/office/drawing/2014/main" id="{785F6E0F-366C-4277-988F-E55FB7AB5931}"/>
              </a:ext>
            </a:extLst>
          </p:cNvPr>
          <p:cNvSpPr/>
          <p:nvPr/>
        </p:nvSpPr>
        <p:spPr>
          <a:xfrm>
            <a:off x="76545" y="1398372"/>
            <a:ext cx="7311628" cy="2238110"/>
          </a:xfrm>
          <a:prstGeom prst="wedgeRoundRectCallout">
            <a:avLst>
              <a:gd name="adj1" fmla="val 63866"/>
              <a:gd name="adj2" fmla="val -9227"/>
              <a:gd name="adj3" fmla="val 16667"/>
            </a:avLst>
          </a:prstGeom>
          <a:solidFill>
            <a:srgbClr val="00B0F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健常者を超える</a:t>
            </a:r>
            <a:endParaRPr kumimoji="1" lang="en-US" altLang="ja-JP"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ハイパフォーマンス</a:t>
            </a:r>
            <a:r>
              <a:rPr kumimoji="1" lang="en-US" altLang="ja-JP"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endParaRPr kumimoji="1" lang="ja-JP" altLang="en-US"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348384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500"/>
                            </p:stCondLst>
                            <p:childTnLst>
                              <p:par>
                                <p:cTn id="19" presetID="14" presetClass="entr" presetSubtype="10" fill="hold" grpId="0" nodeType="afterEffect">
                                  <p:stCondLst>
                                    <p:cond delay="60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4301A39-F692-4C72-B826-48644775CB21}"/>
              </a:ext>
            </a:extLst>
          </p:cNvPr>
          <p:cNvSpPr>
            <a:spLocks noGrp="1"/>
          </p:cNvSpPr>
          <p:nvPr>
            <p:ph type="title"/>
          </p:nvPr>
        </p:nvSpPr>
        <p:spPr/>
        <p:txBody>
          <a:bodyPr/>
          <a:lstStyle/>
          <a:p>
            <a:endParaRPr kumimoji="1" lang="ja-JP" altLang="en-US"/>
          </a:p>
        </p:txBody>
      </p:sp>
      <p:sp>
        <p:nvSpPr>
          <p:cNvPr id="10" name="四角形: 角を丸くする 9">
            <a:extLst>
              <a:ext uri="{FF2B5EF4-FFF2-40B4-BE49-F238E27FC236}">
                <a16:creationId xmlns="" xmlns:a16="http://schemas.microsoft.com/office/drawing/2014/main" id="{A8FFE35B-0122-4D5E-8FF0-74F93784E648}"/>
              </a:ext>
            </a:extLst>
          </p:cNvPr>
          <p:cNvSpPr/>
          <p:nvPr/>
        </p:nvSpPr>
        <p:spPr>
          <a:xfrm>
            <a:off x="212133" y="316523"/>
            <a:ext cx="8260322" cy="65382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パラリンピックの</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画像</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9" name="フローチャート: 代替処理 8">
            <a:extLst>
              <a:ext uri="{FF2B5EF4-FFF2-40B4-BE49-F238E27FC236}">
                <a16:creationId xmlns="" xmlns:a16="http://schemas.microsoft.com/office/drawing/2014/main" id="{290DEAAC-A5E2-4664-A4FD-0324F850D526}"/>
              </a:ext>
            </a:extLst>
          </p:cNvPr>
          <p:cNvSpPr/>
          <p:nvPr/>
        </p:nvSpPr>
        <p:spPr>
          <a:xfrm>
            <a:off x="303865" y="292539"/>
            <a:ext cx="11584270" cy="4536809"/>
          </a:xfrm>
          <a:prstGeom prst="flowChartAlternateProcess">
            <a:avLst/>
          </a:prstGeom>
          <a:solidFill>
            <a:schemeClr val="accent2">
              <a:lumMod val="60000"/>
              <a:lumOff val="40000"/>
              <a:alpha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ぜひ、パラリンピックにも</a:t>
            </a:r>
            <a:endParaRPr kumimoji="1" lang="en-US" altLang="ja-JP"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注目して、世界を</a:t>
            </a:r>
            <a:endParaRPr kumimoji="1" lang="en-US" altLang="ja-JP"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広げてみませんか？</a:t>
            </a:r>
          </a:p>
        </p:txBody>
      </p:sp>
      <p:sp>
        <p:nvSpPr>
          <p:cNvPr id="11" name="コンテンツ プレースホルダー 5">
            <a:extLst>
              <a:ext uri="{FF2B5EF4-FFF2-40B4-BE49-F238E27FC236}">
                <a16:creationId xmlns="" xmlns:a16="http://schemas.microsoft.com/office/drawing/2014/main" id="{96EA8183-4E27-4CEE-AF72-28F521EB42F3}"/>
              </a:ext>
            </a:extLst>
          </p:cNvPr>
          <p:cNvSpPr>
            <a:spLocks noGrp="1"/>
          </p:cNvSpPr>
          <p:nvPr>
            <p:ph idx="1"/>
          </p:nvPr>
        </p:nvSpPr>
        <p:spPr>
          <a:xfrm>
            <a:off x="8658550" y="1975758"/>
            <a:ext cx="3323948" cy="482182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indent="0" algn="ctr">
              <a:buNone/>
            </a:pPr>
            <a:r>
              <a:rPr kumimoji="1" lang="ja-JP" altLang="en-US" sz="3600" dirty="0">
                <a:solidFill>
                  <a:schemeClr val="tx1"/>
                </a:solidFill>
              </a:rPr>
              <a:t>五輪</a:t>
            </a:r>
            <a:r>
              <a:rPr kumimoji="1" lang="en-US" altLang="ja-JP" sz="3600" dirty="0">
                <a:solidFill>
                  <a:schemeClr val="tx1"/>
                </a:solidFill>
              </a:rPr>
              <a:t>2020</a:t>
            </a:r>
          </a:p>
          <a:p>
            <a:pPr indent="0" algn="ctr">
              <a:buNone/>
            </a:pPr>
            <a:r>
              <a:rPr kumimoji="1" lang="ja-JP" altLang="en-US" sz="3600" dirty="0">
                <a:solidFill>
                  <a:schemeClr val="tx1"/>
                </a:solidFill>
              </a:rPr>
              <a:t>東京大会</a:t>
            </a:r>
            <a:endParaRPr kumimoji="1" lang="en-US" altLang="ja-JP" sz="3600" dirty="0">
              <a:solidFill>
                <a:schemeClr val="tx1"/>
              </a:solidFill>
            </a:endParaRPr>
          </a:p>
          <a:p>
            <a:pPr indent="0" algn="ctr">
              <a:buNone/>
            </a:pPr>
            <a:r>
              <a:rPr kumimoji="1" lang="ja-JP" altLang="en-US" sz="3600" dirty="0">
                <a:solidFill>
                  <a:schemeClr val="tx1"/>
                </a:solidFill>
              </a:rPr>
              <a:t>パラリンピックの</a:t>
            </a:r>
            <a:endParaRPr kumimoji="1" lang="en-US" altLang="ja-JP" sz="3600" dirty="0">
              <a:solidFill>
                <a:schemeClr val="tx1"/>
              </a:solidFill>
            </a:endParaRPr>
          </a:p>
          <a:p>
            <a:pPr indent="0" algn="ctr">
              <a:buNone/>
            </a:pPr>
            <a:r>
              <a:rPr kumimoji="1" lang="ja-JP" altLang="en-US" sz="3600" dirty="0">
                <a:solidFill>
                  <a:schemeClr val="tx1"/>
                </a:solidFill>
              </a:rPr>
              <a:t>ロゴマーク</a:t>
            </a:r>
            <a:endParaRPr kumimoji="1" lang="en-US" altLang="ja-JP" sz="3600" dirty="0">
              <a:solidFill>
                <a:schemeClr val="tx1"/>
              </a:solidFill>
            </a:endParaRPr>
          </a:p>
        </p:txBody>
      </p:sp>
    </p:spTree>
    <p:extLst>
      <p:ext uri="{BB962C8B-B14F-4D97-AF65-F5344CB8AC3E}">
        <p14:creationId xmlns:p14="http://schemas.microsoft.com/office/powerpoint/2010/main" val="188256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91A4E43-C594-431C-98A1-11C1BE4208EF}"/>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 xmlns:a16="http://schemas.microsoft.com/office/drawing/2014/main" id="{FB3D6F66-180A-4DEC-A406-028BBC69AE55}"/>
              </a:ext>
            </a:extLst>
          </p:cNvPr>
          <p:cNvSpPr>
            <a:spLocks noGrp="1"/>
          </p:cNvSpPr>
          <p:nvPr>
            <p:ph idx="1"/>
          </p:nvPr>
        </p:nvSpPr>
        <p:spPr>
          <a:xfrm>
            <a:off x="685800" y="1914771"/>
            <a:ext cx="10820400" cy="4885389"/>
          </a:xfrm>
        </p:spPr>
        <p:txBody>
          <a:bodyPr>
            <a:normAutofit lnSpcReduction="10000"/>
          </a:bodyPr>
          <a:lstStyle/>
          <a:p>
            <a:pPr marL="0" indent="0">
              <a:buNone/>
            </a:pPr>
            <a:r>
              <a:rPr kumimoji="1" lang="en-US" altLang="ja-JP" sz="6600" b="1" dirty="0"/>
              <a:t>2020</a:t>
            </a:r>
            <a:r>
              <a:rPr kumimoji="1" lang="ja-JP" altLang="en-US" sz="6600" b="1" dirty="0"/>
              <a:t>年</a:t>
            </a:r>
            <a:endParaRPr kumimoji="1" lang="en-US" altLang="ja-JP" sz="6600" b="1" dirty="0"/>
          </a:p>
          <a:p>
            <a:pPr marL="0" indent="0">
              <a:buNone/>
            </a:pPr>
            <a:r>
              <a:rPr lang="ja-JP" altLang="en-US" sz="6000" dirty="0"/>
              <a:t>　　　　　　　　　</a:t>
            </a:r>
            <a:r>
              <a:rPr lang="en-US" altLang="ja-JP" sz="6000" b="1" u="sng" dirty="0"/>
              <a:t>7</a:t>
            </a:r>
            <a:r>
              <a:rPr lang="ja-JP" altLang="en-US" sz="6000" dirty="0"/>
              <a:t>月</a:t>
            </a:r>
            <a:r>
              <a:rPr lang="en-US" altLang="ja-JP" sz="6000" dirty="0"/>
              <a:t>24</a:t>
            </a:r>
            <a:r>
              <a:rPr lang="ja-JP" altLang="en-US" sz="6000" dirty="0"/>
              <a:t>日～</a:t>
            </a:r>
            <a:r>
              <a:rPr lang="en-US" altLang="ja-JP" sz="6000" b="1" u="sng" dirty="0"/>
              <a:t>8</a:t>
            </a:r>
            <a:r>
              <a:rPr lang="ja-JP" altLang="en-US" sz="6000" dirty="0"/>
              <a:t>月</a:t>
            </a:r>
            <a:r>
              <a:rPr lang="en-US" altLang="ja-JP" sz="6000" dirty="0"/>
              <a:t>9</a:t>
            </a:r>
            <a:r>
              <a:rPr lang="ja-JP" altLang="en-US" sz="6000" dirty="0"/>
              <a:t>日</a:t>
            </a:r>
            <a:endParaRPr lang="en-US" altLang="ja-JP" sz="6000" dirty="0"/>
          </a:p>
          <a:p>
            <a:pPr marL="0" indent="0">
              <a:buNone/>
            </a:pPr>
            <a:r>
              <a:rPr kumimoji="1" lang="ja-JP" altLang="en-US" sz="6000" dirty="0"/>
              <a:t>　　　　　　　　　</a:t>
            </a:r>
            <a:r>
              <a:rPr kumimoji="1" lang="en-US" altLang="ja-JP" sz="6000" dirty="0"/>
              <a:t>33</a:t>
            </a:r>
            <a:r>
              <a:rPr kumimoji="1" lang="ja-JP" altLang="en-US" sz="6000" dirty="0"/>
              <a:t>種目</a:t>
            </a:r>
            <a:endParaRPr kumimoji="1" lang="en-US" altLang="ja-JP" sz="6000" dirty="0"/>
          </a:p>
          <a:p>
            <a:pPr marL="0" indent="0">
              <a:buNone/>
            </a:pPr>
            <a:endParaRPr kumimoji="1" lang="en-US" altLang="ja-JP" dirty="0"/>
          </a:p>
          <a:p>
            <a:pPr marL="0" indent="0">
              <a:buNone/>
            </a:pPr>
            <a:r>
              <a:rPr lang="ja-JP" altLang="en-US" sz="6000" dirty="0"/>
              <a:t>　　　　　　　　　</a:t>
            </a:r>
            <a:r>
              <a:rPr kumimoji="1" lang="en-US" altLang="ja-JP" sz="6000" b="1" u="sng" dirty="0"/>
              <a:t>8</a:t>
            </a:r>
            <a:r>
              <a:rPr kumimoji="1" lang="ja-JP" altLang="en-US" sz="6000" dirty="0"/>
              <a:t>月</a:t>
            </a:r>
            <a:r>
              <a:rPr kumimoji="1" lang="en-US" altLang="ja-JP" sz="6000" dirty="0"/>
              <a:t>25</a:t>
            </a:r>
            <a:r>
              <a:rPr kumimoji="1" lang="ja-JP" altLang="en-US" sz="6000" dirty="0"/>
              <a:t>日～</a:t>
            </a:r>
            <a:r>
              <a:rPr kumimoji="1" lang="en-US" altLang="ja-JP" sz="6000" b="1" u="sng" dirty="0"/>
              <a:t>9</a:t>
            </a:r>
            <a:r>
              <a:rPr kumimoji="1" lang="ja-JP" altLang="en-US" sz="6000" dirty="0"/>
              <a:t>月</a:t>
            </a:r>
            <a:r>
              <a:rPr kumimoji="1" lang="en-US" altLang="ja-JP" sz="6000" dirty="0"/>
              <a:t>6</a:t>
            </a:r>
            <a:r>
              <a:rPr kumimoji="1" lang="ja-JP" altLang="en-US" sz="6000" dirty="0"/>
              <a:t>日</a:t>
            </a:r>
            <a:endParaRPr kumimoji="1" lang="en-US" altLang="ja-JP" sz="6000" dirty="0"/>
          </a:p>
          <a:p>
            <a:pPr marL="0" indent="0">
              <a:buNone/>
            </a:pPr>
            <a:r>
              <a:rPr lang="ja-JP" altLang="en-US" sz="6000" dirty="0"/>
              <a:t>　　　　　　　　　</a:t>
            </a:r>
            <a:r>
              <a:rPr lang="en-US" altLang="ja-JP" sz="6000" dirty="0"/>
              <a:t>22</a:t>
            </a:r>
            <a:r>
              <a:rPr lang="ja-JP" altLang="en-US" sz="6000" dirty="0"/>
              <a:t>種目</a:t>
            </a:r>
            <a:endParaRPr kumimoji="1" lang="ja-JP" altLang="en-US" sz="6000" dirty="0"/>
          </a:p>
        </p:txBody>
      </p:sp>
      <p:sp>
        <p:nvSpPr>
          <p:cNvPr id="4" name="四角形: 角を丸くする 3">
            <a:extLst>
              <a:ext uri="{FF2B5EF4-FFF2-40B4-BE49-F238E27FC236}">
                <a16:creationId xmlns="" xmlns:a16="http://schemas.microsoft.com/office/drawing/2014/main" id="{9B74AD93-D468-4EAA-AD4A-84509677FC5C}"/>
              </a:ext>
            </a:extLst>
          </p:cNvPr>
          <p:cNvSpPr/>
          <p:nvPr/>
        </p:nvSpPr>
        <p:spPr>
          <a:xfrm>
            <a:off x="2989601" y="117740"/>
            <a:ext cx="6306799" cy="1581962"/>
          </a:xfrm>
          <a:prstGeom prst="roundRect">
            <a:avLst/>
          </a:prstGeom>
          <a:solidFill>
            <a:srgbClr val="E87A2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日程</a:t>
            </a:r>
          </a:p>
        </p:txBody>
      </p:sp>
      <p:sp>
        <p:nvSpPr>
          <p:cNvPr id="5" name="四角形: 角を丸くする 4">
            <a:extLst>
              <a:ext uri="{FF2B5EF4-FFF2-40B4-BE49-F238E27FC236}">
                <a16:creationId xmlns="" xmlns:a16="http://schemas.microsoft.com/office/drawing/2014/main" id="{60663F42-0D9C-4837-8BE8-3D4F8DBE4BA4}"/>
              </a:ext>
            </a:extLst>
          </p:cNvPr>
          <p:cNvSpPr/>
          <p:nvPr/>
        </p:nvSpPr>
        <p:spPr>
          <a:xfrm>
            <a:off x="112541" y="2782486"/>
            <a:ext cx="4846320" cy="1293028"/>
          </a:xfrm>
          <a:prstGeom prst="roundRect">
            <a:avLst/>
          </a:prstGeom>
          <a:solidFill>
            <a:srgbClr val="00206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オリンピック　</a:t>
            </a:r>
            <a:endPar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9C5F09A6-C22D-40CD-AF70-BA8E926F3701}"/>
              </a:ext>
            </a:extLst>
          </p:cNvPr>
          <p:cNvSpPr/>
          <p:nvPr/>
        </p:nvSpPr>
        <p:spPr>
          <a:xfrm>
            <a:off x="112541" y="4942077"/>
            <a:ext cx="4846320" cy="1293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パラリンピック</a:t>
            </a:r>
            <a:endPar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2617664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91A4E43-C594-431C-98A1-11C1BE4208EF}"/>
              </a:ext>
            </a:extLst>
          </p:cNvPr>
          <p:cNvSpPr>
            <a:spLocks noGrp="1"/>
          </p:cNvSpPr>
          <p:nvPr>
            <p:ph type="title"/>
          </p:nvPr>
        </p:nvSpPr>
        <p:spPr/>
        <p:txBody>
          <a:bodyPr/>
          <a:lstStyle/>
          <a:p>
            <a:endParaRPr kumimoji="1" lang="ja-JP" altLang="en-US" dirty="0"/>
          </a:p>
        </p:txBody>
      </p:sp>
      <p:sp>
        <p:nvSpPr>
          <p:cNvPr id="4" name="四角形: 角を丸くする 3">
            <a:extLst>
              <a:ext uri="{FF2B5EF4-FFF2-40B4-BE49-F238E27FC236}">
                <a16:creationId xmlns="" xmlns:a16="http://schemas.microsoft.com/office/drawing/2014/main" id="{9B74AD93-D468-4EAA-AD4A-84509677FC5C}"/>
              </a:ext>
            </a:extLst>
          </p:cNvPr>
          <p:cNvSpPr/>
          <p:nvPr/>
        </p:nvSpPr>
        <p:spPr>
          <a:xfrm>
            <a:off x="545722" y="117859"/>
            <a:ext cx="11313342" cy="1293028"/>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2020</a:t>
            </a: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東京オリンピック</a:t>
            </a:r>
          </a:p>
        </p:txBody>
      </p:sp>
      <p:pic>
        <p:nvPicPr>
          <p:cNvPr id="8" name="図 7">
            <a:extLst>
              <a:ext uri="{FF2B5EF4-FFF2-40B4-BE49-F238E27FC236}">
                <a16:creationId xmlns="" xmlns:a16="http://schemas.microsoft.com/office/drawing/2014/main" id="{76740D91-1DD5-4ED6-818B-D7C85DCA96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466" y="1533980"/>
            <a:ext cx="2219178" cy="2219178"/>
          </a:xfrm>
          <a:prstGeom prst="rect">
            <a:avLst/>
          </a:prstGeom>
        </p:spPr>
      </p:pic>
      <p:pic>
        <p:nvPicPr>
          <p:cNvPr id="10" name="図 9">
            <a:extLst>
              <a:ext uri="{FF2B5EF4-FFF2-40B4-BE49-F238E27FC236}">
                <a16:creationId xmlns="" xmlns:a16="http://schemas.microsoft.com/office/drawing/2014/main" id="{C7B3E26C-9DC8-4B7A-9292-78A05A5CA9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911" y="4071611"/>
            <a:ext cx="2163494" cy="2163494"/>
          </a:xfrm>
          <a:prstGeom prst="rect">
            <a:avLst/>
          </a:prstGeom>
        </p:spPr>
      </p:pic>
      <p:pic>
        <p:nvPicPr>
          <p:cNvPr id="12" name="図 11">
            <a:extLst>
              <a:ext uri="{FF2B5EF4-FFF2-40B4-BE49-F238E27FC236}">
                <a16:creationId xmlns="" xmlns:a16="http://schemas.microsoft.com/office/drawing/2014/main" id="{82035771-EAB7-496D-9EB7-79E457D7D7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7971" y="1448948"/>
            <a:ext cx="2163493" cy="2307725"/>
          </a:xfrm>
          <a:prstGeom prst="rect">
            <a:avLst/>
          </a:prstGeom>
        </p:spPr>
      </p:pic>
      <p:pic>
        <p:nvPicPr>
          <p:cNvPr id="14" name="図 13">
            <a:extLst>
              <a:ext uri="{FF2B5EF4-FFF2-40B4-BE49-F238E27FC236}">
                <a16:creationId xmlns="" xmlns:a16="http://schemas.microsoft.com/office/drawing/2014/main" id="{8CE6B49D-039F-40FB-966C-D8735D3E6F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1464" y="1533980"/>
            <a:ext cx="2821189" cy="3383133"/>
          </a:xfrm>
          <a:prstGeom prst="rect">
            <a:avLst/>
          </a:prstGeom>
        </p:spPr>
      </p:pic>
      <p:pic>
        <p:nvPicPr>
          <p:cNvPr id="16" name="図 15">
            <a:extLst>
              <a:ext uri="{FF2B5EF4-FFF2-40B4-BE49-F238E27FC236}">
                <a16:creationId xmlns="" xmlns:a16="http://schemas.microsoft.com/office/drawing/2014/main" id="{EBD38D78-1D83-435D-B62B-45EEDCC9C1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6427" y="1642704"/>
            <a:ext cx="2577107" cy="2427117"/>
          </a:xfrm>
          <a:prstGeom prst="rect">
            <a:avLst/>
          </a:prstGeom>
        </p:spPr>
      </p:pic>
      <p:pic>
        <p:nvPicPr>
          <p:cNvPr id="18" name="図 17">
            <a:extLst>
              <a:ext uri="{FF2B5EF4-FFF2-40B4-BE49-F238E27FC236}">
                <a16:creationId xmlns="" xmlns:a16="http://schemas.microsoft.com/office/drawing/2014/main" id="{1472005D-C2B9-483E-8EE4-6EF2FBD52A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0179" y="4069821"/>
            <a:ext cx="2163493" cy="2508398"/>
          </a:xfrm>
          <a:prstGeom prst="rect">
            <a:avLst/>
          </a:prstGeom>
        </p:spPr>
      </p:pic>
      <p:pic>
        <p:nvPicPr>
          <p:cNvPr id="20" name="図 19">
            <a:extLst>
              <a:ext uri="{FF2B5EF4-FFF2-40B4-BE49-F238E27FC236}">
                <a16:creationId xmlns="" xmlns:a16="http://schemas.microsoft.com/office/drawing/2014/main" id="{3F8A92C8-8669-49FC-8F0F-02A7A6024B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2749" y="3328095"/>
            <a:ext cx="2824029" cy="3481083"/>
          </a:xfrm>
          <a:prstGeom prst="rect">
            <a:avLst/>
          </a:prstGeom>
        </p:spPr>
      </p:pic>
      <p:sp>
        <p:nvSpPr>
          <p:cNvPr id="13" name="四角形: 角を丸くする 12">
            <a:extLst>
              <a:ext uri="{FF2B5EF4-FFF2-40B4-BE49-F238E27FC236}">
                <a16:creationId xmlns="" xmlns:a16="http://schemas.microsoft.com/office/drawing/2014/main" id="{4EACDB4C-705F-4966-A86B-2D7B0E2B50D7}"/>
              </a:ext>
            </a:extLst>
          </p:cNvPr>
          <p:cNvSpPr/>
          <p:nvPr/>
        </p:nvSpPr>
        <p:spPr>
          <a:xfrm>
            <a:off x="685799" y="1914771"/>
            <a:ext cx="10990385" cy="3673820"/>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どんな種目が</a:t>
            </a:r>
            <a:endParaRPr kumimoji="0" lang="en-US" altLang="ja-JP"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あるだろう？</a:t>
            </a:r>
            <a:r>
              <a:rPr kumimoji="0"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　</a:t>
            </a:r>
            <a:endPar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403956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FB3D6F66-180A-4DEC-A406-028BBC69AE55}"/>
              </a:ext>
            </a:extLst>
          </p:cNvPr>
          <p:cNvSpPr>
            <a:spLocks noGrp="1"/>
          </p:cNvSpPr>
          <p:nvPr>
            <p:ph idx="1"/>
          </p:nvPr>
        </p:nvSpPr>
        <p:spPr>
          <a:xfrm>
            <a:off x="212188" y="1433655"/>
            <a:ext cx="3768969" cy="5306486"/>
          </a:xfrm>
        </p:spPr>
        <p:txBody>
          <a:bodyPr>
            <a:normAutofit fontScale="92500" lnSpcReduction="20000"/>
          </a:bodyPr>
          <a:lstStyle/>
          <a:p>
            <a:pPr marL="0" indent="0">
              <a:buNone/>
            </a:pPr>
            <a:r>
              <a:rPr kumimoji="1" lang="ja-JP" altLang="en-US" sz="3600" dirty="0"/>
              <a:t>水泳</a:t>
            </a:r>
            <a:endParaRPr kumimoji="1" lang="en-US" altLang="ja-JP" sz="3600" dirty="0"/>
          </a:p>
          <a:p>
            <a:pPr marL="0" indent="0">
              <a:buNone/>
            </a:pPr>
            <a:r>
              <a:rPr lang="ja-JP" altLang="en-US" sz="3600" dirty="0"/>
              <a:t>陸上競技</a:t>
            </a:r>
            <a:endParaRPr lang="en-US" altLang="ja-JP" sz="3600" dirty="0"/>
          </a:p>
          <a:p>
            <a:pPr marL="0" indent="0">
              <a:buNone/>
            </a:pPr>
            <a:r>
              <a:rPr lang="ja-JP" altLang="en-US" sz="3600" dirty="0"/>
              <a:t>野球・ソフトボール</a:t>
            </a:r>
            <a:endParaRPr lang="en-US" altLang="ja-JP" sz="3600" dirty="0"/>
          </a:p>
          <a:p>
            <a:pPr marL="0" indent="0">
              <a:buNone/>
            </a:pPr>
            <a:r>
              <a:rPr lang="ja-JP" altLang="en-US" sz="3600" dirty="0"/>
              <a:t>ボクシング</a:t>
            </a:r>
            <a:endParaRPr lang="en-US" altLang="ja-JP" sz="3600" dirty="0"/>
          </a:p>
          <a:p>
            <a:pPr marL="0" indent="0">
              <a:buNone/>
            </a:pPr>
            <a:r>
              <a:rPr lang="ja-JP" altLang="en-US" sz="3600" dirty="0"/>
              <a:t>自転車競技</a:t>
            </a:r>
            <a:endParaRPr lang="en-US" altLang="ja-JP" sz="3600" dirty="0"/>
          </a:p>
          <a:p>
            <a:pPr marL="0" indent="0">
              <a:buNone/>
            </a:pPr>
            <a:r>
              <a:rPr lang="ja-JP" altLang="en-US" sz="3600" dirty="0"/>
              <a:t>フェンシング</a:t>
            </a:r>
            <a:endParaRPr lang="en-US" altLang="ja-JP" sz="3600" dirty="0"/>
          </a:p>
          <a:p>
            <a:pPr marL="0" indent="0">
              <a:buNone/>
            </a:pPr>
            <a:r>
              <a:rPr lang="ja-JP" altLang="en-US" sz="3600" dirty="0"/>
              <a:t>ゴルフ</a:t>
            </a:r>
            <a:endParaRPr lang="en-US" altLang="ja-JP" sz="3600" dirty="0"/>
          </a:p>
          <a:p>
            <a:pPr marL="0" indent="0">
              <a:buNone/>
            </a:pPr>
            <a:r>
              <a:rPr lang="ja-JP" altLang="en-US" sz="3600" dirty="0"/>
              <a:t>ハンドボール</a:t>
            </a:r>
            <a:endParaRPr lang="en-US" altLang="ja-JP" sz="3600" dirty="0"/>
          </a:p>
          <a:p>
            <a:pPr marL="0" indent="0">
              <a:buNone/>
            </a:pPr>
            <a:r>
              <a:rPr lang="ja-JP" altLang="en-US" sz="3600" dirty="0"/>
              <a:t>柔道</a:t>
            </a:r>
            <a:endParaRPr lang="en-US" altLang="ja-JP" sz="3600" dirty="0"/>
          </a:p>
          <a:p>
            <a:pPr marL="0" indent="0">
              <a:buNone/>
            </a:pPr>
            <a:r>
              <a:rPr lang="ja-JP" altLang="en-US" sz="3600" dirty="0"/>
              <a:t>近代</a:t>
            </a:r>
            <a:r>
              <a:rPr lang="en-US" altLang="ja-JP" sz="3600" dirty="0"/>
              <a:t>5</a:t>
            </a:r>
            <a:r>
              <a:rPr lang="ja-JP" altLang="en-US" sz="3600" dirty="0"/>
              <a:t>種</a:t>
            </a:r>
            <a:endParaRPr lang="en-US" altLang="ja-JP" sz="3600" dirty="0"/>
          </a:p>
          <a:p>
            <a:pPr marL="0" indent="0">
              <a:buNone/>
            </a:pPr>
            <a:r>
              <a:rPr lang="ja-JP" altLang="en-US" sz="3600" dirty="0"/>
              <a:t>ラグビー</a:t>
            </a:r>
            <a:endParaRPr lang="en-US" altLang="ja-JP" sz="3600" dirty="0"/>
          </a:p>
          <a:p>
            <a:pPr marL="0" indent="0">
              <a:buNone/>
            </a:pPr>
            <a:endParaRPr kumimoji="1" lang="ja-JP" altLang="en-US" sz="3600" dirty="0"/>
          </a:p>
        </p:txBody>
      </p:sp>
      <p:sp>
        <p:nvSpPr>
          <p:cNvPr id="4" name="四角形: 角を丸くする 3">
            <a:extLst>
              <a:ext uri="{FF2B5EF4-FFF2-40B4-BE49-F238E27FC236}">
                <a16:creationId xmlns="" xmlns:a16="http://schemas.microsoft.com/office/drawing/2014/main" id="{9B74AD93-D468-4EAA-AD4A-84509677FC5C}"/>
              </a:ext>
            </a:extLst>
          </p:cNvPr>
          <p:cNvSpPr/>
          <p:nvPr/>
        </p:nvSpPr>
        <p:spPr>
          <a:xfrm>
            <a:off x="1434955" y="86208"/>
            <a:ext cx="9322087" cy="1141655"/>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2020</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東京オリンピック競技一覧</a:t>
            </a:r>
          </a:p>
        </p:txBody>
      </p:sp>
      <p:sp>
        <p:nvSpPr>
          <p:cNvPr id="8" name="コンテンツ プレースホルダー 2">
            <a:extLst>
              <a:ext uri="{FF2B5EF4-FFF2-40B4-BE49-F238E27FC236}">
                <a16:creationId xmlns="" xmlns:a16="http://schemas.microsoft.com/office/drawing/2014/main" id="{DBB9E491-C05F-46BE-A310-AED0977C7D2F}"/>
              </a:ext>
            </a:extLst>
          </p:cNvPr>
          <p:cNvSpPr txBox="1">
            <a:spLocks/>
          </p:cNvSpPr>
          <p:nvPr/>
        </p:nvSpPr>
        <p:spPr>
          <a:xfrm>
            <a:off x="3696287" y="1433655"/>
            <a:ext cx="3914335" cy="530648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射撃</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スポーツクライミング</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卓球</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テニス</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バレーボール</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レスリング</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アーチェリー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バドミントン</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バスケットボール</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カヌー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馬術</a:t>
            </a:r>
          </a:p>
        </p:txBody>
      </p:sp>
      <p:sp>
        <p:nvSpPr>
          <p:cNvPr id="9" name="コンテンツ プレースホルダー 2">
            <a:extLst>
              <a:ext uri="{FF2B5EF4-FFF2-40B4-BE49-F238E27FC236}">
                <a16:creationId xmlns="" xmlns:a16="http://schemas.microsoft.com/office/drawing/2014/main" id="{A21273E3-4FF5-4C3F-A155-C1D3972C1173}"/>
              </a:ext>
            </a:extLst>
          </p:cNvPr>
          <p:cNvSpPr txBox="1">
            <a:spLocks/>
          </p:cNvSpPr>
          <p:nvPr/>
        </p:nvSpPr>
        <p:spPr>
          <a:xfrm>
            <a:off x="7465256" y="1410887"/>
            <a:ext cx="3914335" cy="530648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サッカー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体操</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ホッケー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空手</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ボート</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セーリング</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スケートボード</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サーフィン</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テコンドー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トライアスロン</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ウエイトリフティング</a:t>
            </a:r>
          </a:p>
        </p:txBody>
      </p:sp>
      <p:sp>
        <p:nvSpPr>
          <p:cNvPr id="5" name="四角形: 角を丸くする 4">
            <a:extLst>
              <a:ext uri="{FF2B5EF4-FFF2-40B4-BE49-F238E27FC236}">
                <a16:creationId xmlns="" xmlns:a16="http://schemas.microsoft.com/office/drawing/2014/main" id="{FA138448-B7CA-4551-BBE3-B96EBB1A3371}"/>
              </a:ext>
            </a:extLst>
          </p:cNvPr>
          <p:cNvSpPr/>
          <p:nvPr/>
        </p:nvSpPr>
        <p:spPr>
          <a:xfrm>
            <a:off x="980049" y="1433655"/>
            <a:ext cx="10231901" cy="416483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この中で、東京オリンピックで追加された競技はどれでしょう？（５つあります）</a:t>
            </a:r>
          </a:p>
        </p:txBody>
      </p:sp>
    </p:spTree>
    <p:extLst>
      <p:ext uri="{BB962C8B-B14F-4D97-AF65-F5344CB8AC3E}">
        <p14:creationId xmlns:p14="http://schemas.microsoft.com/office/powerpoint/2010/main" val="138367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0" dur="500"/>
                                        <p:tgtEl>
                                          <p:spTgt spid="9">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3" dur="500"/>
                                        <p:tgtEl>
                                          <p:spTgt spid="9">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6" dur="500"/>
                                        <p:tgtEl>
                                          <p:spTgt spid="9">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randombar(horizontal)">
                                      <p:cBhvr>
                                        <p:cTn id="19" dur="500"/>
                                        <p:tgtEl>
                                          <p:spTgt spid="9">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randombar(horizontal)">
                                      <p:cBhvr>
                                        <p:cTn id="22" dur="500"/>
                                        <p:tgtEl>
                                          <p:spTgt spid="9">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randombar(horizontal)">
                                      <p:cBhvr>
                                        <p:cTn id="25" dur="500"/>
                                        <p:tgtEl>
                                          <p:spTgt spid="9">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Effect transition="in" filter="randombar(horizontal)">
                                      <p:cBhvr>
                                        <p:cTn id="28" dur="500"/>
                                        <p:tgtEl>
                                          <p:spTgt spid="9">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Effect transition="in" filter="randombar(horizontal)">
                                      <p:cBhvr>
                                        <p:cTn id="31" dur="500"/>
                                        <p:tgtEl>
                                          <p:spTgt spid="9">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xEl>
                                              <p:pRg st="9" end="9"/>
                                            </p:txEl>
                                          </p:spTgt>
                                        </p:tgtEl>
                                        <p:attrNameLst>
                                          <p:attrName>style.visibility</p:attrName>
                                        </p:attrNameLst>
                                      </p:cBhvr>
                                      <p:to>
                                        <p:strVal val="visible"/>
                                      </p:to>
                                    </p:set>
                                    <p:animEffect transition="in" filter="randombar(horizontal)">
                                      <p:cBhvr>
                                        <p:cTn id="34" dur="500"/>
                                        <p:tgtEl>
                                          <p:spTgt spid="9">
                                            <p:txEl>
                                              <p:pRg st="9" end="9"/>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randombar(horizontal)">
                                      <p:cBhvr>
                                        <p:cTn id="37" dur="500"/>
                                        <p:tgtEl>
                                          <p:spTgt spid="9">
                                            <p:txEl>
                                              <p:pRg st="10" end="10"/>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40" dur="500"/>
                                        <p:tgtEl>
                                          <p:spTgt spid="3">
                                            <p:txEl>
                                              <p:pRg st="0" end="0"/>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43" dur="500"/>
                                        <p:tgtEl>
                                          <p:spTgt spid="3">
                                            <p:txEl>
                                              <p:pRg st="1" end="1"/>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46" dur="500"/>
                                        <p:tgtEl>
                                          <p:spTgt spid="3">
                                            <p:txEl>
                                              <p:pRg st="2" end="2"/>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9" dur="500"/>
                                        <p:tgtEl>
                                          <p:spTgt spid="3">
                                            <p:txEl>
                                              <p:pRg st="3" end="3"/>
                                            </p:txEl>
                                          </p:spTgt>
                                        </p:tgtEl>
                                      </p:cBhvr>
                                    </p:animEffect>
                                  </p:childTnLst>
                                </p:cTn>
                              </p:par>
                              <p:par>
                                <p:cTn id="50" presetID="14" presetClass="entr" presetSubtype="10" fill="hold" nodeType="with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52" dur="500"/>
                                        <p:tgtEl>
                                          <p:spTgt spid="3">
                                            <p:txEl>
                                              <p:pRg st="4" end="4"/>
                                            </p:txEl>
                                          </p:spTgt>
                                        </p:tgtEl>
                                      </p:cBhvr>
                                    </p:animEffect>
                                  </p:childTnLst>
                                </p:cTn>
                              </p:par>
                              <p:par>
                                <p:cTn id="53" presetID="14" presetClass="entr" presetSubtype="10" fill="hold"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55" dur="500"/>
                                        <p:tgtEl>
                                          <p:spTgt spid="3">
                                            <p:txEl>
                                              <p:pRg st="5" end="5"/>
                                            </p:txEl>
                                          </p:spTgt>
                                        </p:tgtEl>
                                      </p:cBhvr>
                                    </p:animEffect>
                                  </p:childTnLst>
                                </p:cTn>
                              </p:par>
                              <p:par>
                                <p:cTn id="56" presetID="14" presetClass="entr" presetSubtype="10" fill="hold" nodeType="with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58" dur="500"/>
                                        <p:tgtEl>
                                          <p:spTgt spid="3">
                                            <p:txEl>
                                              <p:pRg st="6" end="6"/>
                                            </p:txEl>
                                          </p:spTgt>
                                        </p:tgtEl>
                                      </p:cBhvr>
                                    </p:animEffect>
                                  </p:childTnLst>
                                </p:cTn>
                              </p:par>
                              <p:par>
                                <p:cTn id="59" presetID="14" presetClass="entr" presetSubtype="10" fill="hold"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61" dur="500"/>
                                        <p:tgtEl>
                                          <p:spTgt spid="3">
                                            <p:txEl>
                                              <p:pRg st="7" end="7"/>
                                            </p:txEl>
                                          </p:spTgt>
                                        </p:tgtEl>
                                      </p:cBhvr>
                                    </p:animEffect>
                                  </p:childTnLst>
                                </p:cTn>
                              </p:par>
                              <p:par>
                                <p:cTn id="62" presetID="14" presetClass="entr" presetSubtype="10" fill="hold" nodeType="with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64" dur="500"/>
                                        <p:tgtEl>
                                          <p:spTgt spid="3">
                                            <p:txEl>
                                              <p:pRg st="8" end="8"/>
                                            </p:txEl>
                                          </p:spTgt>
                                        </p:tgtEl>
                                      </p:cBhvr>
                                    </p:animEffect>
                                  </p:childTnLst>
                                </p:cTn>
                              </p:par>
                              <p:par>
                                <p:cTn id="65" presetID="14" presetClass="entr" presetSubtype="10" fill="hold" nodeType="with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67" dur="500"/>
                                        <p:tgtEl>
                                          <p:spTgt spid="3">
                                            <p:txEl>
                                              <p:pRg st="9" end="9"/>
                                            </p:txEl>
                                          </p:spTgt>
                                        </p:tgtEl>
                                      </p:cBhvr>
                                    </p:animEffect>
                                  </p:childTnLst>
                                </p:cTn>
                              </p:par>
                              <p:par>
                                <p:cTn id="68" presetID="14" presetClass="entr" presetSubtype="10" fill="hold" nodeType="with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70" dur="500"/>
                                        <p:tgtEl>
                                          <p:spTgt spid="3">
                                            <p:txEl>
                                              <p:pRg st="10" end="10"/>
                                            </p:txEl>
                                          </p:spTgt>
                                        </p:tgtEl>
                                      </p:cBhvr>
                                    </p:animEffect>
                                  </p:childTnLst>
                                </p:cTn>
                              </p:par>
                              <p:par>
                                <p:cTn id="71" presetID="14" presetClass="entr" presetSubtype="10" fill="hold" nodeType="withEffect">
                                  <p:stCondLst>
                                    <p:cond delay="0"/>
                                  </p:stCondLst>
                                  <p:childTnLst>
                                    <p:set>
                                      <p:cBhvr>
                                        <p:cTn id="7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3" dur="500"/>
                                        <p:tgtEl>
                                          <p:spTgt spid="8">
                                            <p:txEl>
                                              <p:pRg st="0" end="0"/>
                                            </p:txEl>
                                          </p:spTgt>
                                        </p:tgtEl>
                                      </p:cBhvr>
                                    </p:animEffect>
                                  </p:childTnLst>
                                </p:cTn>
                              </p:par>
                              <p:par>
                                <p:cTn id="74" presetID="14" presetClass="entr" presetSubtype="10" fill="hold" nodeType="withEffect">
                                  <p:stCondLst>
                                    <p:cond delay="0"/>
                                  </p:stCondLst>
                                  <p:childTnLst>
                                    <p:set>
                                      <p:cBhvr>
                                        <p:cTn id="75" dur="1" fill="hold">
                                          <p:stCondLst>
                                            <p:cond delay="0"/>
                                          </p:stCondLst>
                                        </p:cTn>
                                        <p:tgtEl>
                                          <p:spTgt spid="8">
                                            <p:txEl>
                                              <p:pRg st="1" end="1"/>
                                            </p:txEl>
                                          </p:spTgt>
                                        </p:tgtEl>
                                        <p:attrNameLst>
                                          <p:attrName>style.visibility</p:attrName>
                                        </p:attrNameLst>
                                      </p:cBhvr>
                                      <p:to>
                                        <p:strVal val="visible"/>
                                      </p:to>
                                    </p:set>
                                    <p:animEffect transition="in" filter="randombar(horizontal)">
                                      <p:cBhvr>
                                        <p:cTn id="76" dur="500"/>
                                        <p:tgtEl>
                                          <p:spTgt spid="8">
                                            <p:txEl>
                                              <p:pRg st="1" end="1"/>
                                            </p:txEl>
                                          </p:spTgt>
                                        </p:tgtEl>
                                      </p:cBhvr>
                                    </p:animEffect>
                                  </p:childTnLst>
                                </p:cTn>
                              </p:par>
                              <p:par>
                                <p:cTn id="77" presetID="14" presetClass="entr" presetSubtype="10" fill="hold" nodeType="withEffect">
                                  <p:stCondLst>
                                    <p:cond delay="0"/>
                                  </p:stCondLst>
                                  <p:childTnLst>
                                    <p:set>
                                      <p:cBhvr>
                                        <p:cTn id="78" dur="1" fill="hold">
                                          <p:stCondLst>
                                            <p:cond delay="0"/>
                                          </p:stCondLst>
                                        </p:cTn>
                                        <p:tgtEl>
                                          <p:spTgt spid="8">
                                            <p:txEl>
                                              <p:pRg st="2" end="2"/>
                                            </p:txEl>
                                          </p:spTgt>
                                        </p:tgtEl>
                                        <p:attrNameLst>
                                          <p:attrName>style.visibility</p:attrName>
                                        </p:attrNameLst>
                                      </p:cBhvr>
                                      <p:to>
                                        <p:strVal val="visible"/>
                                      </p:to>
                                    </p:set>
                                    <p:animEffect transition="in" filter="randombar(horizontal)">
                                      <p:cBhvr>
                                        <p:cTn id="79" dur="500"/>
                                        <p:tgtEl>
                                          <p:spTgt spid="8">
                                            <p:txEl>
                                              <p:pRg st="2" end="2"/>
                                            </p:txEl>
                                          </p:spTgt>
                                        </p:tgtEl>
                                      </p:cBhvr>
                                    </p:animEffect>
                                  </p:childTnLst>
                                </p:cTn>
                              </p:par>
                              <p:par>
                                <p:cTn id="80" presetID="14" presetClass="entr" presetSubtype="10" fill="hold" nodeType="withEffect">
                                  <p:stCondLst>
                                    <p:cond delay="0"/>
                                  </p:stCondLst>
                                  <p:childTnLst>
                                    <p:set>
                                      <p:cBhvr>
                                        <p:cTn id="8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82" dur="500"/>
                                        <p:tgtEl>
                                          <p:spTgt spid="8">
                                            <p:txEl>
                                              <p:pRg st="3" end="3"/>
                                            </p:txEl>
                                          </p:spTgt>
                                        </p:tgtEl>
                                      </p:cBhvr>
                                    </p:animEffect>
                                  </p:childTnLst>
                                </p:cTn>
                              </p:par>
                              <p:par>
                                <p:cTn id="83" presetID="14" presetClass="entr" presetSubtype="10" fill="hold" nodeType="withEffect">
                                  <p:stCondLst>
                                    <p:cond delay="0"/>
                                  </p:stCondLst>
                                  <p:childTnLst>
                                    <p:set>
                                      <p:cBhvr>
                                        <p:cTn id="84" dur="1" fill="hold">
                                          <p:stCondLst>
                                            <p:cond delay="0"/>
                                          </p:stCondLst>
                                        </p:cTn>
                                        <p:tgtEl>
                                          <p:spTgt spid="8">
                                            <p:txEl>
                                              <p:pRg st="4" end="4"/>
                                            </p:txEl>
                                          </p:spTgt>
                                        </p:tgtEl>
                                        <p:attrNameLst>
                                          <p:attrName>style.visibility</p:attrName>
                                        </p:attrNameLst>
                                      </p:cBhvr>
                                      <p:to>
                                        <p:strVal val="visible"/>
                                      </p:to>
                                    </p:set>
                                    <p:animEffect transition="in" filter="randombar(horizontal)">
                                      <p:cBhvr>
                                        <p:cTn id="85" dur="500"/>
                                        <p:tgtEl>
                                          <p:spTgt spid="8">
                                            <p:txEl>
                                              <p:pRg st="4" end="4"/>
                                            </p:txEl>
                                          </p:spTgt>
                                        </p:tgtEl>
                                      </p:cBhvr>
                                    </p:animEffect>
                                  </p:childTnLst>
                                </p:cTn>
                              </p:par>
                              <p:par>
                                <p:cTn id="86" presetID="14" presetClass="entr" presetSubtype="10" fill="hold" nodeType="withEffect">
                                  <p:stCondLst>
                                    <p:cond delay="0"/>
                                  </p:stCondLst>
                                  <p:childTnLst>
                                    <p:set>
                                      <p:cBhvr>
                                        <p:cTn id="87" dur="1" fill="hold">
                                          <p:stCondLst>
                                            <p:cond delay="0"/>
                                          </p:stCondLst>
                                        </p:cTn>
                                        <p:tgtEl>
                                          <p:spTgt spid="8">
                                            <p:txEl>
                                              <p:pRg st="5" end="5"/>
                                            </p:txEl>
                                          </p:spTgt>
                                        </p:tgtEl>
                                        <p:attrNameLst>
                                          <p:attrName>style.visibility</p:attrName>
                                        </p:attrNameLst>
                                      </p:cBhvr>
                                      <p:to>
                                        <p:strVal val="visible"/>
                                      </p:to>
                                    </p:set>
                                    <p:animEffect transition="in" filter="randombar(horizontal)">
                                      <p:cBhvr>
                                        <p:cTn id="88" dur="500"/>
                                        <p:tgtEl>
                                          <p:spTgt spid="8">
                                            <p:txEl>
                                              <p:pRg st="5" end="5"/>
                                            </p:txEl>
                                          </p:spTgt>
                                        </p:tgtEl>
                                      </p:cBhvr>
                                    </p:animEffect>
                                  </p:childTnLst>
                                </p:cTn>
                              </p:par>
                              <p:par>
                                <p:cTn id="89" presetID="14" presetClass="entr" presetSubtype="10" fill="hold" nodeType="withEffect">
                                  <p:stCondLst>
                                    <p:cond delay="0"/>
                                  </p:stCondLst>
                                  <p:childTnLst>
                                    <p:set>
                                      <p:cBhvr>
                                        <p:cTn id="90" dur="1" fill="hold">
                                          <p:stCondLst>
                                            <p:cond delay="0"/>
                                          </p:stCondLst>
                                        </p:cTn>
                                        <p:tgtEl>
                                          <p:spTgt spid="8">
                                            <p:txEl>
                                              <p:pRg st="6" end="6"/>
                                            </p:txEl>
                                          </p:spTgt>
                                        </p:tgtEl>
                                        <p:attrNameLst>
                                          <p:attrName>style.visibility</p:attrName>
                                        </p:attrNameLst>
                                      </p:cBhvr>
                                      <p:to>
                                        <p:strVal val="visible"/>
                                      </p:to>
                                    </p:set>
                                    <p:animEffect transition="in" filter="randombar(horizontal)">
                                      <p:cBhvr>
                                        <p:cTn id="91" dur="500"/>
                                        <p:tgtEl>
                                          <p:spTgt spid="8">
                                            <p:txEl>
                                              <p:pRg st="6" end="6"/>
                                            </p:txEl>
                                          </p:spTgt>
                                        </p:tgtEl>
                                      </p:cBhvr>
                                    </p:animEffect>
                                  </p:childTnLst>
                                </p:cTn>
                              </p:par>
                              <p:par>
                                <p:cTn id="92" presetID="14" presetClass="entr" presetSubtype="10" fill="hold" nodeType="withEffect">
                                  <p:stCondLst>
                                    <p:cond delay="0"/>
                                  </p:stCondLst>
                                  <p:childTnLst>
                                    <p:set>
                                      <p:cBhvr>
                                        <p:cTn id="93" dur="1" fill="hold">
                                          <p:stCondLst>
                                            <p:cond delay="0"/>
                                          </p:stCondLst>
                                        </p:cTn>
                                        <p:tgtEl>
                                          <p:spTgt spid="8">
                                            <p:txEl>
                                              <p:pRg st="7" end="7"/>
                                            </p:txEl>
                                          </p:spTgt>
                                        </p:tgtEl>
                                        <p:attrNameLst>
                                          <p:attrName>style.visibility</p:attrName>
                                        </p:attrNameLst>
                                      </p:cBhvr>
                                      <p:to>
                                        <p:strVal val="visible"/>
                                      </p:to>
                                    </p:set>
                                    <p:animEffect transition="in" filter="randombar(horizontal)">
                                      <p:cBhvr>
                                        <p:cTn id="94" dur="500"/>
                                        <p:tgtEl>
                                          <p:spTgt spid="8">
                                            <p:txEl>
                                              <p:pRg st="7" end="7"/>
                                            </p:txEl>
                                          </p:spTgt>
                                        </p:tgtEl>
                                      </p:cBhvr>
                                    </p:animEffect>
                                  </p:childTnLst>
                                </p:cTn>
                              </p:par>
                              <p:par>
                                <p:cTn id="95" presetID="14" presetClass="entr" presetSubtype="10" fill="hold" nodeType="withEffect">
                                  <p:stCondLst>
                                    <p:cond delay="0"/>
                                  </p:stCondLst>
                                  <p:childTnLst>
                                    <p:set>
                                      <p:cBhvr>
                                        <p:cTn id="96" dur="1" fill="hold">
                                          <p:stCondLst>
                                            <p:cond delay="0"/>
                                          </p:stCondLst>
                                        </p:cTn>
                                        <p:tgtEl>
                                          <p:spTgt spid="8">
                                            <p:txEl>
                                              <p:pRg st="8" end="8"/>
                                            </p:txEl>
                                          </p:spTgt>
                                        </p:tgtEl>
                                        <p:attrNameLst>
                                          <p:attrName>style.visibility</p:attrName>
                                        </p:attrNameLst>
                                      </p:cBhvr>
                                      <p:to>
                                        <p:strVal val="visible"/>
                                      </p:to>
                                    </p:set>
                                    <p:animEffect transition="in" filter="randombar(horizontal)">
                                      <p:cBhvr>
                                        <p:cTn id="97" dur="500"/>
                                        <p:tgtEl>
                                          <p:spTgt spid="8">
                                            <p:txEl>
                                              <p:pRg st="8" end="8"/>
                                            </p:txEl>
                                          </p:spTgt>
                                        </p:tgtEl>
                                      </p:cBhvr>
                                    </p:animEffect>
                                  </p:childTnLst>
                                </p:cTn>
                              </p:par>
                              <p:par>
                                <p:cTn id="98" presetID="14" presetClass="entr" presetSubtype="10" fill="hold" nodeType="withEffect">
                                  <p:stCondLst>
                                    <p:cond delay="0"/>
                                  </p:stCondLst>
                                  <p:childTnLst>
                                    <p:set>
                                      <p:cBhvr>
                                        <p:cTn id="99" dur="1" fill="hold">
                                          <p:stCondLst>
                                            <p:cond delay="0"/>
                                          </p:stCondLst>
                                        </p:cTn>
                                        <p:tgtEl>
                                          <p:spTgt spid="8">
                                            <p:txEl>
                                              <p:pRg st="9" end="9"/>
                                            </p:txEl>
                                          </p:spTgt>
                                        </p:tgtEl>
                                        <p:attrNameLst>
                                          <p:attrName>style.visibility</p:attrName>
                                        </p:attrNameLst>
                                      </p:cBhvr>
                                      <p:to>
                                        <p:strVal val="visible"/>
                                      </p:to>
                                    </p:set>
                                    <p:animEffect transition="in" filter="randombar(horizontal)">
                                      <p:cBhvr>
                                        <p:cTn id="100" dur="500"/>
                                        <p:tgtEl>
                                          <p:spTgt spid="8">
                                            <p:txEl>
                                              <p:pRg st="9" end="9"/>
                                            </p:txEl>
                                          </p:spTgt>
                                        </p:tgtEl>
                                      </p:cBhvr>
                                    </p:animEffect>
                                  </p:childTnLst>
                                </p:cTn>
                              </p:par>
                              <p:par>
                                <p:cTn id="101" presetID="14" presetClass="entr" presetSubtype="10" fill="hold" nodeType="withEffect">
                                  <p:stCondLst>
                                    <p:cond delay="0"/>
                                  </p:stCondLst>
                                  <p:childTnLst>
                                    <p:set>
                                      <p:cBhvr>
                                        <p:cTn id="102" dur="1" fill="hold">
                                          <p:stCondLst>
                                            <p:cond delay="0"/>
                                          </p:stCondLst>
                                        </p:cTn>
                                        <p:tgtEl>
                                          <p:spTgt spid="8">
                                            <p:txEl>
                                              <p:pRg st="10" end="10"/>
                                            </p:txEl>
                                          </p:spTgt>
                                        </p:tgtEl>
                                        <p:attrNameLst>
                                          <p:attrName>style.visibility</p:attrName>
                                        </p:attrNameLst>
                                      </p:cBhvr>
                                      <p:to>
                                        <p:strVal val="visible"/>
                                      </p:to>
                                    </p:set>
                                    <p:animEffect transition="in" filter="randombar(horizontal)">
                                      <p:cBhvr>
                                        <p:cTn id="103" dur="500"/>
                                        <p:tgtEl>
                                          <p:spTgt spid="8">
                                            <p:txEl>
                                              <p:pRg st="10" end="1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5"/>
                                        </p:tgtEl>
                                        <p:attrNameLst>
                                          <p:attrName>style.visibility</p:attrName>
                                        </p:attrNameLst>
                                      </p:cBhvr>
                                      <p:to>
                                        <p:strVal val="visible"/>
                                      </p:to>
                                    </p:set>
                                    <p:animEffect transition="in" filter="randombar(horizontal)">
                                      <p:cBhvr>
                                        <p:cTn id="10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FB3D6F66-180A-4DEC-A406-028BBC69AE55}"/>
              </a:ext>
            </a:extLst>
          </p:cNvPr>
          <p:cNvSpPr>
            <a:spLocks noGrp="1"/>
          </p:cNvSpPr>
          <p:nvPr>
            <p:ph idx="1"/>
          </p:nvPr>
        </p:nvSpPr>
        <p:spPr>
          <a:xfrm>
            <a:off x="212188" y="1433655"/>
            <a:ext cx="3768969" cy="5306486"/>
          </a:xfrm>
        </p:spPr>
        <p:txBody>
          <a:bodyPr>
            <a:normAutofit fontScale="92500" lnSpcReduction="20000"/>
          </a:bodyPr>
          <a:lstStyle/>
          <a:p>
            <a:pPr marL="0" indent="0">
              <a:buNone/>
            </a:pPr>
            <a:r>
              <a:rPr kumimoji="1" lang="ja-JP" altLang="en-US" sz="3600" dirty="0"/>
              <a:t>水泳</a:t>
            </a:r>
            <a:endParaRPr kumimoji="1" lang="en-US" altLang="ja-JP" sz="3600" dirty="0"/>
          </a:p>
          <a:p>
            <a:pPr marL="0" indent="0">
              <a:buNone/>
            </a:pPr>
            <a:r>
              <a:rPr lang="ja-JP" altLang="en-US" sz="3600" dirty="0"/>
              <a:t>陸上競技</a:t>
            </a:r>
            <a:endParaRPr lang="en-US" altLang="ja-JP" sz="3600" dirty="0"/>
          </a:p>
          <a:p>
            <a:pPr marL="0" indent="0">
              <a:buNone/>
            </a:pPr>
            <a:r>
              <a:rPr lang="ja-JP" altLang="en-US" sz="3600" dirty="0"/>
              <a:t>野球・ソフトボール</a:t>
            </a:r>
            <a:endParaRPr lang="en-US" altLang="ja-JP" sz="3600" dirty="0"/>
          </a:p>
          <a:p>
            <a:pPr marL="0" indent="0">
              <a:buNone/>
            </a:pPr>
            <a:r>
              <a:rPr lang="ja-JP" altLang="en-US" sz="3600" dirty="0"/>
              <a:t>ボクシング</a:t>
            </a:r>
            <a:endParaRPr lang="en-US" altLang="ja-JP" sz="3600" dirty="0"/>
          </a:p>
          <a:p>
            <a:pPr marL="0" indent="0">
              <a:buNone/>
            </a:pPr>
            <a:r>
              <a:rPr lang="ja-JP" altLang="en-US" sz="3600" dirty="0"/>
              <a:t>自転車競技</a:t>
            </a:r>
            <a:endParaRPr lang="en-US" altLang="ja-JP" sz="3600" dirty="0"/>
          </a:p>
          <a:p>
            <a:pPr marL="0" indent="0">
              <a:buNone/>
            </a:pPr>
            <a:r>
              <a:rPr lang="ja-JP" altLang="en-US" sz="3600" dirty="0"/>
              <a:t>フェンシング</a:t>
            </a:r>
            <a:endParaRPr lang="en-US" altLang="ja-JP" sz="3600" dirty="0"/>
          </a:p>
          <a:p>
            <a:pPr marL="0" indent="0">
              <a:buNone/>
            </a:pPr>
            <a:r>
              <a:rPr lang="ja-JP" altLang="en-US" sz="3600" dirty="0"/>
              <a:t>ゴルフ</a:t>
            </a:r>
            <a:endParaRPr lang="en-US" altLang="ja-JP" sz="3600" dirty="0"/>
          </a:p>
          <a:p>
            <a:pPr marL="0" indent="0">
              <a:buNone/>
            </a:pPr>
            <a:r>
              <a:rPr lang="ja-JP" altLang="en-US" sz="3600" dirty="0"/>
              <a:t>ハンドボール</a:t>
            </a:r>
            <a:endParaRPr lang="en-US" altLang="ja-JP" sz="3600" dirty="0"/>
          </a:p>
          <a:p>
            <a:pPr marL="0" indent="0">
              <a:buNone/>
            </a:pPr>
            <a:r>
              <a:rPr lang="ja-JP" altLang="en-US" sz="3600" dirty="0"/>
              <a:t>柔道</a:t>
            </a:r>
            <a:endParaRPr lang="en-US" altLang="ja-JP" sz="3600" dirty="0"/>
          </a:p>
          <a:p>
            <a:pPr marL="0" indent="0">
              <a:buNone/>
            </a:pPr>
            <a:r>
              <a:rPr lang="ja-JP" altLang="en-US" sz="3600" dirty="0"/>
              <a:t>近代</a:t>
            </a:r>
            <a:r>
              <a:rPr lang="en-US" altLang="ja-JP" sz="3600" dirty="0"/>
              <a:t>5</a:t>
            </a:r>
            <a:r>
              <a:rPr lang="ja-JP" altLang="en-US" sz="3600" dirty="0"/>
              <a:t>種</a:t>
            </a:r>
            <a:endParaRPr lang="en-US" altLang="ja-JP" sz="3600" dirty="0"/>
          </a:p>
          <a:p>
            <a:pPr marL="0" indent="0">
              <a:buNone/>
            </a:pPr>
            <a:r>
              <a:rPr lang="ja-JP" altLang="en-US" sz="3600" dirty="0"/>
              <a:t>ラグビー</a:t>
            </a:r>
            <a:endParaRPr lang="en-US" altLang="ja-JP" sz="3600" dirty="0"/>
          </a:p>
          <a:p>
            <a:pPr marL="0" indent="0">
              <a:buNone/>
            </a:pPr>
            <a:endParaRPr kumimoji="1" lang="ja-JP" altLang="en-US" sz="3600" dirty="0"/>
          </a:p>
        </p:txBody>
      </p:sp>
      <p:sp>
        <p:nvSpPr>
          <p:cNvPr id="8" name="コンテンツ プレースホルダー 2">
            <a:extLst>
              <a:ext uri="{FF2B5EF4-FFF2-40B4-BE49-F238E27FC236}">
                <a16:creationId xmlns="" xmlns:a16="http://schemas.microsoft.com/office/drawing/2014/main" id="{DBB9E491-C05F-46BE-A310-AED0977C7D2F}"/>
              </a:ext>
            </a:extLst>
          </p:cNvPr>
          <p:cNvSpPr txBox="1">
            <a:spLocks/>
          </p:cNvSpPr>
          <p:nvPr/>
        </p:nvSpPr>
        <p:spPr>
          <a:xfrm>
            <a:off x="3696287" y="1433655"/>
            <a:ext cx="3914335" cy="530648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射撃</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スポーツクライミング</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卓球</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テニス</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バレーボール</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レスリング</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アーチェリー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バドミントン</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バスケットボール</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カヌー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馬術</a:t>
            </a:r>
          </a:p>
        </p:txBody>
      </p:sp>
      <p:sp>
        <p:nvSpPr>
          <p:cNvPr id="9" name="コンテンツ プレースホルダー 2">
            <a:extLst>
              <a:ext uri="{FF2B5EF4-FFF2-40B4-BE49-F238E27FC236}">
                <a16:creationId xmlns="" xmlns:a16="http://schemas.microsoft.com/office/drawing/2014/main" id="{A21273E3-4FF5-4C3F-A155-C1D3972C1173}"/>
              </a:ext>
            </a:extLst>
          </p:cNvPr>
          <p:cNvSpPr txBox="1">
            <a:spLocks/>
          </p:cNvSpPr>
          <p:nvPr/>
        </p:nvSpPr>
        <p:spPr>
          <a:xfrm>
            <a:off x="7465256" y="1410887"/>
            <a:ext cx="3914335" cy="530648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サッカー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体操</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ホッケー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空手</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ボート</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セーリング</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スケートボード</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サーフィン</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テコンドー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トライアスロン</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ウエイトリフティング</a:t>
            </a:r>
          </a:p>
        </p:txBody>
      </p:sp>
      <p:sp>
        <p:nvSpPr>
          <p:cNvPr id="10" name="四角形: 角を丸くする 9">
            <a:extLst>
              <a:ext uri="{FF2B5EF4-FFF2-40B4-BE49-F238E27FC236}">
                <a16:creationId xmlns="" xmlns:a16="http://schemas.microsoft.com/office/drawing/2014/main" id="{6D75870B-A9A3-4B5E-B801-F24B747EF6D6}"/>
              </a:ext>
            </a:extLst>
          </p:cNvPr>
          <p:cNvSpPr/>
          <p:nvPr/>
        </p:nvSpPr>
        <p:spPr>
          <a:xfrm>
            <a:off x="1434955" y="86208"/>
            <a:ext cx="9322087" cy="1141655"/>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2020</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東京オリンピック競技一覧</a:t>
            </a:r>
          </a:p>
        </p:txBody>
      </p:sp>
    </p:spTree>
    <p:extLst>
      <p:ext uri="{BB962C8B-B14F-4D97-AF65-F5344CB8AC3E}">
        <p14:creationId xmlns:p14="http://schemas.microsoft.com/office/powerpoint/2010/main" val="54813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CBC22A4-24C9-44F8-872E-F3AD683157DA}"/>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 xmlns:a16="http://schemas.microsoft.com/office/drawing/2014/main" id="{210BDA18-7C24-443D-A178-6F5CDEAFFB00}"/>
              </a:ext>
            </a:extLst>
          </p:cNvPr>
          <p:cNvSpPr>
            <a:spLocks noGrp="1"/>
          </p:cNvSpPr>
          <p:nvPr>
            <p:ph type="subTitle" idx="1"/>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F1435861-FE19-432A-A6A6-203D1EA82F01}"/>
              </a:ext>
            </a:extLst>
          </p:cNvPr>
          <p:cNvSpPr/>
          <p:nvPr/>
        </p:nvSpPr>
        <p:spPr>
          <a:xfrm>
            <a:off x="863882" y="229595"/>
            <a:ext cx="10380893" cy="658024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五輪招致プレゼンテーションの滝川クリステルさんの画像</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4" name="吹き出し: 角を丸めた四角形 3">
            <a:extLst>
              <a:ext uri="{FF2B5EF4-FFF2-40B4-BE49-F238E27FC236}">
                <a16:creationId xmlns="" xmlns:a16="http://schemas.microsoft.com/office/drawing/2014/main" id="{488BD53F-2F05-4A5C-A323-B1DFE36C5F6E}"/>
              </a:ext>
            </a:extLst>
          </p:cNvPr>
          <p:cNvSpPr/>
          <p:nvPr/>
        </p:nvSpPr>
        <p:spPr>
          <a:xfrm>
            <a:off x="387525" y="229595"/>
            <a:ext cx="7104184" cy="1518351"/>
          </a:xfrm>
          <a:prstGeom prst="wedgeRoundRectCallout">
            <a:avLst>
              <a:gd name="adj1" fmla="val 38375"/>
              <a:gd name="adj2" fmla="val 89670"/>
              <a:gd name="adj3" fmla="val 16667"/>
            </a:avLst>
          </a:prstGeom>
          <a:solidFill>
            <a:schemeClr val="accent2">
              <a:lumMod val="60000"/>
              <a:lumOff val="4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お・も・て・な・し</a:t>
            </a:r>
          </a:p>
        </p:txBody>
      </p:sp>
    </p:spTree>
    <p:extLst>
      <p:ext uri="{BB962C8B-B14F-4D97-AF65-F5344CB8AC3E}">
        <p14:creationId xmlns:p14="http://schemas.microsoft.com/office/powerpoint/2010/main" val="2890968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FB3D6F66-180A-4DEC-A406-028BBC69AE55}"/>
              </a:ext>
            </a:extLst>
          </p:cNvPr>
          <p:cNvSpPr>
            <a:spLocks noGrp="1"/>
          </p:cNvSpPr>
          <p:nvPr>
            <p:ph idx="1"/>
          </p:nvPr>
        </p:nvSpPr>
        <p:spPr>
          <a:xfrm>
            <a:off x="212188" y="1433655"/>
            <a:ext cx="3768969" cy="5306486"/>
          </a:xfrm>
        </p:spPr>
        <p:txBody>
          <a:bodyPr>
            <a:normAutofit fontScale="92500" lnSpcReduction="20000"/>
          </a:bodyPr>
          <a:lstStyle/>
          <a:p>
            <a:pPr marL="0" indent="0">
              <a:buNone/>
            </a:pPr>
            <a:r>
              <a:rPr kumimoji="1" lang="ja-JP" altLang="en-US" sz="3600" dirty="0"/>
              <a:t>水泳</a:t>
            </a:r>
            <a:endParaRPr kumimoji="1" lang="en-US" altLang="ja-JP" sz="3600" dirty="0"/>
          </a:p>
          <a:p>
            <a:pPr marL="0" indent="0">
              <a:buNone/>
            </a:pPr>
            <a:r>
              <a:rPr lang="ja-JP" altLang="en-US" sz="3600" dirty="0"/>
              <a:t>陸上競技</a:t>
            </a:r>
            <a:endParaRPr lang="en-US" altLang="ja-JP" sz="3600" dirty="0"/>
          </a:p>
          <a:p>
            <a:pPr marL="0" indent="0">
              <a:buNone/>
            </a:pPr>
            <a:r>
              <a:rPr lang="ja-JP" altLang="en-US" sz="3600" dirty="0">
                <a:solidFill>
                  <a:srgbClr val="FF0000"/>
                </a:solidFill>
              </a:rPr>
              <a:t>野球・ソフトボール</a:t>
            </a:r>
            <a:endParaRPr lang="en-US" altLang="ja-JP" sz="3600" dirty="0">
              <a:solidFill>
                <a:srgbClr val="FF0000"/>
              </a:solidFill>
            </a:endParaRPr>
          </a:p>
          <a:p>
            <a:pPr marL="0" indent="0">
              <a:buNone/>
            </a:pPr>
            <a:r>
              <a:rPr lang="ja-JP" altLang="en-US" sz="3600" dirty="0"/>
              <a:t>ボクシング</a:t>
            </a:r>
            <a:endParaRPr lang="en-US" altLang="ja-JP" sz="3600" dirty="0"/>
          </a:p>
          <a:p>
            <a:pPr marL="0" indent="0">
              <a:buNone/>
            </a:pPr>
            <a:r>
              <a:rPr lang="ja-JP" altLang="en-US" sz="3600" dirty="0"/>
              <a:t>自転車競技</a:t>
            </a:r>
            <a:endParaRPr lang="en-US" altLang="ja-JP" sz="3600" dirty="0"/>
          </a:p>
          <a:p>
            <a:pPr marL="0" indent="0">
              <a:buNone/>
            </a:pPr>
            <a:r>
              <a:rPr lang="ja-JP" altLang="en-US" sz="3600" dirty="0"/>
              <a:t>フェンシング</a:t>
            </a:r>
            <a:endParaRPr lang="en-US" altLang="ja-JP" sz="3600" dirty="0"/>
          </a:p>
          <a:p>
            <a:pPr marL="0" indent="0">
              <a:buNone/>
            </a:pPr>
            <a:r>
              <a:rPr lang="ja-JP" altLang="en-US" sz="3600" dirty="0"/>
              <a:t>ゴルフ</a:t>
            </a:r>
            <a:endParaRPr lang="en-US" altLang="ja-JP" sz="3600" dirty="0"/>
          </a:p>
          <a:p>
            <a:pPr marL="0" indent="0">
              <a:buNone/>
            </a:pPr>
            <a:r>
              <a:rPr lang="ja-JP" altLang="en-US" sz="3600" dirty="0"/>
              <a:t>ハンドボール</a:t>
            </a:r>
            <a:endParaRPr lang="en-US" altLang="ja-JP" sz="3600" dirty="0"/>
          </a:p>
          <a:p>
            <a:pPr marL="0" indent="0">
              <a:buNone/>
            </a:pPr>
            <a:r>
              <a:rPr lang="ja-JP" altLang="en-US" sz="3600" dirty="0"/>
              <a:t>柔道</a:t>
            </a:r>
            <a:endParaRPr lang="en-US" altLang="ja-JP" sz="3600" dirty="0"/>
          </a:p>
          <a:p>
            <a:pPr marL="0" indent="0">
              <a:buNone/>
            </a:pPr>
            <a:r>
              <a:rPr lang="ja-JP" altLang="en-US" sz="3600" dirty="0"/>
              <a:t>近代</a:t>
            </a:r>
            <a:r>
              <a:rPr lang="en-US" altLang="ja-JP" sz="3600" dirty="0"/>
              <a:t>5</a:t>
            </a:r>
            <a:r>
              <a:rPr lang="ja-JP" altLang="en-US" sz="3600" dirty="0"/>
              <a:t>種</a:t>
            </a:r>
            <a:endParaRPr lang="en-US" altLang="ja-JP" sz="3600" dirty="0"/>
          </a:p>
          <a:p>
            <a:pPr marL="0" indent="0">
              <a:buNone/>
            </a:pPr>
            <a:r>
              <a:rPr lang="ja-JP" altLang="en-US" sz="3600" dirty="0"/>
              <a:t>ラグビー</a:t>
            </a:r>
            <a:endParaRPr lang="en-US" altLang="ja-JP" sz="3600" dirty="0"/>
          </a:p>
          <a:p>
            <a:pPr marL="0" indent="0">
              <a:buNone/>
            </a:pPr>
            <a:endParaRPr kumimoji="1" lang="ja-JP" altLang="en-US" sz="3600" dirty="0"/>
          </a:p>
        </p:txBody>
      </p:sp>
      <p:sp>
        <p:nvSpPr>
          <p:cNvPr id="8" name="コンテンツ プレースホルダー 2">
            <a:extLst>
              <a:ext uri="{FF2B5EF4-FFF2-40B4-BE49-F238E27FC236}">
                <a16:creationId xmlns="" xmlns:a16="http://schemas.microsoft.com/office/drawing/2014/main" id="{DBB9E491-C05F-46BE-A310-AED0977C7D2F}"/>
              </a:ext>
            </a:extLst>
          </p:cNvPr>
          <p:cNvSpPr txBox="1">
            <a:spLocks/>
          </p:cNvSpPr>
          <p:nvPr/>
        </p:nvSpPr>
        <p:spPr>
          <a:xfrm>
            <a:off x="3696287" y="1433655"/>
            <a:ext cx="3914335" cy="530648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射撃</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FF0000"/>
                </a:solidFill>
                <a:effectLst/>
                <a:uLnTx/>
                <a:uFillTx/>
                <a:latin typeface="Century Gothic" panose="020B0502020202020204"/>
                <a:ea typeface="ＭＳ Ｐゴシック" panose="020B0600070205080204" pitchFamily="50" charset="-128"/>
                <a:cs typeface="+mn-cs"/>
              </a:rPr>
              <a:t>スポーツクライミング</a:t>
            </a:r>
            <a:endParaRPr kumimoji="1" lang="en-US" altLang="ja-JP" sz="3600" b="0" i="0" u="none" strike="noStrike" kern="1200" cap="none" spc="0" normalizeH="0" baseline="0" noProof="0" dirty="0">
              <a:ln>
                <a:noFill/>
              </a:ln>
              <a:solidFill>
                <a:srgbClr val="FF0000"/>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卓球</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テニス</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バレーボール</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レスリング</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アーチェリー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バドミントン</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バスケットボール</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カヌー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馬術</a:t>
            </a:r>
          </a:p>
        </p:txBody>
      </p:sp>
      <p:sp>
        <p:nvSpPr>
          <p:cNvPr id="9" name="コンテンツ プレースホルダー 2">
            <a:extLst>
              <a:ext uri="{FF2B5EF4-FFF2-40B4-BE49-F238E27FC236}">
                <a16:creationId xmlns="" xmlns:a16="http://schemas.microsoft.com/office/drawing/2014/main" id="{A21273E3-4FF5-4C3F-A155-C1D3972C1173}"/>
              </a:ext>
            </a:extLst>
          </p:cNvPr>
          <p:cNvSpPr txBox="1">
            <a:spLocks/>
          </p:cNvSpPr>
          <p:nvPr/>
        </p:nvSpPr>
        <p:spPr>
          <a:xfrm>
            <a:off x="7465256" y="1410887"/>
            <a:ext cx="3914335" cy="530648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サッカー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体操</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ホッケー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FF0000"/>
                </a:solidFill>
                <a:effectLst/>
                <a:uLnTx/>
                <a:uFillTx/>
                <a:latin typeface="Century Gothic" panose="020B0502020202020204"/>
                <a:ea typeface="ＭＳ Ｐゴシック" panose="020B0600070205080204" pitchFamily="50" charset="-128"/>
                <a:cs typeface="+mn-cs"/>
              </a:rPr>
              <a:t>空手</a:t>
            </a:r>
            <a:endParaRPr kumimoji="1" lang="en-US" altLang="ja-JP" sz="3600" b="0" i="0" u="none" strike="noStrike" kern="1200" cap="none" spc="0" normalizeH="0" baseline="0" noProof="0" dirty="0">
              <a:ln>
                <a:noFill/>
              </a:ln>
              <a:solidFill>
                <a:srgbClr val="FF0000"/>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ボート</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セーリング</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FF0000"/>
                </a:solidFill>
                <a:effectLst/>
                <a:uLnTx/>
                <a:uFillTx/>
                <a:latin typeface="Century Gothic" panose="020B0502020202020204"/>
                <a:ea typeface="ＭＳ Ｐゴシック" panose="020B0600070205080204" pitchFamily="50" charset="-128"/>
                <a:cs typeface="+mn-cs"/>
              </a:rPr>
              <a:t>スケートボード</a:t>
            </a:r>
            <a:endParaRPr kumimoji="1" lang="en-US" altLang="ja-JP" sz="3600" b="0" i="0" u="none" strike="noStrike" kern="1200" cap="none" spc="0" normalizeH="0" baseline="0" noProof="0" dirty="0">
              <a:ln>
                <a:noFill/>
              </a:ln>
              <a:solidFill>
                <a:srgbClr val="FF0000"/>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FF0000"/>
                </a:solidFill>
                <a:effectLst/>
                <a:uLnTx/>
                <a:uFillTx/>
                <a:latin typeface="Century Gothic" panose="020B0502020202020204"/>
                <a:ea typeface="ＭＳ Ｐゴシック" panose="020B0600070205080204" pitchFamily="50" charset="-128"/>
                <a:cs typeface="+mn-cs"/>
              </a:rPr>
              <a:t>サーフィン</a:t>
            </a:r>
            <a:endParaRPr kumimoji="1" lang="en-US" altLang="ja-JP" sz="3600" b="0" i="0" u="none" strike="noStrike" kern="1200" cap="none" spc="0" normalizeH="0" baseline="0" noProof="0" dirty="0">
              <a:ln>
                <a:noFill/>
              </a:ln>
              <a:solidFill>
                <a:srgbClr val="FF0000"/>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テコンドー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トライアスロン</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ウエイトリフティング</a:t>
            </a:r>
          </a:p>
        </p:txBody>
      </p:sp>
      <p:sp>
        <p:nvSpPr>
          <p:cNvPr id="10" name="四角形: 角を丸くする 9">
            <a:extLst>
              <a:ext uri="{FF2B5EF4-FFF2-40B4-BE49-F238E27FC236}">
                <a16:creationId xmlns="" xmlns:a16="http://schemas.microsoft.com/office/drawing/2014/main" id="{033A338F-BE28-4BFB-8A8F-2EA8FF1F8E01}"/>
              </a:ext>
            </a:extLst>
          </p:cNvPr>
          <p:cNvSpPr/>
          <p:nvPr/>
        </p:nvSpPr>
        <p:spPr>
          <a:xfrm>
            <a:off x="212187" y="2222695"/>
            <a:ext cx="3484099" cy="67525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11" name="四角形: 角を丸くする 10">
            <a:extLst>
              <a:ext uri="{FF2B5EF4-FFF2-40B4-BE49-F238E27FC236}">
                <a16:creationId xmlns="" xmlns:a16="http://schemas.microsoft.com/office/drawing/2014/main" id="{4BA0A988-BED1-41E6-92F6-737E152F0CB5}"/>
              </a:ext>
            </a:extLst>
          </p:cNvPr>
          <p:cNvSpPr/>
          <p:nvPr/>
        </p:nvSpPr>
        <p:spPr>
          <a:xfrm>
            <a:off x="3696286" y="1681714"/>
            <a:ext cx="3768969" cy="67525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12" name="四角形: 角を丸くする 11">
            <a:extLst>
              <a:ext uri="{FF2B5EF4-FFF2-40B4-BE49-F238E27FC236}">
                <a16:creationId xmlns="" xmlns:a16="http://schemas.microsoft.com/office/drawing/2014/main" id="{24FE99F4-2B52-4BF5-9173-A38A26704B65}"/>
              </a:ext>
            </a:extLst>
          </p:cNvPr>
          <p:cNvSpPr/>
          <p:nvPr/>
        </p:nvSpPr>
        <p:spPr>
          <a:xfrm>
            <a:off x="7314028" y="2626750"/>
            <a:ext cx="1323536" cy="67525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13" name="四角形: 角を丸くする 12">
            <a:extLst>
              <a:ext uri="{FF2B5EF4-FFF2-40B4-BE49-F238E27FC236}">
                <a16:creationId xmlns="" xmlns:a16="http://schemas.microsoft.com/office/drawing/2014/main" id="{57908FC6-2745-4AE1-A85A-DBC96A28B7D8}"/>
              </a:ext>
            </a:extLst>
          </p:cNvPr>
          <p:cNvSpPr/>
          <p:nvPr/>
        </p:nvSpPr>
        <p:spPr>
          <a:xfrm>
            <a:off x="7285894" y="4175091"/>
            <a:ext cx="3131233" cy="468425"/>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14" name="四角形: 角を丸くする 13">
            <a:extLst>
              <a:ext uri="{FF2B5EF4-FFF2-40B4-BE49-F238E27FC236}">
                <a16:creationId xmlns="" xmlns:a16="http://schemas.microsoft.com/office/drawing/2014/main" id="{1040A18E-8456-4BBF-8046-1BFF8CB78406}"/>
              </a:ext>
            </a:extLst>
          </p:cNvPr>
          <p:cNvSpPr/>
          <p:nvPr/>
        </p:nvSpPr>
        <p:spPr>
          <a:xfrm>
            <a:off x="7287364" y="4654900"/>
            <a:ext cx="2349006" cy="45373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2" name="吹き出し: 角を丸めた四角形 1">
            <a:extLst>
              <a:ext uri="{FF2B5EF4-FFF2-40B4-BE49-F238E27FC236}">
                <a16:creationId xmlns="" xmlns:a16="http://schemas.microsoft.com/office/drawing/2014/main" id="{4BB09FEC-5E0B-48D3-915E-5269896AF53B}"/>
              </a:ext>
            </a:extLst>
          </p:cNvPr>
          <p:cNvSpPr/>
          <p:nvPr/>
        </p:nvSpPr>
        <p:spPr>
          <a:xfrm>
            <a:off x="459371" y="3623941"/>
            <a:ext cx="2631003" cy="1284649"/>
          </a:xfrm>
          <a:prstGeom prst="wedgeRoundRectCallout">
            <a:avLst>
              <a:gd name="adj1" fmla="val -22326"/>
              <a:gd name="adj2" fmla="val -1121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①</a:t>
            </a:r>
          </a:p>
        </p:txBody>
      </p:sp>
      <p:sp>
        <p:nvSpPr>
          <p:cNvPr id="15" name="吹き出し: 角を丸めた四角形 14">
            <a:extLst>
              <a:ext uri="{FF2B5EF4-FFF2-40B4-BE49-F238E27FC236}">
                <a16:creationId xmlns="" xmlns:a16="http://schemas.microsoft.com/office/drawing/2014/main" id="{02C79901-710D-4090-BE73-B2057A0B8B5F}"/>
              </a:ext>
            </a:extLst>
          </p:cNvPr>
          <p:cNvSpPr/>
          <p:nvPr/>
        </p:nvSpPr>
        <p:spPr>
          <a:xfrm>
            <a:off x="8967523" y="1458909"/>
            <a:ext cx="2631003" cy="1284649"/>
          </a:xfrm>
          <a:prstGeom prst="wedgeRoundRectCallout">
            <a:avLst>
              <a:gd name="adj1" fmla="val -71580"/>
              <a:gd name="adj2" fmla="val 65557"/>
              <a:gd name="adj3" fmla="val 16667"/>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②</a:t>
            </a:r>
          </a:p>
        </p:txBody>
      </p:sp>
      <p:sp>
        <p:nvSpPr>
          <p:cNvPr id="16" name="吹き出し: 角を丸めた四角形 15">
            <a:extLst>
              <a:ext uri="{FF2B5EF4-FFF2-40B4-BE49-F238E27FC236}">
                <a16:creationId xmlns="" xmlns:a16="http://schemas.microsoft.com/office/drawing/2014/main" id="{6F276FCE-F7EA-470F-9CA4-A7448D0D3FEA}"/>
              </a:ext>
            </a:extLst>
          </p:cNvPr>
          <p:cNvSpPr/>
          <p:nvPr/>
        </p:nvSpPr>
        <p:spPr>
          <a:xfrm>
            <a:off x="4006899" y="2863607"/>
            <a:ext cx="2631003" cy="1284649"/>
          </a:xfrm>
          <a:prstGeom prst="wedgeRoundRectCallout">
            <a:avLst>
              <a:gd name="adj1" fmla="val -21047"/>
              <a:gd name="adj2" fmla="val -105185"/>
              <a:gd name="adj3" fmla="val 16667"/>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③</a:t>
            </a:r>
          </a:p>
        </p:txBody>
      </p:sp>
      <p:sp>
        <p:nvSpPr>
          <p:cNvPr id="17" name="吹き出し: 角を丸めた四角形 16">
            <a:extLst>
              <a:ext uri="{FF2B5EF4-FFF2-40B4-BE49-F238E27FC236}">
                <a16:creationId xmlns="" xmlns:a16="http://schemas.microsoft.com/office/drawing/2014/main" id="{5CB5FA7A-D6B2-4C35-864F-1B95C86FFEF9}"/>
              </a:ext>
            </a:extLst>
          </p:cNvPr>
          <p:cNvSpPr/>
          <p:nvPr/>
        </p:nvSpPr>
        <p:spPr>
          <a:xfrm>
            <a:off x="4025488" y="2886375"/>
            <a:ext cx="2631003" cy="1284649"/>
          </a:xfrm>
          <a:prstGeom prst="wedgeRoundRectCallout">
            <a:avLst>
              <a:gd name="adj1" fmla="val 82365"/>
              <a:gd name="adj2" fmla="val 54204"/>
              <a:gd name="adj3" fmla="val 16667"/>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③</a:t>
            </a:r>
          </a:p>
        </p:txBody>
      </p:sp>
      <p:sp>
        <p:nvSpPr>
          <p:cNvPr id="18" name="吹き出し: 角を丸めた四角形 17">
            <a:extLst>
              <a:ext uri="{FF2B5EF4-FFF2-40B4-BE49-F238E27FC236}">
                <a16:creationId xmlns="" xmlns:a16="http://schemas.microsoft.com/office/drawing/2014/main" id="{D478BA88-86B1-495F-85A2-890D068AB5F3}"/>
              </a:ext>
            </a:extLst>
          </p:cNvPr>
          <p:cNvSpPr/>
          <p:nvPr/>
        </p:nvSpPr>
        <p:spPr>
          <a:xfrm>
            <a:off x="4025487" y="2892297"/>
            <a:ext cx="2631003" cy="1284649"/>
          </a:xfrm>
          <a:prstGeom prst="wedgeRoundRectCallout">
            <a:avLst>
              <a:gd name="adj1" fmla="val 75968"/>
              <a:gd name="adj2" fmla="val 106605"/>
              <a:gd name="adj3" fmla="val 16667"/>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③④⑤</a:t>
            </a:r>
          </a:p>
        </p:txBody>
      </p:sp>
      <p:sp>
        <p:nvSpPr>
          <p:cNvPr id="19" name="四角形: 角を丸くする 18">
            <a:extLst>
              <a:ext uri="{FF2B5EF4-FFF2-40B4-BE49-F238E27FC236}">
                <a16:creationId xmlns="" xmlns:a16="http://schemas.microsoft.com/office/drawing/2014/main" id="{C718182D-471D-4454-AFA9-4B5264F9687B}"/>
              </a:ext>
            </a:extLst>
          </p:cNvPr>
          <p:cNvSpPr/>
          <p:nvPr/>
        </p:nvSpPr>
        <p:spPr>
          <a:xfrm>
            <a:off x="1434955" y="86208"/>
            <a:ext cx="9322087" cy="1141655"/>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2020</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東京オリンピック競技一覧</a:t>
            </a:r>
          </a:p>
        </p:txBody>
      </p:sp>
    </p:spTree>
    <p:extLst>
      <p:ext uri="{BB962C8B-B14F-4D97-AF65-F5344CB8AC3E}">
        <p14:creationId xmlns:p14="http://schemas.microsoft.com/office/powerpoint/2010/main" val="197694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 grpId="0" animBg="1"/>
      <p:bldP spid="15" grpId="0" animBg="1"/>
      <p:bldP spid="16" grpId="0" animBg="1"/>
      <p:bldP spid="17" grpId="0"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E83EF1C-1FB2-4C90-9474-7FC709D15590}"/>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F497FAA5-AA81-418F-B609-034EFD8938AD}"/>
              </a:ext>
            </a:extLst>
          </p:cNvPr>
          <p:cNvSpPr>
            <a:spLocks noGrp="1"/>
          </p:cNvSpPr>
          <p:nvPr>
            <p:ph idx="1"/>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A1524AEA-E144-4A4A-B349-5544D02BE041}"/>
              </a:ext>
            </a:extLst>
          </p:cNvPr>
          <p:cNvSpPr/>
          <p:nvPr/>
        </p:nvSpPr>
        <p:spPr>
          <a:xfrm>
            <a:off x="201637" y="109436"/>
            <a:ext cx="11788725" cy="340230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①野球・ソフトボール</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日本で人気、盛り上がる</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（開催国ならでは</a:t>
            </a:r>
            <a:r>
              <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p:txBody>
      </p:sp>
      <p:sp>
        <p:nvSpPr>
          <p:cNvPr id="5" name="四角形: 角を丸くする 4">
            <a:extLst>
              <a:ext uri="{FF2B5EF4-FFF2-40B4-BE49-F238E27FC236}">
                <a16:creationId xmlns="" xmlns:a16="http://schemas.microsoft.com/office/drawing/2014/main" id="{63FB8928-B681-45CD-BD64-BE71D071760F}"/>
              </a:ext>
            </a:extLst>
          </p:cNvPr>
          <p:cNvSpPr/>
          <p:nvPr/>
        </p:nvSpPr>
        <p:spPr>
          <a:xfrm>
            <a:off x="201636" y="3595892"/>
            <a:ext cx="11788725" cy="3152671"/>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②空手</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日本発祥のスポーツ</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世界的に競技者が多い</a:t>
            </a:r>
          </a:p>
        </p:txBody>
      </p:sp>
      <p:pic>
        <p:nvPicPr>
          <p:cNvPr id="7" name="図 6">
            <a:extLst>
              <a:ext uri="{FF2B5EF4-FFF2-40B4-BE49-F238E27FC236}">
                <a16:creationId xmlns="" xmlns:a16="http://schemas.microsoft.com/office/drawing/2014/main" id="{FC396FD4-893E-44BF-9A4F-1CFD18A172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76" y="2214194"/>
            <a:ext cx="2606448" cy="3093707"/>
          </a:xfrm>
          <a:prstGeom prst="rect">
            <a:avLst/>
          </a:prstGeom>
        </p:spPr>
      </p:pic>
      <p:pic>
        <p:nvPicPr>
          <p:cNvPr id="8" name="図 7">
            <a:extLst>
              <a:ext uri="{FF2B5EF4-FFF2-40B4-BE49-F238E27FC236}">
                <a16:creationId xmlns="" xmlns:a16="http://schemas.microsoft.com/office/drawing/2014/main" id="{265E143E-F183-4320-B1BC-56D3F6101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7978" y="2320455"/>
            <a:ext cx="2222383" cy="3282024"/>
          </a:xfrm>
          <a:prstGeom prst="rect">
            <a:avLst/>
          </a:prstGeom>
        </p:spPr>
      </p:pic>
    </p:spTree>
    <p:extLst>
      <p:ext uri="{BB962C8B-B14F-4D97-AF65-F5344CB8AC3E}">
        <p14:creationId xmlns:p14="http://schemas.microsoft.com/office/powerpoint/2010/main" val="292030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E01DE7C-740B-4BB7-A1EA-8B5A7134B40C}"/>
              </a:ext>
            </a:extLst>
          </p:cNvPr>
          <p:cNvSpPr>
            <a:spLocks noGrp="1"/>
          </p:cNvSpPr>
          <p:nvPr>
            <p:ph type="title"/>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5C58545B-2A73-4301-BB4A-87D2D8A98294}"/>
              </a:ext>
            </a:extLst>
          </p:cNvPr>
          <p:cNvSpPr/>
          <p:nvPr/>
        </p:nvSpPr>
        <p:spPr>
          <a:xfrm>
            <a:off x="201636" y="314150"/>
            <a:ext cx="11788725" cy="6434413"/>
          </a:xfrm>
          <a:prstGeom prst="roundRect">
            <a:avLst/>
          </a:prstGeom>
          <a:solidFill>
            <a:srgbClr val="00206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③④⑤</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・スケートボード</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・スポーツクライミング</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・サーフィン</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若者人気、若者への興味を引くため</a:t>
            </a:r>
            <a:endPar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（新たなスポーツの価値観）</a:t>
            </a:r>
            <a:endPar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pic>
        <p:nvPicPr>
          <p:cNvPr id="5" name="コンテンツ プレースホルダー 4">
            <a:extLst>
              <a:ext uri="{FF2B5EF4-FFF2-40B4-BE49-F238E27FC236}">
                <a16:creationId xmlns="" xmlns:a16="http://schemas.microsoft.com/office/drawing/2014/main" id="{FAC507BD-50C4-4C3D-B753-4375DF6B1C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9375" y="109437"/>
            <a:ext cx="2423440" cy="2742224"/>
          </a:xfrm>
          <a:prstGeom prst="rect">
            <a:avLst/>
          </a:prstGeom>
        </p:spPr>
      </p:pic>
      <p:pic>
        <p:nvPicPr>
          <p:cNvPr id="6" name="図 5">
            <a:extLst>
              <a:ext uri="{FF2B5EF4-FFF2-40B4-BE49-F238E27FC236}">
                <a16:creationId xmlns="" xmlns:a16="http://schemas.microsoft.com/office/drawing/2014/main" id="{06E47A86-4132-4DD2-BEC9-AD44D5669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652" y="1783921"/>
            <a:ext cx="3018029" cy="3164201"/>
          </a:xfrm>
          <a:prstGeom prst="rect">
            <a:avLst/>
          </a:prstGeom>
        </p:spPr>
      </p:pic>
      <p:pic>
        <p:nvPicPr>
          <p:cNvPr id="8" name="コンテンツ プレースホルダー 7">
            <a:extLst>
              <a:ext uri="{FF2B5EF4-FFF2-40B4-BE49-F238E27FC236}">
                <a16:creationId xmlns="" xmlns:a16="http://schemas.microsoft.com/office/drawing/2014/main" id="{3B6D5C44-66FC-48C4-B9B9-C383657110E3}"/>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075748" y="222454"/>
            <a:ext cx="2491173" cy="2629207"/>
          </a:xfrm>
        </p:spPr>
      </p:pic>
    </p:spTree>
    <p:extLst>
      <p:ext uri="{BB962C8B-B14F-4D97-AF65-F5344CB8AC3E}">
        <p14:creationId xmlns:p14="http://schemas.microsoft.com/office/powerpoint/2010/main" val="286234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FB3D6F66-180A-4DEC-A406-028BBC69AE55}"/>
              </a:ext>
            </a:extLst>
          </p:cNvPr>
          <p:cNvSpPr>
            <a:spLocks noGrp="1"/>
          </p:cNvSpPr>
          <p:nvPr>
            <p:ph idx="1"/>
          </p:nvPr>
        </p:nvSpPr>
        <p:spPr>
          <a:xfrm>
            <a:off x="212188" y="1433655"/>
            <a:ext cx="3768969" cy="5306486"/>
          </a:xfrm>
        </p:spPr>
        <p:txBody>
          <a:bodyPr>
            <a:normAutofit fontScale="92500" lnSpcReduction="20000"/>
          </a:bodyPr>
          <a:lstStyle/>
          <a:p>
            <a:pPr marL="0" indent="0">
              <a:buNone/>
            </a:pPr>
            <a:r>
              <a:rPr kumimoji="1" lang="ja-JP" altLang="en-US" sz="3600" dirty="0"/>
              <a:t>水泳</a:t>
            </a:r>
            <a:endParaRPr kumimoji="1" lang="en-US" altLang="ja-JP" sz="3600" dirty="0"/>
          </a:p>
          <a:p>
            <a:pPr marL="0" indent="0">
              <a:buNone/>
            </a:pPr>
            <a:r>
              <a:rPr lang="ja-JP" altLang="en-US" sz="3600" dirty="0"/>
              <a:t>陸上競技</a:t>
            </a:r>
            <a:endParaRPr lang="en-US" altLang="ja-JP" sz="3600" dirty="0"/>
          </a:p>
          <a:p>
            <a:pPr marL="0" indent="0">
              <a:buNone/>
            </a:pPr>
            <a:r>
              <a:rPr lang="ja-JP" altLang="en-US" sz="3600" dirty="0"/>
              <a:t>野球・ソフトボール</a:t>
            </a:r>
            <a:endParaRPr lang="en-US" altLang="ja-JP" sz="3600" dirty="0"/>
          </a:p>
          <a:p>
            <a:pPr marL="0" indent="0">
              <a:buNone/>
            </a:pPr>
            <a:r>
              <a:rPr lang="ja-JP" altLang="en-US" sz="3600" dirty="0"/>
              <a:t>ボクシング</a:t>
            </a:r>
            <a:endParaRPr lang="en-US" altLang="ja-JP" sz="3600" dirty="0"/>
          </a:p>
          <a:p>
            <a:pPr marL="0" indent="0">
              <a:buNone/>
            </a:pPr>
            <a:r>
              <a:rPr lang="ja-JP" altLang="en-US" sz="3600" dirty="0"/>
              <a:t>自転車競技</a:t>
            </a:r>
            <a:endParaRPr lang="en-US" altLang="ja-JP" sz="3600" dirty="0"/>
          </a:p>
          <a:p>
            <a:pPr marL="0" indent="0">
              <a:buNone/>
            </a:pPr>
            <a:r>
              <a:rPr lang="ja-JP" altLang="en-US" sz="3600" dirty="0"/>
              <a:t>フェンシング</a:t>
            </a:r>
            <a:endParaRPr lang="en-US" altLang="ja-JP" sz="3600" dirty="0"/>
          </a:p>
          <a:p>
            <a:pPr marL="0" indent="0">
              <a:buNone/>
            </a:pPr>
            <a:r>
              <a:rPr lang="ja-JP" altLang="en-US" sz="3600" dirty="0"/>
              <a:t>ゴルフ</a:t>
            </a:r>
            <a:endParaRPr lang="en-US" altLang="ja-JP" sz="3600" dirty="0"/>
          </a:p>
          <a:p>
            <a:pPr marL="0" indent="0">
              <a:buNone/>
            </a:pPr>
            <a:r>
              <a:rPr lang="ja-JP" altLang="en-US" sz="3600" dirty="0"/>
              <a:t>ハンドボール</a:t>
            </a:r>
            <a:endParaRPr lang="en-US" altLang="ja-JP" sz="3600" dirty="0"/>
          </a:p>
          <a:p>
            <a:pPr marL="0" indent="0">
              <a:buNone/>
            </a:pPr>
            <a:r>
              <a:rPr lang="ja-JP" altLang="en-US" sz="3600" dirty="0"/>
              <a:t>柔道</a:t>
            </a:r>
            <a:endParaRPr lang="en-US" altLang="ja-JP" sz="3600" dirty="0"/>
          </a:p>
          <a:p>
            <a:pPr marL="0" indent="0">
              <a:buNone/>
            </a:pPr>
            <a:r>
              <a:rPr lang="ja-JP" altLang="en-US" sz="3600" dirty="0"/>
              <a:t>近代</a:t>
            </a:r>
            <a:r>
              <a:rPr lang="en-US" altLang="ja-JP" sz="3600" dirty="0"/>
              <a:t>5</a:t>
            </a:r>
            <a:r>
              <a:rPr lang="ja-JP" altLang="en-US" sz="3600" dirty="0"/>
              <a:t>種</a:t>
            </a:r>
            <a:endParaRPr lang="en-US" altLang="ja-JP" sz="3600" dirty="0"/>
          </a:p>
          <a:p>
            <a:pPr marL="0" indent="0">
              <a:buNone/>
            </a:pPr>
            <a:r>
              <a:rPr lang="ja-JP" altLang="en-US" sz="3600" dirty="0"/>
              <a:t>ラグビー</a:t>
            </a:r>
            <a:endParaRPr lang="en-US" altLang="ja-JP" sz="3600" dirty="0"/>
          </a:p>
          <a:p>
            <a:pPr marL="0" indent="0">
              <a:buNone/>
            </a:pPr>
            <a:endParaRPr kumimoji="1" lang="ja-JP" altLang="en-US" sz="3600" dirty="0"/>
          </a:p>
        </p:txBody>
      </p:sp>
      <p:sp>
        <p:nvSpPr>
          <p:cNvPr id="8" name="コンテンツ プレースホルダー 2">
            <a:extLst>
              <a:ext uri="{FF2B5EF4-FFF2-40B4-BE49-F238E27FC236}">
                <a16:creationId xmlns="" xmlns:a16="http://schemas.microsoft.com/office/drawing/2014/main" id="{DBB9E491-C05F-46BE-A310-AED0977C7D2F}"/>
              </a:ext>
            </a:extLst>
          </p:cNvPr>
          <p:cNvSpPr txBox="1">
            <a:spLocks/>
          </p:cNvSpPr>
          <p:nvPr/>
        </p:nvSpPr>
        <p:spPr>
          <a:xfrm>
            <a:off x="3696287" y="1433655"/>
            <a:ext cx="3914335" cy="530648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射撃</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スポーツクライミング</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卓球</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テニス</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バレーボール</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レスリング</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アーチェリー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バドミントン</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バスケットボール</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カヌー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馬術</a:t>
            </a:r>
          </a:p>
        </p:txBody>
      </p:sp>
      <p:sp>
        <p:nvSpPr>
          <p:cNvPr id="9" name="コンテンツ プレースホルダー 2">
            <a:extLst>
              <a:ext uri="{FF2B5EF4-FFF2-40B4-BE49-F238E27FC236}">
                <a16:creationId xmlns="" xmlns:a16="http://schemas.microsoft.com/office/drawing/2014/main" id="{A21273E3-4FF5-4C3F-A155-C1D3972C1173}"/>
              </a:ext>
            </a:extLst>
          </p:cNvPr>
          <p:cNvSpPr txBox="1">
            <a:spLocks/>
          </p:cNvSpPr>
          <p:nvPr/>
        </p:nvSpPr>
        <p:spPr>
          <a:xfrm>
            <a:off x="7465256" y="1410887"/>
            <a:ext cx="3914335" cy="530648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サッカー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体操</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ホッケー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空手</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ボート</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セーリング</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スケートボード</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サーフィン</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テコンドー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トライアスロン</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ウエイトリフティング</a:t>
            </a:r>
          </a:p>
        </p:txBody>
      </p:sp>
      <p:sp>
        <p:nvSpPr>
          <p:cNvPr id="10" name="四角形: 角を丸くする 9">
            <a:extLst>
              <a:ext uri="{FF2B5EF4-FFF2-40B4-BE49-F238E27FC236}">
                <a16:creationId xmlns="" xmlns:a16="http://schemas.microsoft.com/office/drawing/2014/main" id="{60FBCCA4-DC33-46D1-B237-85AA0C26F049}"/>
              </a:ext>
            </a:extLst>
          </p:cNvPr>
          <p:cNvSpPr/>
          <p:nvPr/>
        </p:nvSpPr>
        <p:spPr>
          <a:xfrm>
            <a:off x="1256713" y="1811361"/>
            <a:ext cx="9678573" cy="4012664"/>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この中で、神奈川県で行われる競技は</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どれでしょう？（４つ）</a:t>
            </a:r>
          </a:p>
        </p:txBody>
      </p:sp>
      <p:sp>
        <p:nvSpPr>
          <p:cNvPr id="11" name="四角形: 角を丸くする 10">
            <a:extLst>
              <a:ext uri="{FF2B5EF4-FFF2-40B4-BE49-F238E27FC236}">
                <a16:creationId xmlns="" xmlns:a16="http://schemas.microsoft.com/office/drawing/2014/main" id="{E52FB1D9-9911-46A0-BB91-90E2DDA03206}"/>
              </a:ext>
            </a:extLst>
          </p:cNvPr>
          <p:cNvSpPr/>
          <p:nvPr/>
        </p:nvSpPr>
        <p:spPr>
          <a:xfrm>
            <a:off x="1434955" y="86208"/>
            <a:ext cx="9322087" cy="1141655"/>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2020</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東京オリンピック競技一覧</a:t>
            </a:r>
          </a:p>
        </p:txBody>
      </p:sp>
    </p:spTree>
    <p:extLst>
      <p:ext uri="{BB962C8B-B14F-4D97-AF65-F5344CB8AC3E}">
        <p14:creationId xmlns:p14="http://schemas.microsoft.com/office/powerpoint/2010/main" val="353871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FB3D6F66-180A-4DEC-A406-028BBC69AE55}"/>
              </a:ext>
            </a:extLst>
          </p:cNvPr>
          <p:cNvSpPr>
            <a:spLocks noGrp="1"/>
          </p:cNvSpPr>
          <p:nvPr>
            <p:ph idx="1"/>
          </p:nvPr>
        </p:nvSpPr>
        <p:spPr>
          <a:xfrm>
            <a:off x="212188" y="1433655"/>
            <a:ext cx="3768969" cy="5306486"/>
          </a:xfrm>
        </p:spPr>
        <p:txBody>
          <a:bodyPr>
            <a:normAutofit fontScale="92500" lnSpcReduction="20000"/>
          </a:bodyPr>
          <a:lstStyle/>
          <a:p>
            <a:pPr marL="0" indent="0">
              <a:buNone/>
            </a:pPr>
            <a:r>
              <a:rPr kumimoji="1" lang="ja-JP" altLang="en-US" sz="3600" dirty="0"/>
              <a:t>水泳</a:t>
            </a:r>
            <a:endParaRPr kumimoji="1" lang="en-US" altLang="ja-JP" sz="3600" dirty="0"/>
          </a:p>
          <a:p>
            <a:pPr marL="0" indent="0">
              <a:buNone/>
            </a:pPr>
            <a:r>
              <a:rPr lang="ja-JP" altLang="en-US" sz="3600" dirty="0"/>
              <a:t>陸上競技</a:t>
            </a:r>
            <a:endParaRPr lang="en-US" altLang="ja-JP" sz="3600" dirty="0"/>
          </a:p>
          <a:p>
            <a:pPr marL="0" indent="0">
              <a:buNone/>
            </a:pPr>
            <a:r>
              <a:rPr lang="ja-JP" altLang="en-US" sz="3600" dirty="0">
                <a:solidFill>
                  <a:srgbClr val="FF0000"/>
                </a:solidFill>
              </a:rPr>
              <a:t>野球・ソフトボール</a:t>
            </a:r>
            <a:endParaRPr lang="en-US" altLang="ja-JP" sz="3600" dirty="0">
              <a:solidFill>
                <a:srgbClr val="FF0000"/>
              </a:solidFill>
            </a:endParaRPr>
          </a:p>
          <a:p>
            <a:pPr marL="0" indent="0">
              <a:buNone/>
            </a:pPr>
            <a:r>
              <a:rPr lang="ja-JP" altLang="en-US" sz="3600" dirty="0"/>
              <a:t>ボクシング</a:t>
            </a:r>
            <a:endParaRPr lang="en-US" altLang="ja-JP" sz="3600" dirty="0"/>
          </a:p>
          <a:p>
            <a:pPr marL="0" indent="0">
              <a:buNone/>
            </a:pPr>
            <a:r>
              <a:rPr lang="ja-JP" altLang="en-US" sz="3600" dirty="0">
                <a:solidFill>
                  <a:srgbClr val="FF0000"/>
                </a:solidFill>
              </a:rPr>
              <a:t>自転車競技</a:t>
            </a:r>
            <a:endParaRPr lang="en-US" altLang="ja-JP" sz="3600" dirty="0">
              <a:solidFill>
                <a:srgbClr val="FF0000"/>
              </a:solidFill>
            </a:endParaRPr>
          </a:p>
          <a:p>
            <a:pPr marL="0" indent="0">
              <a:buNone/>
            </a:pPr>
            <a:r>
              <a:rPr lang="ja-JP" altLang="en-US" sz="3600" dirty="0"/>
              <a:t>フェンシング</a:t>
            </a:r>
            <a:endParaRPr lang="en-US" altLang="ja-JP" sz="3600" dirty="0"/>
          </a:p>
          <a:p>
            <a:pPr marL="0" indent="0">
              <a:buNone/>
            </a:pPr>
            <a:r>
              <a:rPr lang="ja-JP" altLang="en-US" sz="3600" dirty="0"/>
              <a:t>ゴルフ</a:t>
            </a:r>
            <a:endParaRPr lang="en-US" altLang="ja-JP" sz="3600" dirty="0"/>
          </a:p>
          <a:p>
            <a:pPr marL="0" indent="0">
              <a:buNone/>
            </a:pPr>
            <a:r>
              <a:rPr lang="ja-JP" altLang="en-US" sz="3600" dirty="0"/>
              <a:t>ハンドボール</a:t>
            </a:r>
            <a:endParaRPr lang="en-US" altLang="ja-JP" sz="3600" dirty="0"/>
          </a:p>
          <a:p>
            <a:pPr marL="0" indent="0">
              <a:buNone/>
            </a:pPr>
            <a:r>
              <a:rPr lang="ja-JP" altLang="en-US" sz="3600" dirty="0"/>
              <a:t>柔道</a:t>
            </a:r>
            <a:endParaRPr lang="en-US" altLang="ja-JP" sz="3600" dirty="0"/>
          </a:p>
          <a:p>
            <a:pPr marL="0" indent="0">
              <a:buNone/>
            </a:pPr>
            <a:r>
              <a:rPr lang="ja-JP" altLang="en-US" sz="3600" dirty="0"/>
              <a:t>近代</a:t>
            </a:r>
            <a:r>
              <a:rPr lang="en-US" altLang="ja-JP" sz="3600" dirty="0"/>
              <a:t>5</a:t>
            </a:r>
            <a:r>
              <a:rPr lang="ja-JP" altLang="en-US" sz="3600" dirty="0"/>
              <a:t>種</a:t>
            </a:r>
            <a:endParaRPr lang="en-US" altLang="ja-JP" sz="3600" dirty="0"/>
          </a:p>
          <a:p>
            <a:pPr marL="0" indent="0">
              <a:buNone/>
            </a:pPr>
            <a:r>
              <a:rPr lang="ja-JP" altLang="en-US" sz="3600" dirty="0"/>
              <a:t>ラグビー</a:t>
            </a:r>
            <a:endParaRPr lang="en-US" altLang="ja-JP" sz="3600" dirty="0"/>
          </a:p>
          <a:p>
            <a:pPr marL="0" indent="0">
              <a:buNone/>
            </a:pPr>
            <a:endParaRPr kumimoji="1" lang="ja-JP" altLang="en-US" sz="3600" dirty="0"/>
          </a:p>
        </p:txBody>
      </p:sp>
      <p:sp>
        <p:nvSpPr>
          <p:cNvPr id="8" name="コンテンツ プレースホルダー 2">
            <a:extLst>
              <a:ext uri="{FF2B5EF4-FFF2-40B4-BE49-F238E27FC236}">
                <a16:creationId xmlns="" xmlns:a16="http://schemas.microsoft.com/office/drawing/2014/main" id="{DBB9E491-C05F-46BE-A310-AED0977C7D2F}"/>
              </a:ext>
            </a:extLst>
          </p:cNvPr>
          <p:cNvSpPr txBox="1">
            <a:spLocks/>
          </p:cNvSpPr>
          <p:nvPr/>
        </p:nvSpPr>
        <p:spPr>
          <a:xfrm>
            <a:off x="3696287" y="1433655"/>
            <a:ext cx="3914335" cy="530648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射撃</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スポーツクライミング</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卓球</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テニス</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バレーボール</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レスリング</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アーチェリー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バドミントン</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バスケットボール</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カヌー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馬術</a:t>
            </a:r>
          </a:p>
        </p:txBody>
      </p:sp>
      <p:sp>
        <p:nvSpPr>
          <p:cNvPr id="9" name="コンテンツ プレースホルダー 2">
            <a:extLst>
              <a:ext uri="{FF2B5EF4-FFF2-40B4-BE49-F238E27FC236}">
                <a16:creationId xmlns="" xmlns:a16="http://schemas.microsoft.com/office/drawing/2014/main" id="{A21273E3-4FF5-4C3F-A155-C1D3972C1173}"/>
              </a:ext>
            </a:extLst>
          </p:cNvPr>
          <p:cNvSpPr txBox="1">
            <a:spLocks/>
          </p:cNvSpPr>
          <p:nvPr/>
        </p:nvSpPr>
        <p:spPr>
          <a:xfrm>
            <a:off x="7465256" y="1410887"/>
            <a:ext cx="3914335" cy="530648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FF0000"/>
                </a:solidFill>
                <a:effectLst/>
                <a:uLnTx/>
                <a:uFillTx/>
                <a:latin typeface="Century Gothic" panose="020B0502020202020204"/>
                <a:ea typeface="ＭＳ Ｐゴシック" panose="020B0600070205080204" pitchFamily="50" charset="-128"/>
                <a:cs typeface="+mn-cs"/>
              </a:rPr>
              <a:t>サッカー</a:t>
            </a:r>
            <a:endParaRPr kumimoji="1" lang="en-US" altLang="ja-JP" sz="3600" b="0" i="0" u="none" strike="noStrike" kern="1200" cap="none" spc="0" normalizeH="0" baseline="0" noProof="0" dirty="0">
              <a:ln>
                <a:noFill/>
              </a:ln>
              <a:solidFill>
                <a:srgbClr val="FF0000"/>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体操</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ホッケー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空手</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ボート</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FF0000"/>
                </a:solidFill>
                <a:effectLst/>
                <a:uLnTx/>
                <a:uFillTx/>
                <a:latin typeface="Century Gothic" panose="020B0502020202020204"/>
                <a:ea typeface="ＭＳ Ｐゴシック" panose="020B0600070205080204" pitchFamily="50" charset="-128"/>
                <a:cs typeface="+mn-cs"/>
              </a:rPr>
              <a:t>セーリング</a:t>
            </a:r>
            <a:endParaRPr kumimoji="1" lang="en-US" altLang="ja-JP" sz="3600" b="0" i="0" u="none" strike="noStrike" kern="1200" cap="none" spc="0" normalizeH="0" baseline="0" noProof="0" dirty="0">
              <a:ln>
                <a:noFill/>
              </a:ln>
              <a:solidFill>
                <a:srgbClr val="FF0000"/>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スケートボード</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サーフィン</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テコンドー</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トライアスロン</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ウエイトリフティング</a:t>
            </a:r>
          </a:p>
        </p:txBody>
      </p:sp>
      <p:sp>
        <p:nvSpPr>
          <p:cNvPr id="10" name="四角形: 角を丸くする 9">
            <a:extLst>
              <a:ext uri="{FF2B5EF4-FFF2-40B4-BE49-F238E27FC236}">
                <a16:creationId xmlns="" xmlns:a16="http://schemas.microsoft.com/office/drawing/2014/main" id="{033A338F-BE28-4BFB-8A8F-2EA8FF1F8E01}"/>
              </a:ext>
            </a:extLst>
          </p:cNvPr>
          <p:cNvSpPr/>
          <p:nvPr/>
        </p:nvSpPr>
        <p:spPr>
          <a:xfrm>
            <a:off x="212187" y="2222695"/>
            <a:ext cx="3484099" cy="67525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14" name="四角形: 角を丸くする 13">
            <a:extLst>
              <a:ext uri="{FF2B5EF4-FFF2-40B4-BE49-F238E27FC236}">
                <a16:creationId xmlns="" xmlns:a16="http://schemas.microsoft.com/office/drawing/2014/main" id="{1040A18E-8456-4BBF-8046-1BFF8CB78406}"/>
              </a:ext>
            </a:extLst>
          </p:cNvPr>
          <p:cNvSpPr/>
          <p:nvPr/>
        </p:nvSpPr>
        <p:spPr>
          <a:xfrm>
            <a:off x="7315350" y="3672833"/>
            <a:ext cx="2349006" cy="57561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2" name="吹き出し: 角を丸めた四角形 1">
            <a:extLst>
              <a:ext uri="{FF2B5EF4-FFF2-40B4-BE49-F238E27FC236}">
                <a16:creationId xmlns="" xmlns:a16="http://schemas.microsoft.com/office/drawing/2014/main" id="{F8D3BA0D-AA7D-4DEB-AFED-E22A16E9E66A}"/>
              </a:ext>
            </a:extLst>
          </p:cNvPr>
          <p:cNvSpPr/>
          <p:nvPr/>
        </p:nvSpPr>
        <p:spPr>
          <a:xfrm>
            <a:off x="2527644" y="3128595"/>
            <a:ext cx="4514558" cy="1394210"/>
          </a:xfrm>
          <a:prstGeom prst="wedgeRoundRectCallout">
            <a:avLst>
              <a:gd name="adj1" fmla="val -37386"/>
              <a:gd name="adj2" fmla="val -73430"/>
              <a:gd name="adj3" fmla="val 16667"/>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横浜</a:t>
            </a:r>
            <a:r>
              <a:rPr kumimoji="1" lang="ja-JP" altLang="en-US"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スタジアム</a:t>
            </a:r>
          </a:p>
        </p:txBody>
      </p:sp>
      <p:sp>
        <p:nvSpPr>
          <p:cNvPr id="16" name="吹き出し: 角を丸めた四角形 15">
            <a:extLst>
              <a:ext uri="{FF2B5EF4-FFF2-40B4-BE49-F238E27FC236}">
                <a16:creationId xmlns="" xmlns:a16="http://schemas.microsoft.com/office/drawing/2014/main" id="{E35BCC31-94B2-4B58-956E-520D22269E42}"/>
              </a:ext>
            </a:extLst>
          </p:cNvPr>
          <p:cNvSpPr/>
          <p:nvPr/>
        </p:nvSpPr>
        <p:spPr>
          <a:xfrm>
            <a:off x="7084697" y="2381525"/>
            <a:ext cx="4949332" cy="1170796"/>
          </a:xfrm>
          <a:prstGeom prst="wedgeRoundRectCallout">
            <a:avLst>
              <a:gd name="adj1" fmla="val -29360"/>
              <a:gd name="adj2" fmla="val -99346"/>
              <a:gd name="adj3" fmla="val 16667"/>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日産</a:t>
            </a:r>
            <a:r>
              <a:rPr kumimoji="1" lang="ja-JP" altLang="en-US"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スタジアム</a:t>
            </a:r>
          </a:p>
        </p:txBody>
      </p:sp>
      <p:sp>
        <p:nvSpPr>
          <p:cNvPr id="21" name="吹き出し: 角を丸めた四角形 20">
            <a:extLst>
              <a:ext uri="{FF2B5EF4-FFF2-40B4-BE49-F238E27FC236}">
                <a16:creationId xmlns="" xmlns:a16="http://schemas.microsoft.com/office/drawing/2014/main" id="{B691F48D-D016-4330-8771-8D59846F5D59}"/>
              </a:ext>
            </a:extLst>
          </p:cNvPr>
          <p:cNvSpPr/>
          <p:nvPr/>
        </p:nvSpPr>
        <p:spPr>
          <a:xfrm>
            <a:off x="6033542" y="4632388"/>
            <a:ext cx="6104357" cy="1194626"/>
          </a:xfrm>
          <a:prstGeom prst="wedgeRoundRectCallout">
            <a:avLst>
              <a:gd name="adj1" fmla="val -7515"/>
              <a:gd name="adj2" fmla="val -87396"/>
              <a:gd name="adj3" fmla="val 16667"/>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江の島</a:t>
            </a:r>
            <a:r>
              <a:rPr kumimoji="1" lang="ja-JP" altLang="en-US" sz="4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ヨットハーバー</a:t>
            </a:r>
            <a:endParaRPr kumimoji="1" lang="ja-JP" altLang="en-US"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13" name="四角形: 角を丸くする 12">
            <a:extLst>
              <a:ext uri="{FF2B5EF4-FFF2-40B4-BE49-F238E27FC236}">
                <a16:creationId xmlns="" xmlns:a16="http://schemas.microsoft.com/office/drawing/2014/main" id="{942718BB-3F14-4913-A40B-55A981215468}"/>
              </a:ext>
            </a:extLst>
          </p:cNvPr>
          <p:cNvSpPr/>
          <p:nvPr/>
        </p:nvSpPr>
        <p:spPr>
          <a:xfrm>
            <a:off x="212187" y="3194581"/>
            <a:ext cx="2272962" cy="67525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15" name="吹き出し: 角を丸めた四角形 14">
            <a:extLst>
              <a:ext uri="{FF2B5EF4-FFF2-40B4-BE49-F238E27FC236}">
                <a16:creationId xmlns="" xmlns:a16="http://schemas.microsoft.com/office/drawing/2014/main" id="{FC654360-C359-4823-86FE-ED3839B8501E}"/>
              </a:ext>
            </a:extLst>
          </p:cNvPr>
          <p:cNvSpPr/>
          <p:nvPr/>
        </p:nvSpPr>
        <p:spPr>
          <a:xfrm>
            <a:off x="230356" y="4632387"/>
            <a:ext cx="5635285" cy="1302797"/>
          </a:xfrm>
          <a:prstGeom prst="wedgeRoundRectCallout">
            <a:avLst>
              <a:gd name="adj1" fmla="val -37013"/>
              <a:gd name="adj2" fmla="val -113264"/>
              <a:gd name="adj3" fmla="val 16667"/>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相模原市、山北町</a:t>
            </a:r>
            <a:endParaRPr kumimoji="1" lang="ja-JP" altLang="en-US"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17" name="四角形: 角を丸くする 16">
            <a:extLst>
              <a:ext uri="{FF2B5EF4-FFF2-40B4-BE49-F238E27FC236}">
                <a16:creationId xmlns="" xmlns:a16="http://schemas.microsoft.com/office/drawing/2014/main" id="{9F3E69B9-ED4A-4F90-B30F-EE7FF831D9BD}"/>
              </a:ext>
            </a:extLst>
          </p:cNvPr>
          <p:cNvSpPr/>
          <p:nvPr/>
        </p:nvSpPr>
        <p:spPr>
          <a:xfrm>
            <a:off x="1434955" y="86208"/>
            <a:ext cx="9322087" cy="1141655"/>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2020</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東京オリンピック競技一覧</a:t>
            </a:r>
          </a:p>
        </p:txBody>
      </p:sp>
      <p:sp>
        <p:nvSpPr>
          <p:cNvPr id="12" name="四角形: 角を丸くする 11">
            <a:extLst>
              <a:ext uri="{FF2B5EF4-FFF2-40B4-BE49-F238E27FC236}">
                <a16:creationId xmlns="" xmlns:a16="http://schemas.microsoft.com/office/drawing/2014/main" id="{24FE99F4-2B52-4BF5-9173-A38A26704B65}"/>
              </a:ext>
            </a:extLst>
          </p:cNvPr>
          <p:cNvSpPr/>
          <p:nvPr/>
        </p:nvSpPr>
        <p:spPr>
          <a:xfrm>
            <a:off x="7339820" y="1220956"/>
            <a:ext cx="1861039" cy="67525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37792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2" grpId="0" animBg="1"/>
      <p:bldP spid="16" grpId="0" animBg="1"/>
      <p:bldP spid="21" grpId="0" animBg="1"/>
      <p:bldP spid="13" grpId="0" animBg="1"/>
      <p:bldP spid="15"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5">
            <a:extLst>
              <a:ext uri="{FF2B5EF4-FFF2-40B4-BE49-F238E27FC236}">
                <a16:creationId xmlns="" xmlns:a16="http://schemas.microsoft.com/office/drawing/2014/main" id="{1CCCBB88-4A75-4D0D-A51C-7C977CFCDFBD}"/>
              </a:ext>
            </a:extLst>
          </p:cNvPr>
          <p:cNvSpPr>
            <a:spLocks noGrp="1"/>
          </p:cNvSpPr>
          <p:nvPr>
            <p:ph idx="1"/>
          </p:nvPr>
        </p:nvSpPr>
        <p:spPr>
          <a:xfrm>
            <a:off x="250372" y="1639427"/>
            <a:ext cx="5620342" cy="3513339"/>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indent="0" algn="ctr">
              <a:buNone/>
            </a:pPr>
            <a:r>
              <a:rPr kumimoji="1" lang="ja-JP" altLang="en-US" sz="4800" dirty="0">
                <a:solidFill>
                  <a:schemeClr val="tx1"/>
                </a:solidFill>
              </a:rPr>
              <a:t>横浜スタジアムの</a:t>
            </a:r>
            <a:endParaRPr kumimoji="1" lang="en-US" altLang="ja-JP" sz="4800" dirty="0">
              <a:solidFill>
                <a:schemeClr val="tx1"/>
              </a:solidFill>
            </a:endParaRPr>
          </a:p>
          <a:p>
            <a:pPr indent="0" algn="ctr">
              <a:buNone/>
            </a:pPr>
            <a:r>
              <a:rPr lang="ja-JP" altLang="en-US" sz="4800" dirty="0">
                <a:solidFill>
                  <a:schemeClr val="tx1"/>
                </a:solidFill>
              </a:rPr>
              <a:t>外観の画像</a:t>
            </a:r>
            <a:endParaRPr kumimoji="1" lang="en-US" altLang="ja-JP" sz="4800" dirty="0">
              <a:solidFill>
                <a:schemeClr val="tx1"/>
              </a:solidFill>
            </a:endParaRPr>
          </a:p>
        </p:txBody>
      </p:sp>
      <p:sp>
        <p:nvSpPr>
          <p:cNvPr id="4" name="四角形: 角を丸くする 3">
            <a:extLst>
              <a:ext uri="{FF2B5EF4-FFF2-40B4-BE49-F238E27FC236}">
                <a16:creationId xmlns="" xmlns:a16="http://schemas.microsoft.com/office/drawing/2014/main" id="{35CDF8BE-A86D-454B-A216-C35EBEA82CCB}"/>
              </a:ext>
            </a:extLst>
          </p:cNvPr>
          <p:cNvSpPr/>
          <p:nvPr/>
        </p:nvSpPr>
        <p:spPr>
          <a:xfrm>
            <a:off x="194030" y="172672"/>
            <a:ext cx="5884631" cy="1304436"/>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野球・ソフトボール</a:t>
            </a:r>
          </a:p>
        </p:txBody>
      </p:sp>
      <p:sp>
        <p:nvSpPr>
          <p:cNvPr id="5" name="四角形: 角を丸くする 4">
            <a:extLst>
              <a:ext uri="{FF2B5EF4-FFF2-40B4-BE49-F238E27FC236}">
                <a16:creationId xmlns="" xmlns:a16="http://schemas.microsoft.com/office/drawing/2014/main" id="{B7257FB7-03BA-4DBF-848E-8CD5455DF460}"/>
              </a:ext>
            </a:extLst>
          </p:cNvPr>
          <p:cNvSpPr/>
          <p:nvPr/>
        </p:nvSpPr>
        <p:spPr>
          <a:xfrm>
            <a:off x="5622387" y="1639427"/>
            <a:ext cx="6569613" cy="1478824"/>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横浜</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スタジアム</a:t>
            </a:r>
            <a:endPar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8F039B58-A362-4A0D-A373-418E5944E794}"/>
              </a:ext>
            </a:extLst>
          </p:cNvPr>
          <p:cNvSpPr/>
          <p:nvPr/>
        </p:nvSpPr>
        <p:spPr>
          <a:xfrm>
            <a:off x="569718" y="4904175"/>
            <a:ext cx="4821125" cy="1781153"/>
          </a:xfrm>
          <a:prstGeom prst="roundRect">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関内駅</a:t>
            </a:r>
          </a:p>
        </p:txBody>
      </p:sp>
      <p:sp>
        <p:nvSpPr>
          <p:cNvPr id="8" name="コンテンツ プレースホルダー 5">
            <a:extLst>
              <a:ext uri="{FF2B5EF4-FFF2-40B4-BE49-F238E27FC236}">
                <a16:creationId xmlns="" xmlns:a16="http://schemas.microsoft.com/office/drawing/2014/main" id="{02F20001-FDFF-4123-B7E6-DF36E4C06E45}"/>
              </a:ext>
            </a:extLst>
          </p:cNvPr>
          <p:cNvSpPr txBox="1">
            <a:spLocks/>
          </p:cNvSpPr>
          <p:nvPr/>
        </p:nvSpPr>
        <p:spPr>
          <a:xfrm>
            <a:off x="6321286" y="3203767"/>
            <a:ext cx="5620342" cy="3513339"/>
          </a:xfrm>
          <a:prstGeom prst="roundRect">
            <a:avLst/>
          </a:prstGeom>
          <a:solidFill>
            <a:schemeClr val="bg1"/>
          </a:solidFill>
          <a:ln w="571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indent="-228600" algn="l" defTabSz="457200" rtl="0" eaLnBrk="1" latinLnBrk="0" hangingPunct="1">
              <a:lnSpc>
                <a:spcPct val="90000"/>
              </a:lnSpc>
              <a:spcBef>
                <a:spcPts val="1000"/>
              </a:spcBef>
              <a:buFont typeface="Arial" panose="020B0604020202020204" pitchFamily="34" charset="0"/>
              <a:buChar char="•"/>
              <a:defRPr kumimoji="1" sz="1800" kern="1200">
                <a:solidFill>
                  <a:schemeClr val="lt1"/>
                </a:solidFill>
                <a:latin typeface="+mn-lt"/>
                <a:ea typeface="+mn-ea"/>
                <a:cs typeface="+mn-cs"/>
              </a:defRPr>
            </a:lvl1pPr>
            <a:lvl2pPr marL="4572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2pPr>
            <a:lvl3pPr marL="9144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3pPr>
            <a:lvl4pPr marL="13716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4pPr>
            <a:lvl5pPr marL="18288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5pPr>
            <a:lvl6pPr marL="22860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7432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2004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6576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横浜スタジアムの</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内観の画像</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990589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2E4DE1B-82FE-4F6F-93C4-E9F7951B3A0A}"/>
              </a:ext>
            </a:extLst>
          </p:cNvPr>
          <p:cNvSpPr>
            <a:spLocks noGrp="1"/>
          </p:cNvSpPr>
          <p:nvPr>
            <p:ph type="title"/>
          </p:nvPr>
        </p:nvSpPr>
        <p:spPr/>
        <p:txBody>
          <a:bodyPr/>
          <a:lstStyle/>
          <a:p>
            <a:endParaRPr kumimoji="1" lang="ja-JP" altLang="en-US" dirty="0"/>
          </a:p>
        </p:txBody>
      </p:sp>
      <p:sp>
        <p:nvSpPr>
          <p:cNvPr id="5" name="四角形: 角を丸くする 4">
            <a:extLst>
              <a:ext uri="{FF2B5EF4-FFF2-40B4-BE49-F238E27FC236}">
                <a16:creationId xmlns="" xmlns:a16="http://schemas.microsoft.com/office/drawing/2014/main" id="{0714BC67-FE22-4576-89CC-95FFE15220E6}"/>
              </a:ext>
            </a:extLst>
          </p:cNvPr>
          <p:cNvSpPr/>
          <p:nvPr/>
        </p:nvSpPr>
        <p:spPr>
          <a:xfrm>
            <a:off x="194030" y="172672"/>
            <a:ext cx="4645256" cy="1509472"/>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サッカー</a:t>
            </a:r>
          </a:p>
        </p:txBody>
      </p:sp>
      <p:sp>
        <p:nvSpPr>
          <p:cNvPr id="6" name="四角形: 角を丸くする 5">
            <a:extLst>
              <a:ext uri="{FF2B5EF4-FFF2-40B4-BE49-F238E27FC236}">
                <a16:creationId xmlns="" xmlns:a16="http://schemas.microsoft.com/office/drawing/2014/main" id="{080EB922-E707-4D73-9BC0-29A6517C1A85}"/>
              </a:ext>
            </a:extLst>
          </p:cNvPr>
          <p:cNvSpPr/>
          <p:nvPr/>
        </p:nvSpPr>
        <p:spPr>
          <a:xfrm>
            <a:off x="5173108" y="84147"/>
            <a:ext cx="6824862" cy="1851240"/>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日産</a:t>
            </a: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スタジアム</a:t>
            </a:r>
            <a:endPar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9" name="コンテンツ プレースホルダー 5">
            <a:extLst>
              <a:ext uri="{FF2B5EF4-FFF2-40B4-BE49-F238E27FC236}">
                <a16:creationId xmlns="" xmlns:a16="http://schemas.microsoft.com/office/drawing/2014/main" id="{F634DDE7-EE96-4E77-8FAC-BBE67678C48E}"/>
              </a:ext>
            </a:extLst>
          </p:cNvPr>
          <p:cNvSpPr txBox="1">
            <a:spLocks/>
          </p:cNvSpPr>
          <p:nvPr/>
        </p:nvSpPr>
        <p:spPr>
          <a:xfrm>
            <a:off x="226525" y="2064882"/>
            <a:ext cx="5620342" cy="3513339"/>
          </a:xfrm>
          <a:prstGeom prst="roundRect">
            <a:avLst/>
          </a:prstGeom>
          <a:solidFill>
            <a:schemeClr val="bg1"/>
          </a:solidFill>
          <a:ln w="571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indent="-228600" algn="l" defTabSz="457200" rtl="0" eaLnBrk="1" latinLnBrk="0" hangingPunct="1">
              <a:lnSpc>
                <a:spcPct val="90000"/>
              </a:lnSpc>
              <a:spcBef>
                <a:spcPts val="1000"/>
              </a:spcBef>
              <a:buFont typeface="Arial" panose="020B0604020202020204" pitchFamily="34" charset="0"/>
              <a:buChar char="•"/>
              <a:defRPr kumimoji="1" sz="1800" kern="1200">
                <a:solidFill>
                  <a:schemeClr val="lt1"/>
                </a:solidFill>
                <a:latin typeface="+mn-lt"/>
                <a:ea typeface="+mn-ea"/>
                <a:cs typeface="+mn-cs"/>
              </a:defRPr>
            </a:lvl1pPr>
            <a:lvl2pPr marL="4572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2pPr>
            <a:lvl3pPr marL="9144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3pPr>
            <a:lvl4pPr marL="13716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4pPr>
            <a:lvl5pPr marL="18288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5pPr>
            <a:lvl6pPr marL="22860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7432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2004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6576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日産スタジアムの</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外観の画像</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11" name="コンテンツ プレースホルダー 5">
            <a:extLst>
              <a:ext uri="{FF2B5EF4-FFF2-40B4-BE49-F238E27FC236}">
                <a16:creationId xmlns="" xmlns:a16="http://schemas.microsoft.com/office/drawing/2014/main" id="{8FF44E48-5C45-4DED-9D49-78A5AAF95286}"/>
              </a:ext>
            </a:extLst>
          </p:cNvPr>
          <p:cNvSpPr txBox="1">
            <a:spLocks/>
          </p:cNvSpPr>
          <p:nvPr/>
        </p:nvSpPr>
        <p:spPr>
          <a:xfrm>
            <a:off x="6332740" y="2133418"/>
            <a:ext cx="5620342" cy="3513339"/>
          </a:xfrm>
          <a:prstGeom prst="roundRect">
            <a:avLst/>
          </a:prstGeom>
          <a:solidFill>
            <a:schemeClr val="bg1"/>
          </a:solidFill>
          <a:ln w="571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indent="-228600" algn="l" defTabSz="457200" rtl="0" eaLnBrk="1" latinLnBrk="0" hangingPunct="1">
              <a:lnSpc>
                <a:spcPct val="90000"/>
              </a:lnSpc>
              <a:spcBef>
                <a:spcPts val="1000"/>
              </a:spcBef>
              <a:buFont typeface="Arial" panose="020B0604020202020204" pitchFamily="34" charset="0"/>
              <a:buChar char="•"/>
              <a:defRPr kumimoji="1" sz="1800" kern="1200">
                <a:solidFill>
                  <a:schemeClr val="lt1"/>
                </a:solidFill>
                <a:latin typeface="+mn-lt"/>
                <a:ea typeface="+mn-ea"/>
                <a:cs typeface="+mn-cs"/>
              </a:defRPr>
            </a:lvl1pPr>
            <a:lvl2pPr marL="4572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2pPr>
            <a:lvl3pPr marL="9144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3pPr>
            <a:lvl4pPr marL="13716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4pPr>
            <a:lvl5pPr marL="18288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5pPr>
            <a:lvl6pPr marL="22860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7432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2004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6576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日産スタジアムの</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内観の画像</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7" name="四角形: 角を丸くする 6">
            <a:extLst>
              <a:ext uri="{FF2B5EF4-FFF2-40B4-BE49-F238E27FC236}">
                <a16:creationId xmlns="" xmlns:a16="http://schemas.microsoft.com/office/drawing/2014/main" id="{FB648A63-EE73-47D4-8DAF-2A7B52FDB138}"/>
              </a:ext>
            </a:extLst>
          </p:cNvPr>
          <p:cNvSpPr/>
          <p:nvPr/>
        </p:nvSpPr>
        <p:spPr>
          <a:xfrm>
            <a:off x="2917310" y="4800600"/>
            <a:ext cx="5668229" cy="1781153"/>
          </a:xfrm>
          <a:prstGeom prst="roundRect">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新横浜駅</a:t>
            </a:r>
          </a:p>
        </p:txBody>
      </p:sp>
      <p:sp>
        <p:nvSpPr>
          <p:cNvPr id="4" name="コンテンツ プレースホルダー 3">
            <a:extLst>
              <a:ext uri="{FF2B5EF4-FFF2-40B4-BE49-F238E27FC236}">
                <a16:creationId xmlns="" xmlns:a16="http://schemas.microsoft.com/office/drawing/2014/main" id="{6CC53BE7-84C7-4213-B3B0-DBC8B46631AA}"/>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2785973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CDD6C1D-814D-4F92-9702-BD6BBDB77058}"/>
              </a:ext>
            </a:extLst>
          </p:cNvPr>
          <p:cNvSpPr>
            <a:spLocks noGrp="1"/>
          </p:cNvSpPr>
          <p:nvPr>
            <p:ph type="title"/>
          </p:nvPr>
        </p:nvSpPr>
        <p:spPr/>
        <p:txBody>
          <a:bodyPr/>
          <a:lstStyle/>
          <a:p>
            <a:endParaRPr kumimoji="1" lang="ja-JP" altLang="en-US" dirty="0"/>
          </a:p>
        </p:txBody>
      </p:sp>
      <p:sp>
        <p:nvSpPr>
          <p:cNvPr id="4" name="四角形: 角を丸くする 3">
            <a:extLst>
              <a:ext uri="{FF2B5EF4-FFF2-40B4-BE49-F238E27FC236}">
                <a16:creationId xmlns="" xmlns:a16="http://schemas.microsoft.com/office/drawing/2014/main" id="{FE1B2C46-719F-423F-9400-45862C39FACE}"/>
              </a:ext>
            </a:extLst>
          </p:cNvPr>
          <p:cNvSpPr/>
          <p:nvPr/>
        </p:nvSpPr>
        <p:spPr>
          <a:xfrm>
            <a:off x="194030" y="172672"/>
            <a:ext cx="4225543" cy="1293028"/>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セーリング</a:t>
            </a:r>
          </a:p>
        </p:txBody>
      </p:sp>
      <p:sp>
        <p:nvSpPr>
          <p:cNvPr id="5" name="四角形: 角を丸くする 4">
            <a:extLst>
              <a:ext uri="{FF2B5EF4-FFF2-40B4-BE49-F238E27FC236}">
                <a16:creationId xmlns="" xmlns:a16="http://schemas.microsoft.com/office/drawing/2014/main" id="{3B4F0F48-810D-4464-BD46-59DF97978E46}"/>
              </a:ext>
            </a:extLst>
          </p:cNvPr>
          <p:cNvSpPr/>
          <p:nvPr/>
        </p:nvSpPr>
        <p:spPr>
          <a:xfrm>
            <a:off x="4670475" y="164583"/>
            <a:ext cx="7160454" cy="1720315"/>
          </a:xfrm>
          <a:prstGeom prst="round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江の島</a:t>
            </a:r>
            <a:r>
              <a:rPr kumimoji="1" lang="ja-JP" altLang="en-US" sz="4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ヨットハーバー</a:t>
            </a:r>
            <a:endPar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8" name="コンテンツ プレースホルダー 5">
            <a:extLst>
              <a:ext uri="{FF2B5EF4-FFF2-40B4-BE49-F238E27FC236}">
                <a16:creationId xmlns="" xmlns:a16="http://schemas.microsoft.com/office/drawing/2014/main" id="{D2988AD1-0B1C-4A73-84E4-9EC9BCFC43CA}"/>
              </a:ext>
            </a:extLst>
          </p:cNvPr>
          <p:cNvSpPr txBox="1">
            <a:spLocks/>
          </p:cNvSpPr>
          <p:nvPr/>
        </p:nvSpPr>
        <p:spPr>
          <a:xfrm>
            <a:off x="475658" y="2324800"/>
            <a:ext cx="5620342" cy="3513339"/>
          </a:xfrm>
          <a:prstGeom prst="roundRect">
            <a:avLst/>
          </a:prstGeom>
          <a:solidFill>
            <a:schemeClr val="bg1"/>
          </a:solidFill>
          <a:ln w="571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indent="-228600" algn="l" defTabSz="457200" rtl="0" eaLnBrk="1" latinLnBrk="0" hangingPunct="1">
              <a:lnSpc>
                <a:spcPct val="90000"/>
              </a:lnSpc>
              <a:spcBef>
                <a:spcPts val="1000"/>
              </a:spcBef>
              <a:buFont typeface="Arial" panose="020B0604020202020204" pitchFamily="34" charset="0"/>
              <a:buChar char="•"/>
              <a:defRPr kumimoji="1" sz="1800" kern="1200">
                <a:solidFill>
                  <a:schemeClr val="lt1"/>
                </a:solidFill>
                <a:latin typeface="+mn-lt"/>
                <a:ea typeface="+mn-ea"/>
                <a:cs typeface="+mn-cs"/>
              </a:defRPr>
            </a:lvl1pPr>
            <a:lvl2pPr marL="4572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2pPr>
            <a:lvl3pPr marL="9144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3pPr>
            <a:lvl4pPr marL="13716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4pPr>
            <a:lvl5pPr marL="18288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5pPr>
            <a:lvl6pPr marL="22860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7432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2004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6576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江の島の画像</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10" name="コンテンツ プレースホルダー 5">
            <a:extLst>
              <a:ext uri="{FF2B5EF4-FFF2-40B4-BE49-F238E27FC236}">
                <a16:creationId xmlns="" xmlns:a16="http://schemas.microsoft.com/office/drawing/2014/main" id="{7104524D-21A9-45BB-884B-A3FBB30A1D69}"/>
              </a:ext>
            </a:extLst>
          </p:cNvPr>
          <p:cNvSpPr txBox="1">
            <a:spLocks/>
          </p:cNvSpPr>
          <p:nvPr/>
        </p:nvSpPr>
        <p:spPr>
          <a:xfrm>
            <a:off x="6435512" y="2318844"/>
            <a:ext cx="5620342" cy="3513339"/>
          </a:xfrm>
          <a:prstGeom prst="roundRect">
            <a:avLst/>
          </a:prstGeom>
          <a:solidFill>
            <a:schemeClr val="bg1"/>
          </a:solidFill>
          <a:ln w="571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indent="-228600" algn="l" defTabSz="457200" rtl="0" eaLnBrk="1" latinLnBrk="0" hangingPunct="1">
              <a:lnSpc>
                <a:spcPct val="90000"/>
              </a:lnSpc>
              <a:spcBef>
                <a:spcPts val="1000"/>
              </a:spcBef>
              <a:buFont typeface="Arial" panose="020B0604020202020204" pitchFamily="34" charset="0"/>
              <a:buChar char="•"/>
              <a:defRPr kumimoji="1" sz="1800" kern="1200">
                <a:solidFill>
                  <a:schemeClr val="lt1"/>
                </a:solidFill>
                <a:latin typeface="+mn-lt"/>
                <a:ea typeface="+mn-ea"/>
                <a:cs typeface="+mn-cs"/>
              </a:defRPr>
            </a:lvl1pPr>
            <a:lvl2pPr marL="4572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2pPr>
            <a:lvl3pPr marL="9144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3pPr>
            <a:lvl4pPr marL="13716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4pPr>
            <a:lvl5pPr marL="18288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5pPr>
            <a:lvl6pPr marL="22860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7432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2004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6576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セーリングの画像</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233048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C0FAE6F-9F7C-4554-9907-FD02180B3AAA}"/>
              </a:ext>
            </a:extLst>
          </p:cNvPr>
          <p:cNvSpPr>
            <a:spLocks noGrp="1"/>
          </p:cNvSpPr>
          <p:nvPr>
            <p:ph type="title"/>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BA4C4658-BF2C-419D-B61E-4388A3A6AD01}"/>
              </a:ext>
            </a:extLst>
          </p:cNvPr>
          <p:cNvSpPr/>
          <p:nvPr/>
        </p:nvSpPr>
        <p:spPr>
          <a:xfrm>
            <a:off x="194030" y="172672"/>
            <a:ext cx="4742557" cy="1304436"/>
          </a:xfrm>
          <a:prstGeom prst="roundRect">
            <a:avLst/>
          </a:prstGeom>
          <a:solidFill>
            <a:srgbClr val="0070C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自転車競技</a:t>
            </a:r>
          </a:p>
        </p:txBody>
      </p:sp>
      <p:sp>
        <p:nvSpPr>
          <p:cNvPr id="11" name="コンテンツ プレースホルダー 5">
            <a:extLst>
              <a:ext uri="{FF2B5EF4-FFF2-40B4-BE49-F238E27FC236}">
                <a16:creationId xmlns="" xmlns:a16="http://schemas.microsoft.com/office/drawing/2014/main" id="{7716C5C1-C7D3-47DF-B0C8-F7D3E23B4AC1}"/>
              </a:ext>
            </a:extLst>
          </p:cNvPr>
          <p:cNvSpPr txBox="1">
            <a:spLocks/>
          </p:cNvSpPr>
          <p:nvPr/>
        </p:nvSpPr>
        <p:spPr>
          <a:xfrm>
            <a:off x="233722" y="1794080"/>
            <a:ext cx="5620342" cy="4870381"/>
          </a:xfrm>
          <a:prstGeom prst="roundRect">
            <a:avLst/>
          </a:prstGeom>
          <a:solidFill>
            <a:schemeClr val="bg1"/>
          </a:solidFill>
          <a:ln w="571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indent="-228600" algn="l" defTabSz="457200" rtl="0" eaLnBrk="1" latinLnBrk="0" hangingPunct="1">
              <a:lnSpc>
                <a:spcPct val="90000"/>
              </a:lnSpc>
              <a:spcBef>
                <a:spcPts val="1000"/>
              </a:spcBef>
              <a:buFont typeface="Arial" panose="020B0604020202020204" pitchFamily="34" charset="0"/>
              <a:buChar char="•"/>
              <a:defRPr kumimoji="1" sz="1800" kern="1200">
                <a:solidFill>
                  <a:schemeClr val="lt1"/>
                </a:solidFill>
                <a:latin typeface="+mn-lt"/>
                <a:ea typeface="+mn-ea"/>
                <a:cs typeface="+mn-cs"/>
              </a:defRPr>
            </a:lvl1pPr>
            <a:lvl2pPr marL="4572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2pPr>
            <a:lvl3pPr marL="9144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3pPr>
            <a:lvl4pPr marL="13716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4pPr>
            <a:lvl5pPr marL="18288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5pPr>
            <a:lvl6pPr marL="22860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7432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2004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6576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自転車競技の画像</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13" name="コンテンツ プレースホルダー 5">
            <a:extLst>
              <a:ext uri="{FF2B5EF4-FFF2-40B4-BE49-F238E27FC236}">
                <a16:creationId xmlns="" xmlns:a16="http://schemas.microsoft.com/office/drawing/2014/main" id="{9634C9D5-9E28-47E9-95EA-1ECB21607262}"/>
              </a:ext>
            </a:extLst>
          </p:cNvPr>
          <p:cNvSpPr txBox="1">
            <a:spLocks/>
          </p:cNvSpPr>
          <p:nvPr/>
        </p:nvSpPr>
        <p:spPr>
          <a:xfrm>
            <a:off x="6177660" y="1859930"/>
            <a:ext cx="5620342" cy="4804531"/>
          </a:xfrm>
          <a:prstGeom prst="roundRect">
            <a:avLst/>
          </a:prstGeom>
          <a:solidFill>
            <a:schemeClr val="bg1"/>
          </a:solidFill>
          <a:ln w="571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indent="-228600" algn="l" defTabSz="457200" rtl="0" eaLnBrk="1" latinLnBrk="0" hangingPunct="1">
              <a:lnSpc>
                <a:spcPct val="90000"/>
              </a:lnSpc>
              <a:spcBef>
                <a:spcPts val="1000"/>
              </a:spcBef>
              <a:buFont typeface="Arial" panose="020B0604020202020204" pitchFamily="34" charset="0"/>
              <a:buChar char="•"/>
              <a:defRPr kumimoji="1" sz="1800" kern="1200">
                <a:solidFill>
                  <a:schemeClr val="lt1"/>
                </a:solidFill>
                <a:latin typeface="+mn-lt"/>
                <a:ea typeface="+mn-ea"/>
                <a:cs typeface="+mn-cs"/>
              </a:defRPr>
            </a:lvl1pPr>
            <a:lvl2pPr marL="4572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2pPr>
            <a:lvl3pPr marL="9144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3pPr>
            <a:lvl4pPr marL="13716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4pPr>
            <a:lvl5pPr marL="18288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5pPr>
            <a:lvl6pPr marL="22860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7432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2004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657600" indent="-228600" algn="l" defTabSz="4572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神奈川県の自転車競技のコースの画像</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18" name="吹き出し: 角を丸めた四角形 17">
            <a:extLst>
              <a:ext uri="{FF2B5EF4-FFF2-40B4-BE49-F238E27FC236}">
                <a16:creationId xmlns="" xmlns:a16="http://schemas.microsoft.com/office/drawing/2014/main" id="{0FD661C3-BEE0-4434-90FB-CD15C7D0DD9F}"/>
              </a:ext>
            </a:extLst>
          </p:cNvPr>
          <p:cNvSpPr/>
          <p:nvPr/>
        </p:nvSpPr>
        <p:spPr>
          <a:xfrm>
            <a:off x="5779093" y="220371"/>
            <a:ext cx="4184456" cy="1550019"/>
          </a:xfrm>
          <a:prstGeom prst="wedgeRoundRectCallout">
            <a:avLst>
              <a:gd name="adj1" fmla="val 39222"/>
              <a:gd name="adj2" fmla="val 92557"/>
              <a:gd name="adj3" fmla="val 16667"/>
            </a:avLst>
          </a:prstGeom>
          <a:solidFill>
            <a:srgbClr val="00B050"/>
          </a:solidFill>
          <a:ln/>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相模原市</a:t>
            </a:r>
          </a:p>
        </p:txBody>
      </p:sp>
      <p:sp>
        <p:nvSpPr>
          <p:cNvPr id="20" name="吹き出し: 角を丸めた四角形 19">
            <a:extLst>
              <a:ext uri="{FF2B5EF4-FFF2-40B4-BE49-F238E27FC236}">
                <a16:creationId xmlns="" xmlns:a16="http://schemas.microsoft.com/office/drawing/2014/main" id="{196E806B-E99C-4907-BC48-A1F1F0DAB3CF}"/>
              </a:ext>
            </a:extLst>
          </p:cNvPr>
          <p:cNvSpPr/>
          <p:nvPr/>
        </p:nvSpPr>
        <p:spPr>
          <a:xfrm>
            <a:off x="4810786" y="5310132"/>
            <a:ext cx="4257359" cy="1327497"/>
          </a:xfrm>
          <a:prstGeom prst="wedgeRoundRectCallout">
            <a:avLst>
              <a:gd name="adj1" fmla="val -1501"/>
              <a:gd name="adj2" fmla="val -65372"/>
              <a:gd name="adj3" fmla="val 16667"/>
            </a:avLst>
          </a:prstGeom>
          <a:solidFill>
            <a:srgbClr val="00B05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山北町</a:t>
            </a:r>
          </a:p>
        </p:txBody>
      </p:sp>
    </p:spTree>
    <p:extLst>
      <p:ext uri="{BB962C8B-B14F-4D97-AF65-F5344CB8AC3E}">
        <p14:creationId xmlns:p14="http://schemas.microsoft.com/office/powerpoint/2010/main" val="315807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F441004-1518-46B0-AAC1-0D00DD5F4D51}"/>
              </a:ext>
            </a:extLst>
          </p:cNvPr>
          <p:cNvSpPr>
            <a:spLocks noGrp="1"/>
          </p:cNvSpPr>
          <p:nvPr>
            <p:ph type="title"/>
          </p:nvPr>
        </p:nvSpPr>
        <p:spPr>
          <a:xfrm>
            <a:off x="3076722" y="131326"/>
            <a:ext cx="8610600" cy="1293028"/>
          </a:xfrm>
        </p:spPr>
        <p:txBody>
          <a:bodyPr/>
          <a:lstStyle/>
          <a:p>
            <a:endParaRPr kumimoji="1" lang="ja-JP" altLang="en-US" dirty="0"/>
          </a:p>
        </p:txBody>
      </p:sp>
      <p:sp>
        <p:nvSpPr>
          <p:cNvPr id="4" name="四角形: 角を丸くする 3">
            <a:extLst>
              <a:ext uri="{FF2B5EF4-FFF2-40B4-BE49-F238E27FC236}">
                <a16:creationId xmlns="" xmlns:a16="http://schemas.microsoft.com/office/drawing/2014/main" id="{FF82B3E9-C1E9-4517-8388-3502BEEE7837}"/>
              </a:ext>
            </a:extLst>
          </p:cNvPr>
          <p:cNvSpPr/>
          <p:nvPr/>
        </p:nvSpPr>
        <p:spPr>
          <a:xfrm>
            <a:off x="167052" y="87158"/>
            <a:ext cx="9155724" cy="1337196"/>
          </a:xfrm>
          <a:prstGeom prst="roundRect">
            <a:avLst/>
          </a:prstGeom>
          <a:solidFill>
            <a:srgbClr val="00206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ペアで理解を深める活動</a:t>
            </a:r>
          </a:p>
        </p:txBody>
      </p:sp>
      <p:sp>
        <p:nvSpPr>
          <p:cNvPr id="8" name="四角形: 角を丸くする 7">
            <a:extLst>
              <a:ext uri="{FF2B5EF4-FFF2-40B4-BE49-F238E27FC236}">
                <a16:creationId xmlns="" xmlns:a16="http://schemas.microsoft.com/office/drawing/2014/main" id="{B7C5DE3B-4B21-44BE-A323-17E8F8F04C01}"/>
              </a:ext>
            </a:extLst>
          </p:cNvPr>
          <p:cNvSpPr/>
          <p:nvPr/>
        </p:nvSpPr>
        <p:spPr>
          <a:xfrm>
            <a:off x="1184322" y="1545481"/>
            <a:ext cx="9823355" cy="1293028"/>
          </a:xfrm>
          <a:prstGeom prst="roundRect">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ブレインストーミング</a:t>
            </a:r>
          </a:p>
        </p:txBody>
      </p:sp>
      <p:sp>
        <p:nvSpPr>
          <p:cNvPr id="3" name="吹き出し: 角を丸めた四角形 2">
            <a:extLst>
              <a:ext uri="{FF2B5EF4-FFF2-40B4-BE49-F238E27FC236}">
                <a16:creationId xmlns="" xmlns:a16="http://schemas.microsoft.com/office/drawing/2014/main" id="{F7F49839-0523-418D-8FDB-9B5CFE61449F}"/>
              </a:ext>
            </a:extLst>
          </p:cNvPr>
          <p:cNvSpPr/>
          <p:nvPr/>
        </p:nvSpPr>
        <p:spPr>
          <a:xfrm>
            <a:off x="471225" y="3448693"/>
            <a:ext cx="10686700" cy="2586125"/>
          </a:xfrm>
          <a:prstGeom prst="wedgeRoundRectCallout">
            <a:avLst>
              <a:gd name="adj1" fmla="val -3196"/>
              <a:gd name="adj2" fmla="val -79799"/>
              <a:gd name="adj3" fmla="val 16667"/>
            </a:avLst>
          </a:prstGeom>
          <a:solidFill>
            <a:srgbClr val="E87A2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フォトランゲージで</a:t>
            </a:r>
          </a:p>
        </p:txBody>
      </p:sp>
    </p:spTree>
    <p:extLst>
      <p:ext uri="{BB962C8B-B14F-4D97-AF65-F5344CB8AC3E}">
        <p14:creationId xmlns:p14="http://schemas.microsoft.com/office/powerpoint/2010/main" val="207102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385A666-33B7-4A75-A68E-3C9A45682B78}"/>
              </a:ext>
            </a:extLst>
          </p:cNvPr>
          <p:cNvSpPr>
            <a:spLocks noGrp="1"/>
          </p:cNvSpPr>
          <p:nvPr>
            <p:ph type="title"/>
          </p:nvPr>
        </p:nvSpPr>
        <p:spPr/>
        <p:txBody>
          <a:bodyPr/>
          <a:lstStyle/>
          <a:p>
            <a:endParaRPr kumimoji="1" lang="ja-JP" altLang="en-US"/>
          </a:p>
        </p:txBody>
      </p:sp>
      <p:sp>
        <p:nvSpPr>
          <p:cNvPr id="7" name="コンテンツ プレースホルダー 6">
            <a:extLst>
              <a:ext uri="{FF2B5EF4-FFF2-40B4-BE49-F238E27FC236}">
                <a16:creationId xmlns="" xmlns:a16="http://schemas.microsoft.com/office/drawing/2014/main" id="{33053DC2-3EBE-47D4-B39A-182A3B05449A}"/>
              </a:ext>
            </a:extLst>
          </p:cNvPr>
          <p:cNvSpPr>
            <a:spLocks noGrp="1"/>
          </p:cNvSpPr>
          <p:nvPr>
            <p:ph idx="1"/>
          </p:nvPr>
        </p:nvSpPr>
        <p:spPr/>
        <p:txBody>
          <a:bodyPr/>
          <a:lstStyle/>
          <a:p>
            <a:endParaRPr lang="ja-JP" altLang="en-US"/>
          </a:p>
        </p:txBody>
      </p:sp>
      <p:sp>
        <p:nvSpPr>
          <p:cNvPr id="6" name="四角形: 角を丸くする 5">
            <a:extLst>
              <a:ext uri="{FF2B5EF4-FFF2-40B4-BE49-F238E27FC236}">
                <a16:creationId xmlns="" xmlns:a16="http://schemas.microsoft.com/office/drawing/2014/main" id="{C066EFA7-E5CE-486C-8F55-8CABE41ADC68}"/>
              </a:ext>
            </a:extLst>
          </p:cNvPr>
          <p:cNvSpPr/>
          <p:nvPr/>
        </p:nvSpPr>
        <p:spPr>
          <a:xfrm>
            <a:off x="863882" y="229595"/>
            <a:ext cx="10380893" cy="658024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2020</a:t>
            </a: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年五輪開催国発表時の</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ロゲ会長の画像</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3" name="吹き出し: 角を丸めた四角形 2">
            <a:extLst>
              <a:ext uri="{FF2B5EF4-FFF2-40B4-BE49-F238E27FC236}">
                <a16:creationId xmlns="" xmlns:a16="http://schemas.microsoft.com/office/drawing/2014/main" id="{FB321B75-B770-4BF8-96A3-5D0E14F6D2B9}"/>
              </a:ext>
            </a:extLst>
          </p:cNvPr>
          <p:cNvSpPr/>
          <p:nvPr/>
        </p:nvSpPr>
        <p:spPr>
          <a:xfrm>
            <a:off x="7277819" y="326357"/>
            <a:ext cx="4037162" cy="2411092"/>
          </a:xfrm>
          <a:prstGeom prst="wedgeRoundRectCallout">
            <a:avLst>
              <a:gd name="adj1" fmla="val -42104"/>
              <a:gd name="adj2" fmla="val 14487"/>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ＩＯＣ</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ロゲ会長</a:t>
            </a:r>
          </a:p>
        </p:txBody>
      </p:sp>
    </p:spTree>
    <p:extLst>
      <p:ext uri="{BB962C8B-B14F-4D97-AF65-F5344CB8AC3E}">
        <p14:creationId xmlns:p14="http://schemas.microsoft.com/office/powerpoint/2010/main" val="156818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89A4C02-B2FF-4100-B35C-7076F3C4CF75}"/>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ED1B952D-1D3F-491D-9F37-5DED4FA6E72F}"/>
              </a:ext>
            </a:extLst>
          </p:cNvPr>
          <p:cNvSpPr>
            <a:spLocks noGrp="1"/>
          </p:cNvSpPr>
          <p:nvPr>
            <p:ph idx="1"/>
          </p:nvPr>
        </p:nvSpPr>
        <p:spPr/>
        <p:txBody>
          <a:bodyPr/>
          <a:lstStyle/>
          <a:p>
            <a:endParaRPr kumimoji="1" lang="ja-JP" altLang="en-US"/>
          </a:p>
        </p:txBody>
      </p:sp>
      <p:sp>
        <p:nvSpPr>
          <p:cNvPr id="5" name="四角形: 角を丸くする 4">
            <a:extLst>
              <a:ext uri="{FF2B5EF4-FFF2-40B4-BE49-F238E27FC236}">
                <a16:creationId xmlns="" xmlns:a16="http://schemas.microsoft.com/office/drawing/2014/main" id="{E67C1650-C5B4-4AA5-8DF6-8CB335A26040}"/>
              </a:ext>
            </a:extLst>
          </p:cNvPr>
          <p:cNvSpPr/>
          <p:nvPr/>
        </p:nvSpPr>
        <p:spPr>
          <a:xfrm>
            <a:off x="117231" y="1622159"/>
            <a:ext cx="11957538" cy="5083454"/>
          </a:xfrm>
          <a:prstGeom prst="round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次の写真から考えられる</a:t>
            </a:r>
            <a:endParaRPr kumimoji="1" lang="en-US" altLang="ja-JP"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「スポーツに関わる人（こと、モノ）」</a:t>
            </a:r>
            <a:endParaRPr kumimoji="1" lang="en-US" altLang="ja-JP"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を挙げてみましょう</a:t>
            </a:r>
            <a:endParaRPr kumimoji="1" lang="en-US" altLang="ja-JP" sz="6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sng"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（写真に写っていないことも想像して挙げてＯＫ！）</a:t>
            </a:r>
          </a:p>
        </p:txBody>
      </p:sp>
      <p:sp>
        <p:nvSpPr>
          <p:cNvPr id="6" name="四角形: 角を丸くする 5">
            <a:extLst>
              <a:ext uri="{FF2B5EF4-FFF2-40B4-BE49-F238E27FC236}">
                <a16:creationId xmlns="" xmlns:a16="http://schemas.microsoft.com/office/drawing/2014/main" id="{2A95A29E-33B0-4F0A-9884-BD606011F3DE}"/>
              </a:ext>
            </a:extLst>
          </p:cNvPr>
          <p:cNvSpPr/>
          <p:nvPr/>
        </p:nvSpPr>
        <p:spPr>
          <a:xfrm>
            <a:off x="117231" y="152387"/>
            <a:ext cx="9823355" cy="1293028"/>
          </a:xfrm>
          <a:prstGeom prst="roundRect">
            <a:avLst/>
          </a:prstGeom>
          <a:solidFill>
            <a:srgbClr val="DB7325"/>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フォトランゲージ</a:t>
            </a:r>
          </a:p>
        </p:txBody>
      </p:sp>
      <p:sp>
        <p:nvSpPr>
          <p:cNvPr id="4" name="思考の吹き出し: 雲形 3">
            <a:extLst>
              <a:ext uri="{FF2B5EF4-FFF2-40B4-BE49-F238E27FC236}">
                <a16:creationId xmlns="" xmlns:a16="http://schemas.microsoft.com/office/drawing/2014/main" id="{86825917-58C0-4258-8C3F-3052D64E518C}"/>
              </a:ext>
            </a:extLst>
          </p:cNvPr>
          <p:cNvSpPr/>
          <p:nvPr/>
        </p:nvSpPr>
        <p:spPr>
          <a:xfrm>
            <a:off x="1553919" y="1110744"/>
            <a:ext cx="9200098" cy="5083454"/>
          </a:xfrm>
          <a:prstGeom prst="cloudCallout">
            <a:avLst>
              <a:gd name="adj1" fmla="val -18638"/>
              <a:gd name="adj2" fmla="val 43078"/>
            </a:avLst>
          </a:prstGeom>
          <a:solidFill>
            <a:schemeClr val="accent1">
              <a:alpha val="8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まず、例題（練習）</a:t>
            </a:r>
          </a:p>
        </p:txBody>
      </p:sp>
    </p:spTree>
    <p:extLst>
      <p:ext uri="{BB962C8B-B14F-4D97-AF65-F5344CB8AC3E}">
        <p14:creationId xmlns:p14="http://schemas.microsoft.com/office/powerpoint/2010/main" val="187828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68B23E5-CF53-4B6D-AEC0-613EC2EACF4D}"/>
              </a:ext>
            </a:extLst>
          </p:cNvPr>
          <p:cNvSpPr>
            <a:spLocks noGrp="1"/>
          </p:cNvSpPr>
          <p:nvPr>
            <p:ph type="title"/>
          </p:nvPr>
        </p:nvSpPr>
        <p:spPr/>
        <p:txBody>
          <a:bodyPr/>
          <a:lstStyle/>
          <a:p>
            <a:endParaRPr kumimoji="1" lang="ja-JP" altLang="en-US"/>
          </a:p>
        </p:txBody>
      </p:sp>
      <p:sp>
        <p:nvSpPr>
          <p:cNvPr id="11" name="四角形: 角を丸くする 10">
            <a:extLst>
              <a:ext uri="{FF2B5EF4-FFF2-40B4-BE49-F238E27FC236}">
                <a16:creationId xmlns="" xmlns:a16="http://schemas.microsoft.com/office/drawing/2014/main" id="{32E78E21-3862-41A5-9016-5EDF58DE2404}"/>
              </a:ext>
            </a:extLst>
          </p:cNvPr>
          <p:cNvSpPr/>
          <p:nvPr/>
        </p:nvSpPr>
        <p:spPr>
          <a:xfrm>
            <a:off x="170556" y="155440"/>
            <a:ext cx="11555828" cy="65382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体操団体日本代表の</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画像</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（メンバー、ユニフォーム、用具、観客、等が入っている画像）</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7" name="吹き出し: 角を丸めた四角形 6">
            <a:extLst>
              <a:ext uri="{FF2B5EF4-FFF2-40B4-BE49-F238E27FC236}">
                <a16:creationId xmlns="" xmlns:a16="http://schemas.microsoft.com/office/drawing/2014/main" id="{A5CA2E05-275C-4117-81C1-3BCE5F96D554}"/>
              </a:ext>
            </a:extLst>
          </p:cNvPr>
          <p:cNvSpPr/>
          <p:nvPr/>
        </p:nvSpPr>
        <p:spPr>
          <a:xfrm>
            <a:off x="5162870" y="3373226"/>
            <a:ext cx="3301219" cy="1293028"/>
          </a:xfrm>
          <a:prstGeom prst="wedgeRoundRectCallout">
            <a:avLst>
              <a:gd name="adj1" fmla="val -13366"/>
              <a:gd name="adj2" fmla="val -123180"/>
              <a:gd name="adj3" fmla="val 16667"/>
            </a:avLst>
          </a:prstGeom>
          <a:solidFill>
            <a:srgbClr val="E87A2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選手</a:t>
            </a:r>
          </a:p>
        </p:txBody>
      </p:sp>
      <p:sp>
        <p:nvSpPr>
          <p:cNvPr id="8" name="吹き出し: 角を丸めた四角形 7">
            <a:extLst>
              <a:ext uri="{FF2B5EF4-FFF2-40B4-BE49-F238E27FC236}">
                <a16:creationId xmlns="" xmlns:a16="http://schemas.microsoft.com/office/drawing/2014/main" id="{0C9A2BC2-BEFD-4EC8-8FAA-ACAD989730E3}"/>
              </a:ext>
            </a:extLst>
          </p:cNvPr>
          <p:cNvSpPr/>
          <p:nvPr/>
        </p:nvSpPr>
        <p:spPr>
          <a:xfrm>
            <a:off x="465616" y="4064169"/>
            <a:ext cx="3820096" cy="1293028"/>
          </a:xfrm>
          <a:prstGeom prst="wedgeRoundRectCallout">
            <a:avLst>
              <a:gd name="adj1" fmla="val -11329"/>
              <a:gd name="adj2" fmla="val -138365"/>
              <a:gd name="adj3" fmla="val 16667"/>
            </a:avLst>
          </a:prstGeom>
          <a:solidFill>
            <a:srgbClr val="E87A2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控え選手</a:t>
            </a:r>
          </a:p>
        </p:txBody>
      </p:sp>
      <p:sp>
        <p:nvSpPr>
          <p:cNvPr id="9" name="吹き出し: 角を丸めた四角形 8">
            <a:extLst>
              <a:ext uri="{FF2B5EF4-FFF2-40B4-BE49-F238E27FC236}">
                <a16:creationId xmlns="" xmlns:a16="http://schemas.microsoft.com/office/drawing/2014/main" id="{E12966E9-A977-49C0-88C4-622DB113D595}"/>
              </a:ext>
            </a:extLst>
          </p:cNvPr>
          <p:cNvSpPr/>
          <p:nvPr/>
        </p:nvSpPr>
        <p:spPr>
          <a:xfrm>
            <a:off x="4622489" y="5335565"/>
            <a:ext cx="5144496" cy="1293028"/>
          </a:xfrm>
          <a:prstGeom prst="wedgeRoundRectCallout">
            <a:avLst>
              <a:gd name="adj1" fmla="val 49169"/>
              <a:gd name="adj2" fmla="val -116238"/>
              <a:gd name="adj3" fmla="val 16667"/>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ユニフォーム</a:t>
            </a:r>
          </a:p>
        </p:txBody>
      </p:sp>
      <p:sp>
        <p:nvSpPr>
          <p:cNvPr id="10" name="吹き出し: 角を丸めた四角形 9">
            <a:extLst>
              <a:ext uri="{FF2B5EF4-FFF2-40B4-BE49-F238E27FC236}">
                <a16:creationId xmlns="" xmlns:a16="http://schemas.microsoft.com/office/drawing/2014/main" id="{AB4B0087-CF3D-4D60-9F6D-5090A75985D5}"/>
              </a:ext>
            </a:extLst>
          </p:cNvPr>
          <p:cNvSpPr/>
          <p:nvPr/>
        </p:nvSpPr>
        <p:spPr>
          <a:xfrm>
            <a:off x="685800" y="1854877"/>
            <a:ext cx="11051095" cy="1285007"/>
          </a:xfrm>
          <a:prstGeom prst="wedgeRoundRectCallout">
            <a:avLst>
              <a:gd name="adj1" fmla="val -36258"/>
              <a:gd name="adj2" fmla="val -89480"/>
              <a:gd name="adj3" fmla="val 16667"/>
            </a:avLst>
          </a:prstGeom>
          <a:solidFill>
            <a:schemeClr val="accent1"/>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コーチ（写真には写ってない人もＯＫ）</a:t>
            </a:r>
          </a:p>
        </p:txBody>
      </p:sp>
      <p:sp>
        <p:nvSpPr>
          <p:cNvPr id="6" name="吹き出し: 角を丸めた四角形 5">
            <a:extLst>
              <a:ext uri="{FF2B5EF4-FFF2-40B4-BE49-F238E27FC236}">
                <a16:creationId xmlns="" xmlns:a16="http://schemas.microsoft.com/office/drawing/2014/main" id="{45F8DFCD-9134-4B91-9E8F-2F3FBD58BDDD}"/>
              </a:ext>
            </a:extLst>
          </p:cNvPr>
          <p:cNvSpPr/>
          <p:nvPr/>
        </p:nvSpPr>
        <p:spPr>
          <a:xfrm>
            <a:off x="847671" y="215796"/>
            <a:ext cx="4095858" cy="1285007"/>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コーチ</a:t>
            </a:r>
          </a:p>
        </p:txBody>
      </p:sp>
      <p:sp>
        <p:nvSpPr>
          <p:cNvPr id="4" name="コンテンツ プレースホルダー 3">
            <a:extLst>
              <a:ext uri="{FF2B5EF4-FFF2-40B4-BE49-F238E27FC236}">
                <a16:creationId xmlns="" xmlns:a16="http://schemas.microsoft.com/office/drawing/2014/main" id="{5D58279C-3FD6-4532-89ED-312EAEF4FEFC}"/>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125808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 xmlns:a16="http://schemas.microsoft.com/office/drawing/2014/main" id="{6576D77A-A0E9-4463-B17F-B5F91175A84E}"/>
              </a:ext>
            </a:extLst>
          </p:cNvPr>
          <p:cNvSpPr/>
          <p:nvPr/>
        </p:nvSpPr>
        <p:spPr>
          <a:xfrm>
            <a:off x="2147249" y="2219803"/>
            <a:ext cx="4138485" cy="147440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する</a:t>
            </a:r>
          </a:p>
        </p:txBody>
      </p:sp>
      <p:sp>
        <p:nvSpPr>
          <p:cNvPr id="6" name="四角形: 角を丸くする 5">
            <a:extLst>
              <a:ext uri="{FF2B5EF4-FFF2-40B4-BE49-F238E27FC236}">
                <a16:creationId xmlns="" xmlns:a16="http://schemas.microsoft.com/office/drawing/2014/main" id="{6BDBFCC0-8320-44C8-830D-16107478B163}"/>
              </a:ext>
            </a:extLst>
          </p:cNvPr>
          <p:cNvSpPr/>
          <p:nvPr/>
        </p:nvSpPr>
        <p:spPr>
          <a:xfrm>
            <a:off x="6533071" y="2219803"/>
            <a:ext cx="4138485" cy="1474403"/>
          </a:xfrm>
          <a:prstGeom prst="roundRect">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みる</a:t>
            </a:r>
          </a:p>
        </p:txBody>
      </p:sp>
      <p:sp>
        <p:nvSpPr>
          <p:cNvPr id="7" name="四角形: 角を丸くする 6">
            <a:extLst>
              <a:ext uri="{FF2B5EF4-FFF2-40B4-BE49-F238E27FC236}">
                <a16:creationId xmlns="" xmlns:a16="http://schemas.microsoft.com/office/drawing/2014/main" id="{4C8C5FE1-5840-4C6A-9126-C4639A4C78C1}"/>
              </a:ext>
            </a:extLst>
          </p:cNvPr>
          <p:cNvSpPr/>
          <p:nvPr/>
        </p:nvSpPr>
        <p:spPr>
          <a:xfrm>
            <a:off x="2196500" y="3873230"/>
            <a:ext cx="4138485" cy="1474403"/>
          </a:xfrm>
          <a:prstGeom prst="round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支える</a:t>
            </a:r>
          </a:p>
        </p:txBody>
      </p:sp>
      <p:sp>
        <p:nvSpPr>
          <p:cNvPr id="8" name="四角形: 角を丸くする 7">
            <a:extLst>
              <a:ext uri="{FF2B5EF4-FFF2-40B4-BE49-F238E27FC236}">
                <a16:creationId xmlns="" xmlns:a16="http://schemas.microsoft.com/office/drawing/2014/main" id="{5A0B8759-9D74-42DC-8AC2-654C7F5843A1}"/>
              </a:ext>
            </a:extLst>
          </p:cNvPr>
          <p:cNvSpPr/>
          <p:nvPr/>
        </p:nvSpPr>
        <p:spPr>
          <a:xfrm>
            <a:off x="6533070" y="3873230"/>
            <a:ext cx="4138485" cy="1474403"/>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知る</a:t>
            </a:r>
          </a:p>
        </p:txBody>
      </p:sp>
      <p:sp>
        <p:nvSpPr>
          <p:cNvPr id="9" name="四角形: 角を丸くする 8">
            <a:extLst>
              <a:ext uri="{FF2B5EF4-FFF2-40B4-BE49-F238E27FC236}">
                <a16:creationId xmlns="" xmlns:a16="http://schemas.microsoft.com/office/drawing/2014/main" id="{73CEFB34-CB8D-463C-B9B0-5C28599981FF}"/>
              </a:ext>
            </a:extLst>
          </p:cNvPr>
          <p:cNvSpPr/>
          <p:nvPr/>
        </p:nvSpPr>
        <p:spPr>
          <a:xfrm>
            <a:off x="259136" y="73019"/>
            <a:ext cx="11673728" cy="100240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こんな視点で考えてみたらどうだろう</a:t>
            </a:r>
          </a:p>
        </p:txBody>
      </p:sp>
      <p:pic>
        <p:nvPicPr>
          <p:cNvPr id="3" name="図 2">
            <a:extLst>
              <a:ext uri="{FF2B5EF4-FFF2-40B4-BE49-F238E27FC236}">
                <a16:creationId xmlns="" xmlns:a16="http://schemas.microsoft.com/office/drawing/2014/main" id="{999CC640-5A54-44E6-A49E-3257BC731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824" y="3351178"/>
            <a:ext cx="3433803" cy="3433803"/>
          </a:xfrm>
          <a:prstGeom prst="rect">
            <a:avLst/>
          </a:prstGeom>
        </p:spPr>
      </p:pic>
      <p:sp>
        <p:nvSpPr>
          <p:cNvPr id="11" name="吹き出し: 角を丸めた四角形 10">
            <a:extLst>
              <a:ext uri="{FF2B5EF4-FFF2-40B4-BE49-F238E27FC236}">
                <a16:creationId xmlns="" xmlns:a16="http://schemas.microsoft.com/office/drawing/2014/main" id="{3419A759-C1C5-4A30-8093-00C6BE59C8E7}"/>
              </a:ext>
            </a:extLst>
          </p:cNvPr>
          <p:cNvSpPr/>
          <p:nvPr/>
        </p:nvSpPr>
        <p:spPr>
          <a:xfrm>
            <a:off x="1902364" y="5423262"/>
            <a:ext cx="3301219" cy="1258324"/>
          </a:xfrm>
          <a:prstGeom prst="wedgeRoundRectCallout">
            <a:avLst>
              <a:gd name="adj1" fmla="val -71739"/>
              <a:gd name="adj2" fmla="val -45889"/>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コーチ</a:t>
            </a:r>
          </a:p>
        </p:txBody>
      </p:sp>
      <p:sp>
        <p:nvSpPr>
          <p:cNvPr id="14" name="吹き出し: 角を丸めた四角形 13">
            <a:extLst>
              <a:ext uri="{FF2B5EF4-FFF2-40B4-BE49-F238E27FC236}">
                <a16:creationId xmlns="" xmlns:a16="http://schemas.microsoft.com/office/drawing/2014/main" id="{A7BEEEC8-82EE-4C58-86EA-62DF3C6B516C}"/>
              </a:ext>
            </a:extLst>
          </p:cNvPr>
          <p:cNvSpPr/>
          <p:nvPr/>
        </p:nvSpPr>
        <p:spPr>
          <a:xfrm>
            <a:off x="3293223" y="885850"/>
            <a:ext cx="2992512" cy="1258324"/>
          </a:xfrm>
          <a:prstGeom prst="wedgeRoundRectCallout">
            <a:avLst>
              <a:gd name="adj1" fmla="val -72784"/>
              <a:gd name="adj2" fmla="val 16267"/>
              <a:gd name="adj3" fmla="val 16667"/>
            </a:avLst>
          </a:prstGeom>
          <a:solidFill>
            <a:srgbClr val="FF000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選手</a:t>
            </a:r>
          </a:p>
        </p:txBody>
      </p:sp>
      <p:pic>
        <p:nvPicPr>
          <p:cNvPr id="16" name="図 15">
            <a:extLst>
              <a:ext uri="{FF2B5EF4-FFF2-40B4-BE49-F238E27FC236}">
                <a16:creationId xmlns="" xmlns:a16="http://schemas.microsoft.com/office/drawing/2014/main" id="{9971EEF5-0052-4B97-9B46-BC6767F459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576973" y="882807"/>
            <a:ext cx="2459097" cy="2443728"/>
          </a:xfrm>
          <a:prstGeom prst="rect">
            <a:avLst/>
          </a:prstGeom>
        </p:spPr>
      </p:pic>
      <p:sp>
        <p:nvSpPr>
          <p:cNvPr id="17" name="吹き出し: 角を丸めた四角形 16">
            <a:extLst>
              <a:ext uri="{FF2B5EF4-FFF2-40B4-BE49-F238E27FC236}">
                <a16:creationId xmlns="" xmlns:a16="http://schemas.microsoft.com/office/drawing/2014/main" id="{E2B2BE37-0375-4BD1-81B3-14C68A4D5210}"/>
              </a:ext>
            </a:extLst>
          </p:cNvPr>
          <p:cNvSpPr/>
          <p:nvPr/>
        </p:nvSpPr>
        <p:spPr>
          <a:xfrm>
            <a:off x="6520875" y="871967"/>
            <a:ext cx="3301219" cy="1258324"/>
          </a:xfrm>
          <a:prstGeom prst="wedgeRoundRectCallout">
            <a:avLst>
              <a:gd name="adj1" fmla="val 71285"/>
              <a:gd name="adj2" fmla="val 271"/>
              <a:gd name="adj3" fmla="val 16667"/>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テレビ</a:t>
            </a:r>
          </a:p>
        </p:txBody>
      </p:sp>
      <p:pic>
        <p:nvPicPr>
          <p:cNvPr id="19" name="図 18">
            <a:extLst>
              <a:ext uri="{FF2B5EF4-FFF2-40B4-BE49-F238E27FC236}">
                <a16:creationId xmlns="" xmlns:a16="http://schemas.microsoft.com/office/drawing/2014/main" id="{5D3C9457-E774-42F6-8000-D7852CC0BA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1812" y="4321335"/>
            <a:ext cx="1873323" cy="2033458"/>
          </a:xfrm>
          <a:prstGeom prst="rect">
            <a:avLst/>
          </a:prstGeom>
        </p:spPr>
      </p:pic>
      <p:sp>
        <p:nvSpPr>
          <p:cNvPr id="20" name="吹き出し: 角を丸めた四角形 19">
            <a:extLst>
              <a:ext uri="{FF2B5EF4-FFF2-40B4-BE49-F238E27FC236}">
                <a16:creationId xmlns="" xmlns:a16="http://schemas.microsoft.com/office/drawing/2014/main" id="{EB2A638B-89E7-4DE4-BB15-CAF2DFEA5C03}"/>
              </a:ext>
            </a:extLst>
          </p:cNvPr>
          <p:cNvSpPr/>
          <p:nvPr/>
        </p:nvSpPr>
        <p:spPr>
          <a:xfrm>
            <a:off x="5545207" y="5415257"/>
            <a:ext cx="4846748" cy="1258324"/>
          </a:xfrm>
          <a:prstGeom prst="wedgeRoundRectCallout">
            <a:avLst>
              <a:gd name="adj1" fmla="val 64047"/>
              <a:gd name="adj2" fmla="val -46346"/>
              <a:gd name="adj3" fmla="val 16667"/>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選手について</a:t>
            </a:r>
          </a:p>
        </p:txBody>
      </p:sp>
      <p:pic>
        <p:nvPicPr>
          <p:cNvPr id="4" name="図 3">
            <a:extLst>
              <a:ext uri="{FF2B5EF4-FFF2-40B4-BE49-F238E27FC236}">
                <a16:creationId xmlns="" xmlns:a16="http://schemas.microsoft.com/office/drawing/2014/main" id="{242B651A-E389-4FE7-8478-659093E04A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997" y="672823"/>
            <a:ext cx="2696122" cy="2896764"/>
          </a:xfrm>
          <a:prstGeom prst="rect">
            <a:avLst/>
          </a:prstGeom>
        </p:spPr>
      </p:pic>
    </p:spTree>
    <p:extLst>
      <p:ext uri="{BB962C8B-B14F-4D97-AF65-F5344CB8AC3E}">
        <p14:creationId xmlns:p14="http://schemas.microsoft.com/office/powerpoint/2010/main" val="205811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par>
                                <p:cTn id="24" presetID="14"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par>
                                <p:cTn id="32" presetID="14" presetClass="entr" presetSubtype="1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2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B1E3C7C-11E9-4AE9-8BF2-3C797BA69C4C}"/>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A5DBD765-51F0-41F4-9ED9-4B9C28018B3E}"/>
              </a:ext>
            </a:extLst>
          </p:cNvPr>
          <p:cNvSpPr>
            <a:spLocks noGrp="1"/>
          </p:cNvSpPr>
          <p:nvPr>
            <p:ph idx="1"/>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F1D28CD9-C2A4-4BA1-A8B3-7986F793039A}"/>
              </a:ext>
            </a:extLst>
          </p:cNvPr>
          <p:cNvSpPr/>
          <p:nvPr/>
        </p:nvSpPr>
        <p:spPr>
          <a:xfrm>
            <a:off x="845389" y="1621766"/>
            <a:ext cx="10660811" cy="402412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では、本番いきます</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ふせんの準備は</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いいですか？</a:t>
            </a: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4596437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1DBF21D-AA6C-42B4-AA2C-5C97CA517085}"/>
              </a:ext>
            </a:extLst>
          </p:cNvPr>
          <p:cNvSpPr>
            <a:spLocks noGrp="1"/>
          </p:cNvSpPr>
          <p:nvPr>
            <p:ph type="title"/>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5AA42117-9ECA-455B-A578-41335CB22CC9}"/>
              </a:ext>
            </a:extLst>
          </p:cNvPr>
          <p:cNvSpPr/>
          <p:nvPr/>
        </p:nvSpPr>
        <p:spPr>
          <a:xfrm>
            <a:off x="170556" y="155440"/>
            <a:ext cx="11555828" cy="65382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4×100m</a:t>
            </a: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リレーの</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バトンリレー中の画像</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（メンバー、ユニフォーム、用具、観客、等が入っている画像）</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8" name="コンテンツ プレースホルダー 7">
            <a:extLst>
              <a:ext uri="{FF2B5EF4-FFF2-40B4-BE49-F238E27FC236}">
                <a16:creationId xmlns="" xmlns:a16="http://schemas.microsoft.com/office/drawing/2014/main" id="{DF36C08B-BB87-4A1D-851D-D573EF159AAA}"/>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36345485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 xmlns:a16="http://schemas.microsoft.com/office/drawing/2014/main" id="{55F57203-370C-4FA7-A711-A8CDD9EE3925}"/>
              </a:ext>
            </a:extLst>
          </p:cNvPr>
          <p:cNvSpPr/>
          <p:nvPr/>
        </p:nvSpPr>
        <p:spPr>
          <a:xfrm>
            <a:off x="180647" y="131842"/>
            <a:ext cx="9115754" cy="1293028"/>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スポーツに関わる</a:t>
            </a:r>
          </a:p>
        </p:txBody>
      </p:sp>
      <p:sp>
        <p:nvSpPr>
          <p:cNvPr id="5" name="四角形: 角を丸くする 4">
            <a:extLst>
              <a:ext uri="{FF2B5EF4-FFF2-40B4-BE49-F238E27FC236}">
                <a16:creationId xmlns="" xmlns:a16="http://schemas.microsoft.com/office/drawing/2014/main" id="{6576D77A-A0E9-4463-B17F-B5F91175A84E}"/>
              </a:ext>
            </a:extLst>
          </p:cNvPr>
          <p:cNvSpPr/>
          <p:nvPr/>
        </p:nvSpPr>
        <p:spPr>
          <a:xfrm>
            <a:off x="1083212" y="1547446"/>
            <a:ext cx="4754880" cy="173435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する</a:t>
            </a:r>
          </a:p>
        </p:txBody>
      </p:sp>
      <p:sp>
        <p:nvSpPr>
          <p:cNvPr id="6" name="四角形: 角を丸くする 5">
            <a:extLst>
              <a:ext uri="{FF2B5EF4-FFF2-40B4-BE49-F238E27FC236}">
                <a16:creationId xmlns="" xmlns:a16="http://schemas.microsoft.com/office/drawing/2014/main" id="{6BDBFCC0-8320-44C8-830D-16107478B163}"/>
              </a:ext>
            </a:extLst>
          </p:cNvPr>
          <p:cNvSpPr/>
          <p:nvPr/>
        </p:nvSpPr>
        <p:spPr>
          <a:xfrm>
            <a:off x="5964589" y="1547446"/>
            <a:ext cx="4754880" cy="1734359"/>
          </a:xfrm>
          <a:prstGeom prst="roundRect">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みる</a:t>
            </a:r>
          </a:p>
        </p:txBody>
      </p:sp>
      <p:sp>
        <p:nvSpPr>
          <p:cNvPr id="7" name="四角形: 角を丸くする 6">
            <a:extLst>
              <a:ext uri="{FF2B5EF4-FFF2-40B4-BE49-F238E27FC236}">
                <a16:creationId xmlns="" xmlns:a16="http://schemas.microsoft.com/office/drawing/2014/main" id="{4C8C5FE1-5840-4C6A-9126-C4639A4C78C1}"/>
              </a:ext>
            </a:extLst>
          </p:cNvPr>
          <p:cNvSpPr/>
          <p:nvPr/>
        </p:nvSpPr>
        <p:spPr>
          <a:xfrm>
            <a:off x="1083212" y="3309939"/>
            <a:ext cx="4754880" cy="1734359"/>
          </a:xfrm>
          <a:prstGeom prst="round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支える</a:t>
            </a:r>
          </a:p>
        </p:txBody>
      </p:sp>
      <p:sp>
        <p:nvSpPr>
          <p:cNvPr id="8" name="四角形: 角を丸くする 7">
            <a:extLst>
              <a:ext uri="{FF2B5EF4-FFF2-40B4-BE49-F238E27FC236}">
                <a16:creationId xmlns="" xmlns:a16="http://schemas.microsoft.com/office/drawing/2014/main" id="{5A0B8759-9D74-42DC-8AC2-654C7F5843A1}"/>
              </a:ext>
            </a:extLst>
          </p:cNvPr>
          <p:cNvSpPr/>
          <p:nvPr/>
        </p:nvSpPr>
        <p:spPr>
          <a:xfrm>
            <a:off x="5964589" y="3292355"/>
            <a:ext cx="4754880" cy="1734359"/>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知る</a:t>
            </a:r>
          </a:p>
        </p:txBody>
      </p:sp>
      <p:sp>
        <p:nvSpPr>
          <p:cNvPr id="9" name="四角形: 角を丸くする 8">
            <a:extLst>
              <a:ext uri="{FF2B5EF4-FFF2-40B4-BE49-F238E27FC236}">
                <a16:creationId xmlns="" xmlns:a16="http://schemas.microsoft.com/office/drawing/2014/main" id="{73CEFB34-CB8D-463C-B9B0-5C28599981FF}"/>
              </a:ext>
            </a:extLst>
          </p:cNvPr>
          <p:cNvSpPr/>
          <p:nvPr/>
        </p:nvSpPr>
        <p:spPr>
          <a:xfrm>
            <a:off x="337625" y="5138739"/>
            <a:ext cx="11673728" cy="15874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出てきた意見を、分類してみよう</a:t>
            </a:r>
          </a:p>
        </p:txBody>
      </p:sp>
    </p:spTree>
    <p:extLst>
      <p:ext uri="{BB962C8B-B14F-4D97-AF65-F5344CB8AC3E}">
        <p14:creationId xmlns:p14="http://schemas.microsoft.com/office/powerpoint/2010/main" val="35428806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 xmlns:a16="http://schemas.microsoft.com/office/drawing/2014/main" id="{DCF7266C-0900-474E-B47D-5F10F360A39F}"/>
              </a:ext>
            </a:extLst>
          </p:cNvPr>
          <p:cNvSpPr/>
          <p:nvPr/>
        </p:nvSpPr>
        <p:spPr>
          <a:xfrm>
            <a:off x="170556" y="155440"/>
            <a:ext cx="11555828" cy="65382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4×100m</a:t>
            </a: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リレーの</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バトンリレー中の画像</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（メンバー、ユニフォーム、用具、観客、等が入っている画像）</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2" name="タイトル 1">
            <a:extLst>
              <a:ext uri="{FF2B5EF4-FFF2-40B4-BE49-F238E27FC236}">
                <a16:creationId xmlns="" xmlns:a16="http://schemas.microsoft.com/office/drawing/2014/main" id="{E1DBF21D-AA6C-42B4-AA2C-5C97CA517085}"/>
              </a:ext>
            </a:extLst>
          </p:cNvPr>
          <p:cNvSpPr>
            <a:spLocks noGrp="1"/>
          </p:cNvSpPr>
          <p:nvPr>
            <p:ph type="title"/>
          </p:nvPr>
        </p:nvSpPr>
        <p:spPr/>
        <p:txBody>
          <a:bodyPr/>
          <a:lstStyle/>
          <a:p>
            <a:endParaRPr kumimoji="1" lang="ja-JP" altLang="en-US"/>
          </a:p>
        </p:txBody>
      </p:sp>
      <p:sp>
        <p:nvSpPr>
          <p:cNvPr id="6" name="吹き出し: 角を丸めた四角形 5">
            <a:extLst>
              <a:ext uri="{FF2B5EF4-FFF2-40B4-BE49-F238E27FC236}">
                <a16:creationId xmlns="" xmlns:a16="http://schemas.microsoft.com/office/drawing/2014/main" id="{9D579930-C950-4C22-9491-40C3E249A052}"/>
              </a:ext>
            </a:extLst>
          </p:cNvPr>
          <p:cNvSpPr/>
          <p:nvPr/>
        </p:nvSpPr>
        <p:spPr>
          <a:xfrm>
            <a:off x="213359" y="170592"/>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選手</a:t>
            </a:r>
          </a:p>
        </p:txBody>
      </p:sp>
      <p:sp>
        <p:nvSpPr>
          <p:cNvPr id="7" name="吹き出し: 角を丸めた四角形 6">
            <a:extLst>
              <a:ext uri="{FF2B5EF4-FFF2-40B4-BE49-F238E27FC236}">
                <a16:creationId xmlns="" xmlns:a16="http://schemas.microsoft.com/office/drawing/2014/main" id="{5BFB7B82-BCD9-4B71-8914-0BA28D25AF36}"/>
              </a:ext>
            </a:extLst>
          </p:cNvPr>
          <p:cNvSpPr/>
          <p:nvPr/>
        </p:nvSpPr>
        <p:spPr>
          <a:xfrm>
            <a:off x="213359" y="1542600"/>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コーチ</a:t>
            </a:r>
          </a:p>
        </p:txBody>
      </p:sp>
      <p:sp>
        <p:nvSpPr>
          <p:cNvPr id="8" name="吹き出し: 角を丸めた四角形 7">
            <a:extLst>
              <a:ext uri="{FF2B5EF4-FFF2-40B4-BE49-F238E27FC236}">
                <a16:creationId xmlns="" xmlns:a16="http://schemas.microsoft.com/office/drawing/2014/main" id="{3F374769-7795-4839-8BAB-17C0D00EF7EB}"/>
              </a:ext>
            </a:extLst>
          </p:cNvPr>
          <p:cNvSpPr/>
          <p:nvPr/>
        </p:nvSpPr>
        <p:spPr>
          <a:xfrm>
            <a:off x="239150" y="2902604"/>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トレーナー、医者</a:t>
            </a:r>
          </a:p>
        </p:txBody>
      </p:sp>
      <p:sp>
        <p:nvSpPr>
          <p:cNvPr id="9" name="吹き出し: 角を丸めた四角形 8">
            <a:extLst>
              <a:ext uri="{FF2B5EF4-FFF2-40B4-BE49-F238E27FC236}">
                <a16:creationId xmlns="" xmlns:a16="http://schemas.microsoft.com/office/drawing/2014/main" id="{287B2170-8BD6-45F7-AC6E-66766191F130}"/>
              </a:ext>
            </a:extLst>
          </p:cNvPr>
          <p:cNvSpPr/>
          <p:nvPr/>
        </p:nvSpPr>
        <p:spPr>
          <a:xfrm>
            <a:off x="213359" y="4262609"/>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ライバル</a:t>
            </a:r>
          </a:p>
        </p:txBody>
      </p:sp>
      <p:sp>
        <p:nvSpPr>
          <p:cNvPr id="10" name="吹き出し: 角を丸めた四角形 9">
            <a:extLst>
              <a:ext uri="{FF2B5EF4-FFF2-40B4-BE49-F238E27FC236}">
                <a16:creationId xmlns="" xmlns:a16="http://schemas.microsoft.com/office/drawing/2014/main" id="{90A6BB20-5B90-4B01-AE2D-B121602BB9EB}"/>
              </a:ext>
            </a:extLst>
          </p:cNvPr>
          <p:cNvSpPr/>
          <p:nvPr/>
        </p:nvSpPr>
        <p:spPr>
          <a:xfrm>
            <a:off x="213359" y="5591459"/>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所属会社</a:t>
            </a:r>
          </a:p>
        </p:txBody>
      </p:sp>
      <p:sp>
        <p:nvSpPr>
          <p:cNvPr id="11" name="吹き出し: 角を丸めた四角形 10">
            <a:extLst>
              <a:ext uri="{FF2B5EF4-FFF2-40B4-BE49-F238E27FC236}">
                <a16:creationId xmlns="" xmlns:a16="http://schemas.microsoft.com/office/drawing/2014/main" id="{D89A49C3-350E-459F-BA9F-865F14BC1849}"/>
              </a:ext>
            </a:extLst>
          </p:cNvPr>
          <p:cNvSpPr/>
          <p:nvPr/>
        </p:nvSpPr>
        <p:spPr>
          <a:xfrm>
            <a:off x="4096042" y="170592"/>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審判</a:t>
            </a:r>
          </a:p>
        </p:txBody>
      </p:sp>
      <p:sp>
        <p:nvSpPr>
          <p:cNvPr id="12" name="吹き出し: 角を丸めた四角形 11">
            <a:extLst>
              <a:ext uri="{FF2B5EF4-FFF2-40B4-BE49-F238E27FC236}">
                <a16:creationId xmlns="" xmlns:a16="http://schemas.microsoft.com/office/drawing/2014/main" id="{39B0EAF2-67B4-4F09-8A83-E9A1AA21FBEE}"/>
              </a:ext>
            </a:extLst>
          </p:cNvPr>
          <p:cNvSpPr/>
          <p:nvPr/>
        </p:nvSpPr>
        <p:spPr>
          <a:xfrm>
            <a:off x="4096042" y="1542600"/>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運営者</a:t>
            </a:r>
          </a:p>
        </p:txBody>
      </p:sp>
      <p:sp>
        <p:nvSpPr>
          <p:cNvPr id="13" name="吹き出し: 角を丸めた四角形 12">
            <a:extLst>
              <a:ext uri="{FF2B5EF4-FFF2-40B4-BE49-F238E27FC236}">
                <a16:creationId xmlns="" xmlns:a16="http://schemas.microsoft.com/office/drawing/2014/main" id="{A82C18CE-8204-456E-849C-281EEEC06357}"/>
              </a:ext>
            </a:extLst>
          </p:cNvPr>
          <p:cNvSpPr/>
          <p:nvPr/>
        </p:nvSpPr>
        <p:spPr>
          <a:xfrm>
            <a:off x="4121833" y="2902604"/>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シューズ</a:t>
            </a:r>
            <a:r>
              <a:rPr kumimoji="1" lang="ja-JP" altLang="en-US" sz="2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など</a:t>
            </a:r>
            <a:endPar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14" name="吹き出し: 角を丸めた四角形 13">
            <a:extLst>
              <a:ext uri="{FF2B5EF4-FFF2-40B4-BE49-F238E27FC236}">
                <a16:creationId xmlns="" xmlns:a16="http://schemas.microsoft.com/office/drawing/2014/main" id="{7B8F65E1-4E9C-47E7-A37B-C020CFFA24A2}"/>
              </a:ext>
            </a:extLst>
          </p:cNvPr>
          <p:cNvSpPr/>
          <p:nvPr/>
        </p:nvSpPr>
        <p:spPr>
          <a:xfrm>
            <a:off x="4096042" y="4262609"/>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先駆者</a:t>
            </a:r>
          </a:p>
        </p:txBody>
      </p:sp>
      <p:sp>
        <p:nvSpPr>
          <p:cNvPr id="15" name="吹き出し: 角を丸めた四角形 14">
            <a:extLst>
              <a:ext uri="{FF2B5EF4-FFF2-40B4-BE49-F238E27FC236}">
                <a16:creationId xmlns="" xmlns:a16="http://schemas.microsoft.com/office/drawing/2014/main" id="{185E75D9-F866-4CBE-B50E-A59570D24E23}"/>
              </a:ext>
            </a:extLst>
          </p:cNvPr>
          <p:cNvSpPr/>
          <p:nvPr/>
        </p:nvSpPr>
        <p:spPr>
          <a:xfrm>
            <a:off x="4096042" y="5591459"/>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会場</a:t>
            </a:r>
          </a:p>
        </p:txBody>
      </p:sp>
      <p:sp>
        <p:nvSpPr>
          <p:cNvPr id="16" name="吹き出し: 角を丸めた四角形 15">
            <a:extLst>
              <a:ext uri="{FF2B5EF4-FFF2-40B4-BE49-F238E27FC236}">
                <a16:creationId xmlns="" xmlns:a16="http://schemas.microsoft.com/office/drawing/2014/main" id="{88286BEC-A1F8-479C-8D4C-5C3E714A0FEB}"/>
              </a:ext>
            </a:extLst>
          </p:cNvPr>
          <p:cNvSpPr/>
          <p:nvPr/>
        </p:nvSpPr>
        <p:spPr>
          <a:xfrm>
            <a:off x="8050235" y="175310"/>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ファン</a:t>
            </a:r>
          </a:p>
        </p:txBody>
      </p:sp>
      <p:sp>
        <p:nvSpPr>
          <p:cNvPr id="17" name="吹き出し: 角を丸めた四角形 16">
            <a:extLst>
              <a:ext uri="{FF2B5EF4-FFF2-40B4-BE49-F238E27FC236}">
                <a16:creationId xmlns="" xmlns:a16="http://schemas.microsoft.com/office/drawing/2014/main" id="{F9E04601-9960-4395-BBBE-6951A5532326}"/>
              </a:ext>
            </a:extLst>
          </p:cNvPr>
          <p:cNvSpPr/>
          <p:nvPr/>
        </p:nvSpPr>
        <p:spPr>
          <a:xfrm>
            <a:off x="8050235" y="1547318"/>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家族</a:t>
            </a:r>
          </a:p>
        </p:txBody>
      </p:sp>
      <p:sp>
        <p:nvSpPr>
          <p:cNvPr id="18" name="吹き出し: 角を丸めた四角形 17">
            <a:extLst>
              <a:ext uri="{FF2B5EF4-FFF2-40B4-BE49-F238E27FC236}">
                <a16:creationId xmlns="" xmlns:a16="http://schemas.microsoft.com/office/drawing/2014/main" id="{A2BD4CB5-C1F4-4FD3-9042-29888101AA65}"/>
              </a:ext>
            </a:extLst>
          </p:cNvPr>
          <p:cNvSpPr/>
          <p:nvPr/>
        </p:nvSpPr>
        <p:spPr>
          <a:xfrm>
            <a:off x="8076026" y="2907322"/>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視聴者</a:t>
            </a:r>
          </a:p>
        </p:txBody>
      </p:sp>
      <p:sp>
        <p:nvSpPr>
          <p:cNvPr id="19" name="吹き出し: 角を丸めた四角形 18">
            <a:extLst>
              <a:ext uri="{FF2B5EF4-FFF2-40B4-BE49-F238E27FC236}">
                <a16:creationId xmlns="" xmlns:a16="http://schemas.microsoft.com/office/drawing/2014/main" id="{A3C2972D-7CB1-4EAE-8700-C05776F4EA9E}"/>
              </a:ext>
            </a:extLst>
          </p:cNvPr>
          <p:cNvSpPr/>
          <p:nvPr/>
        </p:nvSpPr>
        <p:spPr>
          <a:xfrm>
            <a:off x="8050235" y="4267327"/>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記者</a:t>
            </a:r>
          </a:p>
        </p:txBody>
      </p:sp>
      <p:sp>
        <p:nvSpPr>
          <p:cNvPr id="20" name="吹き出し: 角を丸めた四角形 19">
            <a:extLst>
              <a:ext uri="{FF2B5EF4-FFF2-40B4-BE49-F238E27FC236}">
                <a16:creationId xmlns="" xmlns:a16="http://schemas.microsoft.com/office/drawing/2014/main" id="{98D316C3-E45A-43A7-AC37-498C8125A02A}"/>
              </a:ext>
            </a:extLst>
          </p:cNvPr>
          <p:cNvSpPr/>
          <p:nvPr/>
        </p:nvSpPr>
        <p:spPr>
          <a:xfrm>
            <a:off x="8050235" y="5596177"/>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テレビ局</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4" name="コンテンツ プレースホルダー 3">
            <a:extLst>
              <a:ext uri="{FF2B5EF4-FFF2-40B4-BE49-F238E27FC236}">
                <a16:creationId xmlns="" xmlns:a16="http://schemas.microsoft.com/office/drawing/2014/main" id="{C12B2B11-2431-42D6-AF83-55CDAB5DF9D5}"/>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359955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randombar(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randombar(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randombar(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randombar(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randombar(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randombar(horizontal)">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 xmlns:a16="http://schemas.microsoft.com/office/drawing/2014/main" id="{55F57203-370C-4FA7-A711-A8CDD9EE3925}"/>
              </a:ext>
            </a:extLst>
          </p:cNvPr>
          <p:cNvSpPr/>
          <p:nvPr/>
        </p:nvSpPr>
        <p:spPr>
          <a:xfrm>
            <a:off x="180647" y="131842"/>
            <a:ext cx="9115754" cy="1293028"/>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スポーツに関わる</a:t>
            </a:r>
          </a:p>
        </p:txBody>
      </p:sp>
      <p:sp>
        <p:nvSpPr>
          <p:cNvPr id="2" name="四角形: 角を丸くする 1">
            <a:extLst>
              <a:ext uri="{FF2B5EF4-FFF2-40B4-BE49-F238E27FC236}">
                <a16:creationId xmlns="" xmlns:a16="http://schemas.microsoft.com/office/drawing/2014/main" id="{642CEEB0-D8FC-418C-96C7-6B706BCCCA32}"/>
              </a:ext>
            </a:extLst>
          </p:cNvPr>
          <p:cNvSpPr/>
          <p:nvPr/>
        </p:nvSpPr>
        <p:spPr>
          <a:xfrm>
            <a:off x="0" y="2588455"/>
            <a:ext cx="12011353" cy="41377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pic>
        <p:nvPicPr>
          <p:cNvPr id="9" name="コンテンツ プレースホルダー 4">
            <a:extLst>
              <a:ext uri="{FF2B5EF4-FFF2-40B4-BE49-F238E27FC236}">
                <a16:creationId xmlns="" xmlns:a16="http://schemas.microsoft.com/office/drawing/2014/main" id="{AE51F700-9EFD-46D8-A723-68B202DB8E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17388" y="388306"/>
            <a:ext cx="3282949" cy="3282949"/>
          </a:xfrm>
        </p:spPr>
      </p:pic>
      <p:sp>
        <p:nvSpPr>
          <p:cNvPr id="5" name="四角形: 角を丸くする 4">
            <a:extLst>
              <a:ext uri="{FF2B5EF4-FFF2-40B4-BE49-F238E27FC236}">
                <a16:creationId xmlns="" xmlns:a16="http://schemas.microsoft.com/office/drawing/2014/main" id="{6576D77A-A0E9-4463-B17F-B5F91175A84E}"/>
              </a:ext>
            </a:extLst>
          </p:cNvPr>
          <p:cNvSpPr/>
          <p:nvPr/>
        </p:nvSpPr>
        <p:spPr>
          <a:xfrm>
            <a:off x="180647" y="1542429"/>
            <a:ext cx="3655232" cy="146531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する</a:t>
            </a:r>
          </a:p>
        </p:txBody>
      </p:sp>
      <p:sp>
        <p:nvSpPr>
          <p:cNvPr id="6" name="吹き出し: 角を丸めた四角形 5">
            <a:extLst>
              <a:ext uri="{FF2B5EF4-FFF2-40B4-BE49-F238E27FC236}">
                <a16:creationId xmlns="" xmlns:a16="http://schemas.microsoft.com/office/drawing/2014/main" id="{56E0407F-1709-4241-84E9-6D55683AC5D5}"/>
              </a:ext>
            </a:extLst>
          </p:cNvPr>
          <p:cNvSpPr/>
          <p:nvPr/>
        </p:nvSpPr>
        <p:spPr>
          <a:xfrm>
            <a:off x="180647" y="3137198"/>
            <a:ext cx="4255277" cy="1629578"/>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選手</a:t>
            </a:r>
          </a:p>
        </p:txBody>
      </p:sp>
      <p:sp>
        <p:nvSpPr>
          <p:cNvPr id="7" name="吹き出し: 角を丸めた四角形 6">
            <a:extLst>
              <a:ext uri="{FF2B5EF4-FFF2-40B4-BE49-F238E27FC236}">
                <a16:creationId xmlns="" xmlns:a16="http://schemas.microsoft.com/office/drawing/2014/main" id="{4C8C68C0-5934-40B7-A3DA-CAC4B541228A}"/>
              </a:ext>
            </a:extLst>
          </p:cNvPr>
          <p:cNvSpPr/>
          <p:nvPr/>
        </p:nvSpPr>
        <p:spPr>
          <a:xfrm>
            <a:off x="4616571" y="3126054"/>
            <a:ext cx="4196515" cy="1531252"/>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ライバル</a:t>
            </a:r>
          </a:p>
        </p:txBody>
      </p:sp>
      <p:sp>
        <p:nvSpPr>
          <p:cNvPr id="8" name="吹き出し: 角を丸めた四角形 7">
            <a:extLst>
              <a:ext uri="{FF2B5EF4-FFF2-40B4-BE49-F238E27FC236}">
                <a16:creationId xmlns="" xmlns:a16="http://schemas.microsoft.com/office/drawing/2014/main" id="{6C2E7CA2-6B01-45C7-B0EA-6B1A7BD914EE}"/>
              </a:ext>
            </a:extLst>
          </p:cNvPr>
          <p:cNvSpPr/>
          <p:nvPr/>
        </p:nvSpPr>
        <p:spPr>
          <a:xfrm>
            <a:off x="2815882" y="4896231"/>
            <a:ext cx="4196515" cy="1531252"/>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先駆者</a:t>
            </a:r>
          </a:p>
        </p:txBody>
      </p:sp>
    </p:spTree>
    <p:extLst>
      <p:ext uri="{BB962C8B-B14F-4D97-AF65-F5344CB8AC3E}">
        <p14:creationId xmlns:p14="http://schemas.microsoft.com/office/powerpoint/2010/main" val="104719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 xmlns:a16="http://schemas.microsoft.com/office/drawing/2014/main" id="{642CEEB0-D8FC-418C-96C7-6B706BCCCA32}"/>
              </a:ext>
            </a:extLst>
          </p:cNvPr>
          <p:cNvSpPr/>
          <p:nvPr/>
        </p:nvSpPr>
        <p:spPr>
          <a:xfrm>
            <a:off x="0" y="2588455"/>
            <a:ext cx="12011353" cy="41377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pic>
        <p:nvPicPr>
          <p:cNvPr id="6" name="コンテンツ プレースホルダー 8">
            <a:extLst>
              <a:ext uri="{FF2B5EF4-FFF2-40B4-BE49-F238E27FC236}">
                <a16:creationId xmlns="" xmlns:a16="http://schemas.microsoft.com/office/drawing/2014/main" id="{D0D28C1F-68FE-4801-BAF8-2BAE05084E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647" y="4847425"/>
            <a:ext cx="3490796" cy="2264654"/>
          </a:xfrm>
        </p:spPr>
      </p:pic>
      <p:pic>
        <p:nvPicPr>
          <p:cNvPr id="7" name="図 6">
            <a:extLst>
              <a:ext uri="{FF2B5EF4-FFF2-40B4-BE49-F238E27FC236}">
                <a16:creationId xmlns="" xmlns:a16="http://schemas.microsoft.com/office/drawing/2014/main" id="{8E220FB6-1E90-4EB0-8C9C-1F22C239E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1968" y="211926"/>
            <a:ext cx="2588456" cy="2572278"/>
          </a:xfrm>
          <a:prstGeom prst="rect">
            <a:avLst/>
          </a:prstGeom>
        </p:spPr>
      </p:pic>
      <p:sp>
        <p:nvSpPr>
          <p:cNvPr id="8" name="四角形: 角を丸くする 7">
            <a:extLst>
              <a:ext uri="{FF2B5EF4-FFF2-40B4-BE49-F238E27FC236}">
                <a16:creationId xmlns="" xmlns:a16="http://schemas.microsoft.com/office/drawing/2014/main" id="{64BB11CA-5A7B-4E80-94E8-473DD1464AB1}"/>
              </a:ext>
            </a:extLst>
          </p:cNvPr>
          <p:cNvSpPr/>
          <p:nvPr/>
        </p:nvSpPr>
        <p:spPr>
          <a:xfrm>
            <a:off x="180647" y="131842"/>
            <a:ext cx="9115754" cy="1293028"/>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スポーツに関わる</a:t>
            </a:r>
          </a:p>
        </p:txBody>
      </p:sp>
      <p:sp>
        <p:nvSpPr>
          <p:cNvPr id="5" name="四角形: 角を丸くする 4">
            <a:extLst>
              <a:ext uri="{FF2B5EF4-FFF2-40B4-BE49-F238E27FC236}">
                <a16:creationId xmlns="" xmlns:a16="http://schemas.microsoft.com/office/drawing/2014/main" id="{6576D77A-A0E9-4463-B17F-B5F91175A84E}"/>
              </a:ext>
            </a:extLst>
          </p:cNvPr>
          <p:cNvSpPr/>
          <p:nvPr/>
        </p:nvSpPr>
        <p:spPr>
          <a:xfrm>
            <a:off x="180647" y="1542429"/>
            <a:ext cx="3568968" cy="1574582"/>
          </a:xfrm>
          <a:prstGeom prst="roundRect">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みる</a:t>
            </a:r>
          </a:p>
        </p:txBody>
      </p:sp>
      <p:sp>
        <p:nvSpPr>
          <p:cNvPr id="9" name="吹き出し: 角を丸めた四角形 8">
            <a:extLst>
              <a:ext uri="{FF2B5EF4-FFF2-40B4-BE49-F238E27FC236}">
                <a16:creationId xmlns="" xmlns:a16="http://schemas.microsoft.com/office/drawing/2014/main" id="{3DD4E24F-3B8C-4E6E-99EF-A1CCE4C27034}"/>
              </a:ext>
            </a:extLst>
          </p:cNvPr>
          <p:cNvSpPr/>
          <p:nvPr/>
        </p:nvSpPr>
        <p:spPr>
          <a:xfrm>
            <a:off x="3455962" y="3014108"/>
            <a:ext cx="3963573" cy="1574582"/>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ファン</a:t>
            </a:r>
          </a:p>
        </p:txBody>
      </p:sp>
      <p:sp>
        <p:nvSpPr>
          <p:cNvPr id="10" name="吹き出し: 角を丸めた四角形 9">
            <a:extLst>
              <a:ext uri="{FF2B5EF4-FFF2-40B4-BE49-F238E27FC236}">
                <a16:creationId xmlns="" xmlns:a16="http://schemas.microsoft.com/office/drawing/2014/main" id="{E08B6ABE-0791-4DE8-9E4D-54672907FDED}"/>
              </a:ext>
            </a:extLst>
          </p:cNvPr>
          <p:cNvSpPr/>
          <p:nvPr/>
        </p:nvSpPr>
        <p:spPr>
          <a:xfrm>
            <a:off x="7616482" y="3014108"/>
            <a:ext cx="3963573" cy="1574582"/>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視聴者</a:t>
            </a:r>
          </a:p>
        </p:txBody>
      </p:sp>
      <p:sp>
        <p:nvSpPr>
          <p:cNvPr id="11" name="吹き出し: 角を丸めた四角形 10">
            <a:extLst>
              <a:ext uri="{FF2B5EF4-FFF2-40B4-BE49-F238E27FC236}">
                <a16:creationId xmlns="" xmlns:a16="http://schemas.microsoft.com/office/drawing/2014/main" id="{72E55CDE-3DE6-49F1-A46A-72FB53658BC7}"/>
              </a:ext>
            </a:extLst>
          </p:cNvPr>
          <p:cNvSpPr/>
          <p:nvPr/>
        </p:nvSpPr>
        <p:spPr>
          <a:xfrm>
            <a:off x="7616483" y="4706249"/>
            <a:ext cx="3963573" cy="1574582"/>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テレビ局</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12" name="吹き出し: 角を丸めた四角形 11">
            <a:extLst>
              <a:ext uri="{FF2B5EF4-FFF2-40B4-BE49-F238E27FC236}">
                <a16:creationId xmlns="" xmlns:a16="http://schemas.microsoft.com/office/drawing/2014/main" id="{D5860FA4-C6B9-490E-8143-E47BD2924F7F}"/>
              </a:ext>
            </a:extLst>
          </p:cNvPr>
          <p:cNvSpPr/>
          <p:nvPr/>
        </p:nvSpPr>
        <p:spPr>
          <a:xfrm>
            <a:off x="3478235" y="4706249"/>
            <a:ext cx="3963573" cy="1574582"/>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記者</a:t>
            </a:r>
          </a:p>
        </p:txBody>
      </p:sp>
    </p:spTree>
    <p:extLst>
      <p:ext uri="{BB962C8B-B14F-4D97-AF65-F5344CB8AC3E}">
        <p14:creationId xmlns:p14="http://schemas.microsoft.com/office/powerpoint/2010/main" val="347734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 xmlns:a16="http://schemas.microsoft.com/office/drawing/2014/main" id="{642CEEB0-D8FC-418C-96C7-6B706BCCCA32}"/>
              </a:ext>
            </a:extLst>
          </p:cNvPr>
          <p:cNvSpPr/>
          <p:nvPr/>
        </p:nvSpPr>
        <p:spPr>
          <a:xfrm>
            <a:off x="0" y="2588455"/>
            <a:ext cx="12011353" cy="41377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pic>
        <p:nvPicPr>
          <p:cNvPr id="6" name="図 5">
            <a:extLst>
              <a:ext uri="{FF2B5EF4-FFF2-40B4-BE49-F238E27FC236}">
                <a16:creationId xmlns="" xmlns:a16="http://schemas.microsoft.com/office/drawing/2014/main" id="{396EE909-C778-40A7-9413-1CAE615B55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3834" y="617487"/>
            <a:ext cx="3222250" cy="3115253"/>
          </a:xfrm>
          <a:prstGeom prst="rect">
            <a:avLst/>
          </a:prstGeom>
        </p:spPr>
      </p:pic>
      <p:pic>
        <p:nvPicPr>
          <p:cNvPr id="8" name="図 7">
            <a:extLst>
              <a:ext uri="{FF2B5EF4-FFF2-40B4-BE49-F238E27FC236}">
                <a16:creationId xmlns="" xmlns:a16="http://schemas.microsoft.com/office/drawing/2014/main" id="{711BA479-B899-41E1-9C63-05E4704D2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32" y="3953022"/>
            <a:ext cx="2749531" cy="3055034"/>
          </a:xfrm>
          <a:prstGeom prst="rect">
            <a:avLst/>
          </a:prstGeom>
        </p:spPr>
      </p:pic>
      <p:sp>
        <p:nvSpPr>
          <p:cNvPr id="7" name="四角形: 角を丸くする 6">
            <a:extLst>
              <a:ext uri="{FF2B5EF4-FFF2-40B4-BE49-F238E27FC236}">
                <a16:creationId xmlns="" xmlns:a16="http://schemas.microsoft.com/office/drawing/2014/main" id="{A2E51211-6093-4F14-B3C4-B381C2D0DD90}"/>
              </a:ext>
            </a:extLst>
          </p:cNvPr>
          <p:cNvSpPr/>
          <p:nvPr/>
        </p:nvSpPr>
        <p:spPr>
          <a:xfrm>
            <a:off x="180647" y="131842"/>
            <a:ext cx="9115754" cy="1293028"/>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スポーツに関わる</a:t>
            </a:r>
          </a:p>
        </p:txBody>
      </p:sp>
      <p:sp>
        <p:nvSpPr>
          <p:cNvPr id="5" name="四角形: 角を丸くする 4">
            <a:extLst>
              <a:ext uri="{FF2B5EF4-FFF2-40B4-BE49-F238E27FC236}">
                <a16:creationId xmlns="" xmlns:a16="http://schemas.microsoft.com/office/drawing/2014/main" id="{6576D77A-A0E9-4463-B17F-B5F91175A84E}"/>
              </a:ext>
            </a:extLst>
          </p:cNvPr>
          <p:cNvSpPr/>
          <p:nvPr/>
        </p:nvSpPr>
        <p:spPr>
          <a:xfrm>
            <a:off x="180647" y="1542429"/>
            <a:ext cx="3534462" cy="1603337"/>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知る</a:t>
            </a:r>
          </a:p>
        </p:txBody>
      </p:sp>
      <p:sp>
        <p:nvSpPr>
          <p:cNvPr id="9" name="吹き出し: 角を丸めた四角形 8">
            <a:extLst>
              <a:ext uri="{FF2B5EF4-FFF2-40B4-BE49-F238E27FC236}">
                <a16:creationId xmlns="" xmlns:a16="http://schemas.microsoft.com/office/drawing/2014/main" id="{984117CF-8674-48C8-A2CF-5B7FDF25403F}"/>
              </a:ext>
            </a:extLst>
          </p:cNvPr>
          <p:cNvSpPr/>
          <p:nvPr/>
        </p:nvSpPr>
        <p:spPr>
          <a:xfrm>
            <a:off x="2147106" y="3254253"/>
            <a:ext cx="4057365" cy="1603337"/>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視聴者</a:t>
            </a:r>
          </a:p>
        </p:txBody>
      </p:sp>
      <p:sp>
        <p:nvSpPr>
          <p:cNvPr id="10" name="吹き出し: 角を丸めた四角形 9">
            <a:extLst>
              <a:ext uri="{FF2B5EF4-FFF2-40B4-BE49-F238E27FC236}">
                <a16:creationId xmlns="" xmlns:a16="http://schemas.microsoft.com/office/drawing/2014/main" id="{749187B9-17A6-4D75-B637-DC544BB302FD}"/>
              </a:ext>
            </a:extLst>
          </p:cNvPr>
          <p:cNvSpPr/>
          <p:nvPr/>
        </p:nvSpPr>
        <p:spPr>
          <a:xfrm>
            <a:off x="2903862" y="5063488"/>
            <a:ext cx="4057364" cy="1603337"/>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記者</a:t>
            </a:r>
          </a:p>
        </p:txBody>
      </p:sp>
      <p:sp>
        <p:nvSpPr>
          <p:cNvPr id="11" name="吹き出し: 角を丸めた四角形 10">
            <a:extLst>
              <a:ext uri="{FF2B5EF4-FFF2-40B4-BE49-F238E27FC236}">
                <a16:creationId xmlns="" xmlns:a16="http://schemas.microsoft.com/office/drawing/2014/main" id="{96AFF452-0E6E-4D87-8865-C39EFF29E841}"/>
              </a:ext>
            </a:extLst>
          </p:cNvPr>
          <p:cNvSpPr/>
          <p:nvPr/>
        </p:nvSpPr>
        <p:spPr>
          <a:xfrm>
            <a:off x="7105257" y="3945247"/>
            <a:ext cx="3923813" cy="17584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テレビ局</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66708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6263938-5E24-4077-AB19-2CCD0C8116EA}"/>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BE53C5CA-9231-48B3-AFAE-7E10B613A2FF}"/>
              </a:ext>
            </a:extLst>
          </p:cNvPr>
          <p:cNvSpPr>
            <a:spLocks noGrp="1"/>
          </p:cNvSpPr>
          <p:nvPr>
            <p:ph idx="1"/>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7FA9B0F0-ECE7-405A-ACFD-3A6382C424DB}"/>
              </a:ext>
            </a:extLst>
          </p:cNvPr>
          <p:cNvSpPr/>
          <p:nvPr/>
        </p:nvSpPr>
        <p:spPr>
          <a:xfrm>
            <a:off x="863882" y="229595"/>
            <a:ext cx="10380893" cy="658024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2020</a:t>
            </a: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年五輪開催国発表時の</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ロゲ会長の画像</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5" name="吹き出し: 角を丸めた四角形 4">
            <a:extLst>
              <a:ext uri="{FF2B5EF4-FFF2-40B4-BE49-F238E27FC236}">
                <a16:creationId xmlns="" xmlns:a16="http://schemas.microsoft.com/office/drawing/2014/main" id="{25350888-F946-475F-99F3-D564EF98B1A8}"/>
              </a:ext>
            </a:extLst>
          </p:cNvPr>
          <p:cNvSpPr/>
          <p:nvPr/>
        </p:nvSpPr>
        <p:spPr>
          <a:xfrm>
            <a:off x="205116" y="257877"/>
            <a:ext cx="4400544" cy="2098461"/>
          </a:xfrm>
          <a:prstGeom prst="wedgeRoundRectCallout">
            <a:avLst>
              <a:gd name="adj1" fmla="val 64766"/>
              <a:gd name="adj2" fmla="val 320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ト－キョ－</a:t>
            </a:r>
          </a:p>
        </p:txBody>
      </p:sp>
    </p:spTree>
    <p:extLst>
      <p:ext uri="{BB962C8B-B14F-4D97-AF65-F5344CB8AC3E}">
        <p14:creationId xmlns:p14="http://schemas.microsoft.com/office/powerpoint/2010/main" val="39636938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 xmlns:a16="http://schemas.microsoft.com/office/drawing/2014/main" id="{642CEEB0-D8FC-418C-96C7-6B706BCCCA32}"/>
              </a:ext>
            </a:extLst>
          </p:cNvPr>
          <p:cNvSpPr/>
          <p:nvPr/>
        </p:nvSpPr>
        <p:spPr>
          <a:xfrm>
            <a:off x="0" y="2588455"/>
            <a:ext cx="12011353" cy="41377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102E346B-3940-403B-BACC-937082F655D5}"/>
              </a:ext>
            </a:extLst>
          </p:cNvPr>
          <p:cNvSpPr/>
          <p:nvPr/>
        </p:nvSpPr>
        <p:spPr>
          <a:xfrm>
            <a:off x="180647" y="131842"/>
            <a:ext cx="8371006" cy="1293028"/>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スポーツに関わる</a:t>
            </a:r>
          </a:p>
        </p:txBody>
      </p:sp>
      <p:pic>
        <p:nvPicPr>
          <p:cNvPr id="7" name="図 6">
            <a:extLst>
              <a:ext uri="{FF2B5EF4-FFF2-40B4-BE49-F238E27FC236}">
                <a16:creationId xmlns="" xmlns:a16="http://schemas.microsoft.com/office/drawing/2014/main" id="{2C8419C6-2A06-4807-B07A-6B13B44E6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593" y="3429000"/>
            <a:ext cx="3360173" cy="3360173"/>
          </a:xfrm>
          <a:prstGeom prst="rect">
            <a:avLst/>
          </a:prstGeom>
        </p:spPr>
      </p:pic>
      <p:sp>
        <p:nvSpPr>
          <p:cNvPr id="5" name="四角形: 角を丸くする 4">
            <a:extLst>
              <a:ext uri="{FF2B5EF4-FFF2-40B4-BE49-F238E27FC236}">
                <a16:creationId xmlns="" xmlns:a16="http://schemas.microsoft.com/office/drawing/2014/main" id="{6576D77A-A0E9-4463-B17F-B5F91175A84E}"/>
              </a:ext>
            </a:extLst>
          </p:cNvPr>
          <p:cNvSpPr/>
          <p:nvPr/>
        </p:nvSpPr>
        <p:spPr>
          <a:xfrm>
            <a:off x="180647" y="1362759"/>
            <a:ext cx="3701240" cy="1374690"/>
          </a:xfrm>
          <a:prstGeom prst="round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支える</a:t>
            </a:r>
          </a:p>
        </p:txBody>
      </p:sp>
      <p:pic>
        <p:nvPicPr>
          <p:cNvPr id="8" name="図 7">
            <a:extLst>
              <a:ext uri="{FF2B5EF4-FFF2-40B4-BE49-F238E27FC236}">
                <a16:creationId xmlns="" xmlns:a16="http://schemas.microsoft.com/office/drawing/2014/main" id="{D5DB48B0-BEE6-4F35-9D4C-D6018A632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1653" y="68827"/>
            <a:ext cx="3640347" cy="2762113"/>
          </a:xfrm>
          <a:prstGeom prst="rect">
            <a:avLst/>
          </a:prstGeom>
        </p:spPr>
      </p:pic>
      <p:pic>
        <p:nvPicPr>
          <p:cNvPr id="10" name="図 9">
            <a:extLst>
              <a:ext uri="{FF2B5EF4-FFF2-40B4-BE49-F238E27FC236}">
                <a16:creationId xmlns="" xmlns:a16="http://schemas.microsoft.com/office/drawing/2014/main" id="{3710BF5E-EA3A-4B24-B1C4-663A42706F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21075"/>
            <a:ext cx="2081842" cy="2679024"/>
          </a:xfrm>
          <a:prstGeom prst="rect">
            <a:avLst/>
          </a:prstGeom>
        </p:spPr>
      </p:pic>
      <p:pic>
        <p:nvPicPr>
          <p:cNvPr id="12" name="図 11">
            <a:extLst>
              <a:ext uri="{FF2B5EF4-FFF2-40B4-BE49-F238E27FC236}">
                <a16:creationId xmlns="" xmlns:a16="http://schemas.microsoft.com/office/drawing/2014/main" id="{8D3CD967-6F17-4BA7-B646-DEBC9BA872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231" y="4412006"/>
            <a:ext cx="2224073" cy="2481532"/>
          </a:xfrm>
          <a:prstGeom prst="rect">
            <a:avLst/>
          </a:prstGeom>
        </p:spPr>
      </p:pic>
      <p:sp>
        <p:nvSpPr>
          <p:cNvPr id="9" name="吹き出し: 角を丸めた四角形 8">
            <a:extLst>
              <a:ext uri="{FF2B5EF4-FFF2-40B4-BE49-F238E27FC236}">
                <a16:creationId xmlns="" xmlns:a16="http://schemas.microsoft.com/office/drawing/2014/main" id="{65C45627-1D5F-4116-BD08-6BB92530AF3F}"/>
              </a:ext>
            </a:extLst>
          </p:cNvPr>
          <p:cNvSpPr/>
          <p:nvPr/>
        </p:nvSpPr>
        <p:spPr>
          <a:xfrm>
            <a:off x="213359" y="1542600"/>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コーチ</a:t>
            </a:r>
          </a:p>
        </p:txBody>
      </p:sp>
      <p:sp>
        <p:nvSpPr>
          <p:cNvPr id="11" name="吹き出し: 角を丸めた四角形 10">
            <a:extLst>
              <a:ext uri="{FF2B5EF4-FFF2-40B4-BE49-F238E27FC236}">
                <a16:creationId xmlns="" xmlns:a16="http://schemas.microsoft.com/office/drawing/2014/main" id="{27F3FDF3-9A09-4EDE-9F23-49CE7845A748}"/>
              </a:ext>
            </a:extLst>
          </p:cNvPr>
          <p:cNvSpPr/>
          <p:nvPr/>
        </p:nvSpPr>
        <p:spPr>
          <a:xfrm>
            <a:off x="239150" y="2902604"/>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トレーナー、医者</a:t>
            </a:r>
          </a:p>
        </p:txBody>
      </p:sp>
      <p:sp>
        <p:nvSpPr>
          <p:cNvPr id="13" name="吹き出し: 角を丸めた四角形 12">
            <a:extLst>
              <a:ext uri="{FF2B5EF4-FFF2-40B4-BE49-F238E27FC236}">
                <a16:creationId xmlns="" xmlns:a16="http://schemas.microsoft.com/office/drawing/2014/main" id="{208972E6-C9A4-47A1-983E-60A223AADA56}"/>
              </a:ext>
            </a:extLst>
          </p:cNvPr>
          <p:cNvSpPr/>
          <p:nvPr/>
        </p:nvSpPr>
        <p:spPr>
          <a:xfrm>
            <a:off x="213359" y="4262609"/>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ライバル</a:t>
            </a:r>
          </a:p>
        </p:txBody>
      </p:sp>
      <p:sp>
        <p:nvSpPr>
          <p:cNvPr id="14" name="吹き出し: 角を丸めた四角形 13">
            <a:extLst>
              <a:ext uri="{FF2B5EF4-FFF2-40B4-BE49-F238E27FC236}">
                <a16:creationId xmlns="" xmlns:a16="http://schemas.microsoft.com/office/drawing/2014/main" id="{1E64C6C9-0B93-41BC-B0D2-0B2DF2B4B97E}"/>
              </a:ext>
            </a:extLst>
          </p:cNvPr>
          <p:cNvSpPr/>
          <p:nvPr/>
        </p:nvSpPr>
        <p:spPr>
          <a:xfrm>
            <a:off x="213359" y="5591459"/>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所属会社</a:t>
            </a:r>
          </a:p>
        </p:txBody>
      </p:sp>
      <p:sp>
        <p:nvSpPr>
          <p:cNvPr id="15" name="吹き出し: 角を丸めた四角形 14">
            <a:extLst>
              <a:ext uri="{FF2B5EF4-FFF2-40B4-BE49-F238E27FC236}">
                <a16:creationId xmlns="" xmlns:a16="http://schemas.microsoft.com/office/drawing/2014/main" id="{6E9BA11B-DC01-43F3-A66F-1004A81FD147}"/>
              </a:ext>
            </a:extLst>
          </p:cNvPr>
          <p:cNvSpPr/>
          <p:nvPr/>
        </p:nvSpPr>
        <p:spPr>
          <a:xfrm>
            <a:off x="4096042" y="170592"/>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審判</a:t>
            </a:r>
          </a:p>
        </p:txBody>
      </p:sp>
      <p:sp>
        <p:nvSpPr>
          <p:cNvPr id="16" name="吹き出し: 角を丸めた四角形 15">
            <a:extLst>
              <a:ext uri="{FF2B5EF4-FFF2-40B4-BE49-F238E27FC236}">
                <a16:creationId xmlns="" xmlns:a16="http://schemas.microsoft.com/office/drawing/2014/main" id="{0D86E51F-40BC-4B89-BCC1-97013323327F}"/>
              </a:ext>
            </a:extLst>
          </p:cNvPr>
          <p:cNvSpPr/>
          <p:nvPr/>
        </p:nvSpPr>
        <p:spPr>
          <a:xfrm>
            <a:off x="4096042" y="1542600"/>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運営者</a:t>
            </a:r>
          </a:p>
        </p:txBody>
      </p:sp>
      <p:sp>
        <p:nvSpPr>
          <p:cNvPr id="17" name="吹き出し: 角を丸めた四角形 16">
            <a:extLst>
              <a:ext uri="{FF2B5EF4-FFF2-40B4-BE49-F238E27FC236}">
                <a16:creationId xmlns="" xmlns:a16="http://schemas.microsoft.com/office/drawing/2014/main" id="{998FBD26-E158-4033-AA95-DC55DF455F74}"/>
              </a:ext>
            </a:extLst>
          </p:cNvPr>
          <p:cNvSpPr/>
          <p:nvPr/>
        </p:nvSpPr>
        <p:spPr>
          <a:xfrm>
            <a:off x="4121833" y="2902604"/>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シューズ</a:t>
            </a:r>
            <a:r>
              <a:rPr kumimoji="1" lang="ja-JP" altLang="en-US" sz="2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など</a:t>
            </a:r>
            <a:endPar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18" name="吹き出し: 角を丸めた四角形 17">
            <a:extLst>
              <a:ext uri="{FF2B5EF4-FFF2-40B4-BE49-F238E27FC236}">
                <a16:creationId xmlns="" xmlns:a16="http://schemas.microsoft.com/office/drawing/2014/main" id="{0E23ED7B-8847-45B6-B5B5-8ADD68AB6D16}"/>
              </a:ext>
            </a:extLst>
          </p:cNvPr>
          <p:cNvSpPr/>
          <p:nvPr/>
        </p:nvSpPr>
        <p:spPr>
          <a:xfrm>
            <a:off x="4096042" y="4262609"/>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先駆者</a:t>
            </a:r>
          </a:p>
        </p:txBody>
      </p:sp>
      <p:sp>
        <p:nvSpPr>
          <p:cNvPr id="19" name="吹き出し: 角を丸めた四角形 18">
            <a:extLst>
              <a:ext uri="{FF2B5EF4-FFF2-40B4-BE49-F238E27FC236}">
                <a16:creationId xmlns="" xmlns:a16="http://schemas.microsoft.com/office/drawing/2014/main" id="{607A2837-9326-48C7-A200-599304362DA1}"/>
              </a:ext>
            </a:extLst>
          </p:cNvPr>
          <p:cNvSpPr/>
          <p:nvPr/>
        </p:nvSpPr>
        <p:spPr>
          <a:xfrm>
            <a:off x="4096042" y="5591459"/>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会場</a:t>
            </a:r>
          </a:p>
        </p:txBody>
      </p:sp>
      <p:sp>
        <p:nvSpPr>
          <p:cNvPr id="20" name="吹き出し: 角を丸めた四角形 19">
            <a:extLst>
              <a:ext uri="{FF2B5EF4-FFF2-40B4-BE49-F238E27FC236}">
                <a16:creationId xmlns="" xmlns:a16="http://schemas.microsoft.com/office/drawing/2014/main" id="{B2426EFC-D6ED-445D-A12D-A0D7E3ED4B2E}"/>
              </a:ext>
            </a:extLst>
          </p:cNvPr>
          <p:cNvSpPr/>
          <p:nvPr/>
        </p:nvSpPr>
        <p:spPr>
          <a:xfrm>
            <a:off x="8050235" y="175310"/>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ファン</a:t>
            </a:r>
          </a:p>
        </p:txBody>
      </p:sp>
      <p:sp>
        <p:nvSpPr>
          <p:cNvPr id="21" name="吹き出し: 角を丸めた四角形 20">
            <a:extLst>
              <a:ext uri="{FF2B5EF4-FFF2-40B4-BE49-F238E27FC236}">
                <a16:creationId xmlns="" xmlns:a16="http://schemas.microsoft.com/office/drawing/2014/main" id="{26EECF7B-4B10-41F4-824D-DE644557908D}"/>
              </a:ext>
            </a:extLst>
          </p:cNvPr>
          <p:cNvSpPr/>
          <p:nvPr/>
        </p:nvSpPr>
        <p:spPr>
          <a:xfrm>
            <a:off x="8050235" y="1547318"/>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家族</a:t>
            </a:r>
          </a:p>
        </p:txBody>
      </p:sp>
      <p:sp>
        <p:nvSpPr>
          <p:cNvPr id="22" name="吹き出し: 角を丸めた四角形 21">
            <a:extLst>
              <a:ext uri="{FF2B5EF4-FFF2-40B4-BE49-F238E27FC236}">
                <a16:creationId xmlns="" xmlns:a16="http://schemas.microsoft.com/office/drawing/2014/main" id="{99254739-A386-45B3-A279-99A339EDA94C}"/>
              </a:ext>
            </a:extLst>
          </p:cNvPr>
          <p:cNvSpPr/>
          <p:nvPr/>
        </p:nvSpPr>
        <p:spPr>
          <a:xfrm>
            <a:off x="8076026" y="2907322"/>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視聴者</a:t>
            </a:r>
          </a:p>
        </p:txBody>
      </p:sp>
      <p:sp>
        <p:nvSpPr>
          <p:cNvPr id="23" name="吹き出し: 角を丸めた四角形 22">
            <a:extLst>
              <a:ext uri="{FF2B5EF4-FFF2-40B4-BE49-F238E27FC236}">
                <a16:creationId xmlns="" xmlns:a16="http://schemas.microsoft.com/office/drawing/2014/main" id="{ED61CC5E-BCDD-470F-A688-CAB26C2463AD}"/>
              </a:ext>
            </a:extLst>
          </p:cNvPr>
          <p:cNvSpPr/>
          <p:nvPr/>
        </p:nvSpPr>
        <p:spPr>
          <a:xfrm>
            <a:off x="8050235" y="4267327"/>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記者</a:t>
            </a:r>
          </a:p>
        </p:txBody>
      </p:sp>
      <p:sp>
        <p:nvSpPr>
          <p:cNvPr id="24" name="吹き出し: 角を丸めた四角形 23">
            <a:extLst>
              <a:ext uri="{FF2B5EF4-FFF2-40B4-BE49-F238E27FC236}">
                <a16:creationId xmlns="" xmlns:a16="http://schemas.microsoft.com/office/drawing/2014/main" id="{DC4C10CF-7F03-467A-B338-97E9972612E0}"/>
              </a:ext>
            </a:extLst>
          </p:cNvPr>
          <p:cNvSpPr/>
          <p:nvPr/>
        </p:nvSpPr>
        <p:spPr>
          <a:xfrm>
            <a:off x="8050235" y="5596177"/>
            <a:ext cx="3669324" cy="1187561"/>
          </a:xfrm>
          <a:prstGeom prst="wedgeRoundRectCallout">
            <a:avLst>
              <a:gd name="adj1" fmla="val -16241"/>
              <a:gd name="adj2" fmla="val -33164"/>
              <a:gd name="adj3" fmla="val 16667"/>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テレビ局</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7162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 xmlns:a16="http://schemas.microsoft.com/office/drawing/2014/main" id="{55F57203-370C-4FA7-A711-A8CDD9EE3925}"/>
              </a:ext>
            </a:extLst>
          </p:cNvPr>
          <p:cNvSpPr/>
          <p:nvPr/>
        </p:nvSpPr>
        <p:spPr>
          <a:xfrm>
            <a:off x="180647" y="131842"/>
            <a:ext cx="9115754" cy="1293028"/>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スポーツに関わる</a:t>
            </a:r>
          </a:p>
        </p:txBody>
      </p:sp>
      <p:sp>
        <p:nvSpPr>
          <p:cNvPr id="5" name="四角形: 角を丸くする 4">
            <a:extLst>
              <a:ext uri="{FF2B5EF4-FFF2-40B4-BE49-F238E27FC236}">
                <a16:creationId xmlns="" xmlns:a16="http://schemas.microsoft.com/office/drawing/2014/main" id="{6576D77A-A0E9-4463-B17F-B5F91175A84E}"/>
              </a:ext>
            </a:extLst>
          </p:cNvPr>
          <p:cNvSpPr/>
          <p:nvPr/>
        </p:nvSpPr>
        <p:spPr>
          <a:xfrm>
            <a:off x="1083212" y="1547446"/>
            <a:ext cx="4754880" cy="173435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する</a:t>
            </a:r>
          </a:p>
        </p:txBody>
      </p:sp>
      <p:sp>
        <p:nvSpPr>
          <p:cNvPr id="6" name="四角形: 角を丸くする 5">
            <a:extLst>
              <a:ext uri="{FF2B5EF4-FFF2-40B4-BE49-F238E27FC236}">
                <a16:creationId xmlns="" xmlns:a16="http://schemas.microsoft.com/office/drawing/2014/main" id="{6BDBFCC0-8320-44C8-830D-16107478B163}"/>
              </a:ext>
            </a:extLst>
          </p:cNvPr>
          <p:cNvSpPr/>
          <p:nvPr/>
        </p:nvSpPr>
        <p:spPr>
          <a:xfrm>
            <a:off x="5964589" y="1547446"/>
            <a:ext cx="4754880" cy="1734359"/>
          </a:xfrm>
          <a:prstGeom prst="roundRect">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みる</a:t>
            </a:r>
          </a:p>
        </p:txBody>
      </p:sp>
      <p:sp>
        <p:nvSpPr>
          <p:cNvPr id="7" name="四角形: 角を丸くする 6">
            <a:extLst>
              <a:ext uri="{FF2B5EF4-FFF2-40B4-BE49-F238E27FC236}">
                <a16:creationId xmlns="" xmlns:a16="http://schemas.microsoft.com/office/drawing/2014/main" id="{4C8C5FE1-5840-4C6A-9126-C4639A4C78C1}"/>
              </a:ext>
            </a:extLst>
          </p:cNvPr>
          <p:cNvSpPr/>
          <p:nvPr/>
        </p:nvSpPr>
        <p:spPr>
          <a:xfrm>
            <a:off x="1083212" y="3309939"/>
            <a:ext cx="4754880" cy="1734359"/>
          </a:xfrm>
          <a:prstGeom prst="round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支える</a:t>
            </a:r>
          </a:p>
        </p:txBody>
      </p:sp>
      <p:sp>
        <p:nvSpPr>
          <p:cNvPr id="8" name="四角形: 角を丸くする 7">
            <a:extLst>
              <a:ext uri="{FF2B5EF4-FFF2-40B4-BE49-F238E27FC236}">
                <a16:creationId xmlns="" xmlns:a16="http://schemas.microsoft.com/office/drawing/2014/main" id="{5A0B8759-9D74-42DC-8AC2-654C7F5843A1}"/>
              </a:ext>
            </a:extLst>
          </p:cNvPr>
          <p:cNvSpPr/>
          <p:nvPr/>
        </p:nvSpPr>
        <p:spPr>
          <a:xfrm>
            <a:off x="5964589" y="3292355"/>
            <a:ext cx="4754880" cy="1734359"/>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知る</a:t>
            </a:r>
          </a:p>
        </p:txBody>
      </p:sp>
      <p:sp>
        <p:nvSpPr>
          <p:cNvPr id="3" name="四角形: 角を丸くする 2">
            <a:extLst>
              <a:ext uri="{FF2B5EF4-FFF2-40B4-BE49-F238E27FC236}">
                <a16:creationId xmlns="" xmlns:a16="http://schemas.microsoft.com/office/drawing/2014/main" id="{1B7B2085-97C5-46A7-8519-97855EAFF7DE}"/>
              </a:ext>
            </a:extLst>
          </p:cNvPr>
          <p:cNvSpPr/>
          <p:nvPr/>
        </p:nvSpPr>
        <p:spPr>
          <a:xfrm>
            <a:off x="790984" y="3026529"/>
            <a:ext cx="5305016" cy="2333683"/>
          </a:xfrm>
          <a:prstGeom prst="roundRect">
            <a:avLst/>
          </a:prstGeom>
          <a:noFill/>
          <a:ln w="2222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9" name="吹き出し: 角を丸めた四角形 8">
            <a:extLst>
              <a:ext uri="{FF2B5EF4-FFF2-40B4-BE49-F238E27FC236}">
                <a16:creationId xmlns="" xmlns:a16="http://schemas.microsoft.com/office/drawing/2014/main" id="{8DEBB2D1-918F-495B-B485-778ECB40F609}"/>
              </a:ext>
            </a:extLst>
          </p:cNvPr>
          <p:cNvSpPr/>
          <p:nvPr/>
        </p:nvSpPr>
        <p:spPr>
          <a:xfrm>
            <a:off x="2260757" y="165047"/>
            <a:ext cx="9872153" cy="2619784"/>
          </a:xfrm>
          <a:prstGeom prst="wedgeRoundRectCallout">
            <a:avLst>
              <a:gd name="adj1" fmla="val -37111"/>
              <a:gd name="adj2" fmla="val 71565"/>
              <a:gd name="adj3" fmla="val 16667"/>
            </a:avLst>
          </a:prstGeom>
          <a:solidFill>
            <a:srgbClr val="E87A2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いろんな関わり方があるよね</a:t>
            </a:r>
          </a:p>
        </p:txBody>
      </p:sp>
    </p:spTree>
    <p:extLst>
      <p:ext uri="{BB962C8B-B14F-4D97-AF65-F5344CB8AC3E}">
        <p14:creationId xmlns:p14="http://schemas.microsoft.com/office/powerpoint/2010/main" val="315299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5E8948D-3A3D-4A27-92E8-739E33B07B8C}"/>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4774DAF9-1BA8-4A6F-892B-FC56ACFD771F}"/>
              </a:ext>
            </a:extLst>
          </p:cNvPr>
          <p:cNvSpPr/>
          <p:nvPr/>
        </p:nvSpPr>
        <p:spPr>
          <a:xfrm>
            <a:off x="266806" y="155440"/>
            <a:ext cx="11555828" cy="65382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東京五輪を応援する</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ＴＶ番組の画像</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12197298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F512D45-C134-4BF2-A3FF-F6637C78E530}"/>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961194DD-C45F-4846-AE01-BC8963C226CE}"/>
              </a:ext>
            </a:extLst>
          </p:cNvPr>
          <p:cNvSpPr>
            <a:spLocks noGrp="1"/>
          </p:cNvSpPr>
          <p:nvPr>
            <p:ph idx="1"/>
          </p:nvPr>
        </p:nvSpPr>
        <p:spPr/>
        <p:txBody>
          <a:bodyPr/>
          <a:lstStyle/>
          <a:p>
            <a:endParaRPr kumimoji="1" lang="ja-JP" altLang="en-US"/>
          </a:p>
        </p:txBody>
      </p:sp>
      <p:sp>
        <p:nvSpPr>
          <p:cNvPr id="5" name="四角形: 角を丸くする 4">
            <a:extLst>
              <a:ext uri="{FF2B5EF4-FFF2-40B4-BE49-F238E27FC236}">
                <a16:creationId xmlns="" xmlns:a16="http://schemas.microsoft.com/office/drawing/2014/main" id="{93B18BE8-73D5-4C5C-A398-847BABC71DE3}"/>
              </a:ext>
            </a:extLst>
          </p:cNvPr>
          <p:cNvSpPr/>
          <p:nvPr/>
        </p:nvSpPr>
        <p:spPr>
          <a:xfrm>
            <a:off x="170556" y="155440"/>
            <a:ext cx="11555828" cy="65382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東京五輪を応援する</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ＴＶ番組内の画像</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（かみはるさん）</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39151779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23DE87D-8652-4E5A-A848-45F13DB8B3A0}"/>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4F87F6AD-DA77-49C2-B39A-4F89BAA5A514}"/>
              </a:ext>
            </a:extLst>
          </p:cNvPr>
          <p:cNvSpPr>
            <a:spLocks noGrp="1"/>
          </p:cNvSpPr>
          <p:nvPr>
            <p:ph idx="1"/>
          </p:nvPr>
        </p:nvSpPr>
        <p:spPr/>
        <p:txBody>
          <a:bodyPr/>
          <a:lstStyle/>
          <a:p>
            <a:endParaRPr kumimoji="1" lang="ja-JP" altLang="en-US"/>
          </a:p>
        </p:txBody>
      </p:sp>
      <p:sp>
        <p:nvSpPr>
          <p:cNvPr id="5" name="四角形: 角を丸くする 4">
            <a:extLst>
              <a:ext uri="{FF2B5EF4-FFF2-40B4-BE49-F238E27FC236}">
                <a16:creationId xmlns="" xmlns:a16="http://schemas.microsoft.com/office/drawing/2014/main" id="{B841E1A4-1971-4D67-BD9D-35B2131B17E1}"/>
              </a:ext>
            </a:extLst>
          </p:cNvPr>
          <p:cNvSpPr/>
          <p:nvPr/>
        </p:nvSpPr>
        <p:spPr>
          <a:xfrm>
            <a:off x="170556" y="155440"/>
            <a:ext cx="11555828" cy="65382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東京五輪を応援する</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ＴＶ番組内の画像</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（東洋大学・望月修教授）</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8566274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98F8C70-4DD8-4F88-98FC-E91041D93198}"/>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9C408BEC-DE10-4BBA-9AEF-F94148C5156D}"/>
              </a:ext>
            </a:extLst>
          </p:cNvPr>
          <p:cNvSpPr>
            <a:spLocks noGrp="1"/>
          </p:cNvSpPr>
          <p:nvPr>
            <p:ph idx="1"/>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B037D11C-DEAE-4BD7-9304-D08A4A6BBEFE}"/>
              </a:ext>
            </a:extLst>
          </p:cNvPr>
          <p:cNvSpPr/>
          <p:nvPr/>
        </p:nvSpPr>
        <p:spPr>
          <a:xfrm>
            <a:off x="170556" y="155440"/>
            <a:ext cx="11555828" cy="653829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東京五輪を応援する</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ＴＶ番組内の画像</a:t>
            </a:r>
            <a:endParaRPr kumimoji="1" lang="en-US" altLang="ja-JP" sz="72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（ウェザーニューズ・浅田佳津雄さん）</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31234928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 xmlns:a16="http://schemas.microsoft.com/office/drawing/2014/main" id="{55F57203-370C-4FA7-A711-A8CDD9EE3925}"/>
              </a:ext>
            </a:extLst>
          </p:cNvPr>
          <p:cNvSpPr/>
          <p:nvPr/>
        </p:nvSpPr>
        <p:spPr>
          <a:xfrm>
            <a:off x="180647" y="131842"/>
            <a:ext cx="9115754" cy="1293028"/>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スポーツに関わる</a:t>
            </a:r>
          </a:p>
        </p:txBody>
      </p:sp>
      <p:sp>
        <p:nvSpPr>
          <p:cNvPr id="5" name="四角形: 角を丸くする 4">
            <a:extLst>
              <a:ext uri="{FF2B5EF4-FFF2-40B4-BE49-F238E27FC236}">
                <a16:creationId xmlns="" xmlns:a16="http://schemas.microsoft.com/office/drawing/2014/main" id="{6576D77A-A0E9-4463-B17F-B5F91175A84E}"/>
              </a:ext>
            </a:extLst>
          </p:cNvPr>
          <p:cNvSpPr/>
          <p:nvPr/>
        </p:nvSpPr>
        <p:spPr>
          <a:xfrm>
            <a:off x="1083212" y="1547446"/>
            <a:ext cx="4754880" cy="173435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する</a:t>
            </a:r>
          </a:p>
        </p:txBody>
      </p:sp>
      <p:sp>
        <p:nvSpPr>
          <p:cNvPr id="6" name="四角形: 角を丸くする 5">
            <a:extLst>
              <a:ext uri="{FF2B5EF4-FFF2-40B4-BE49-F238E27FC236}">
                <a16:creationId xmlns="" xmlns:a16="http://schemas.microsoft.com/office/drawing/2014/main" id="{6BDBFCC0-8320-44C8-830D-16107478B163}"/>
              </a:ext>
            </a:extLst>
          </p:cNvPr>
          <p:cNvSpPr/>
          <p:nvPr/>
        </p:nvSpPr>
        <p:spPr>
          <a:xfrm>
            <a:off x="5964589" y="1547446"/>
            <a:ext cx="4754880" cy="1734359"/>
          </a:xfrm>
          <a:prstGeom prst="roundRect">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みる</a:t>
            </a:r>
          </a:p>
        </p:txBody>
      </p:sp>
      <p:sp>
        <p:nvSpPr>
          <p:cNvPr id="7" name="四角形: 角を丸くする 6">
            <a:extLst>
              <a:ext uri="{FF2B5EF4-FFF2-40B4-BE49-F238E27FC236}">
                <a16:creationId xmlns="" xmlns:a16="http://schemas.microsoft.com/office/drawing/2014/main" id="{4C8C5FE1-5840-4C6A-9126-C4639A4C78C1}"/>
              </a:ext>
            </a:extLst>
          </p:cNvPr>
          <p:cNvSpPr/>
          <p:nvPr/>
        </p:nvSpPr>
        <p:spPr>
          <a:xfrm>
            <a:off x="1083212" y="3309939"/>
            <a:ext cx="4754880" cy="1734359"/>
          </a:xfrm>
          <a:prstGeom prst="round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支える</a:t>
            </a:r>
          </a:p>
        </p:txBody>
      </p:sp>
      <p:sp>
        <p:nvSpPr>
          <p:cNvPr id="8" name="四角形: 角を丸くする 7">
            <a:extLst>
              <a:ext uri="{FF2B5EF4-FFF2-40B4-BE49-F238E27FC236}">
                <a16:creationId xmlns="" xmlns:a16="http://schemas.microsoft.com/office/drawing/2014/main" id="{5A0B8759-9D74-42DC-8AC2-654C7F5843A1}"/>
              </a:ext>
            </a:extLst>
          </p:cNvPr>
          <p:cNvSpPr/>
          <p:nvPr/>
        </p:nvSpPr>
        <p:spPr>
          <a:xfrm>
            <a:off x="5964589" y="3292355"/>
            <a:ext cx="4754880" cy="1734359"/>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知る</a:t>
            </a:r>
          </a:p>
        </p:txBody>
      </p:sp>
      <p:sp>
        <p:nvSpPr>
          <p:cNvPr id="3" name="四角形: 角を丸くする 2">
            <a:extLst>
              <a:ext uri="{FF2B5EF4-FFF2-40B4-BE49-F238E27FC236}">
                <a16:creationId xmlns="" xmlns:a16="http://schemas.microsoft.com/office/drawing/2014/main" id="{1B7B2085-97C5-46A7-8519-97855EAFF7DE}"/>
              </a:ext>
            </a:extLst>
          </p:cNvPr>
          <p:cNvSpPr/>
          <p:nvPr/>
        </p:nvSpPr>
        <p:spPr>
          <a:xfrm>
            <a:off x="790984" y="3026529"/>
            <a:ext cx="5305016" cy="2333683"/>
          </a:xfrm>
          <a:prstGeom prst="roundRect">
            <a:avLst/>
          </a:prstGeom>
          <a:noFill/>
          <a:ln w="2222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9" name="吹き出し: 角を丸めた四角形 8">
            <a:extLst>
              <a:ext uri="{FF2B5EF4-FFF2-40B4-BE49-F238E27FC236}">
                <a16:creationId xmlns="" xmlns:a16="http://schemas.microsoft.com/office/drawing/2014/main" id="{8DEBB2D1-918F-495B-B485-778ECB40F609}"/>
              </a:ext>
            </a:extLst>
          </p:cNvPr>
          <p:cNvSpPr/>
          <p:nvPr/>
        </p:nvSpPr>
        <p:spPr>
          <a:xfrm>
            <a:off x="2260757" y="165047"/>
            <a:ext cx="9872153" cy="2619784"/>
          </a:xfrm>
          <a:prstGeom prst="wedgeRoundRectCallout">
            <a:avLst>
              <a:gd name="adj1" fmla="val -37111"/>
              <a:gd name="adj2" fmla="val 71565"/>
              <a:gd name="adj3" fmla="val 16667"/>
            </a:avLst>
          </a:prstGeom>
          <a:solidFill>
            <a:srgbClr val="E87A2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いろんな関わり方があるよね</a:t>
            </a:r>
          </a:p>
        </p:txBody>
      </p:sp>
    </p:spTree>
    <p:extLst>
      <p:ext uri="{BB962C8B-B14F-4D97-AF65-F5344CB8AC3E}">
        <p14:creationId xmlns:p14="http://schemas.microsoft.com/office/powerpoint/2010/main" val="11277430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 xmlns:a16="http://schemas.microsoft.com/office/drawing/2014/main" id="{4046AEE1-3774-4C1C-A70C-684128C0F8B5}"/>
              </a:ext>
            </a:extLst>
          </p:cNvPr>
          <p:cNvSpPr/>
          <p:nvPr/>
        </p:nvSpPr>
        <p:spPr>
          <a:xfrm>
            <a:off x="1026595" y="160211"/>
            <a:ext cx="9710592" cy="1166842"/>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オリンピックのボランティア</a:t>
            </a:r>
          </a:p>
        </p:txBody>
      </p:sp>
      <p:sp>
        <p:nvSpPr>
          <p:cNvPr id="6" name="四角形: 角を丸くする 5">
            <a:extLst>
              <a:ext uri="{FF2B5EF4-FFF2-40B4-BE49-F238E27FC236}">
                <a16:creationId xmlns="" xmlns:a16="http://schemas.microsoft.com/office/drawing/2014/main" id="{9D73A290-AFCB-4D83-9042-641AEFB0CD83}"/>
              </a:ext>
            </a:extLst>
          </p:cNvPr>
          <p:cNvSpPr/>
          <p:nvPr/>
        </p:nvSpPr>
        <p:spPr>
          <a:xfrm>
            <a:off x="180647" y="1406769"/>
            <a:ext cx="5615242" cy="886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大会ボランティア</a:t>
            </a:r>
          </a:p>
        </p:txBody>
      </p:sp>
      <p:sp>
        <p:nvSpPr>
          <p:cNvPr id="7" name="四角形: 角を丸くする 6">
            <a:extLst>
              <a:ext uri="{FF2B5EF4-FFF2-40B4-BE49-F238E27FC236}">
                <a16:creationId xmlns="" xmlns:a16="http://schemas.microsoft.com/office/drawing/2014/main" id="{B415F670-4761-49C6-B281-2BAF045B2D58}"/>
              </a:ext>
            </a:extLst>
          </p:cNvPr>
          <p:cNvSpPr/>
          <p:nvPr/>
        </p:nvSpPr>
        <p:spPr>
          <a:xfrm>
            <a:off x="180647" y="2452466"/>
            <a:ext cx="5615242" cy="88626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競技サポート</a:t>
            </a:r>
          </a:p>
        </p:txBody>
      </p:sp>
      <p:sp>
        <p:nvSpPr>
          <p:cNvPr id="8" name="四角形: 角を丸くする 7">
            <a:extLst>
              <a:ext uri="{FF2B5EF4-FFF2-40B4-BE49-F238E27FC236}">
                <a16:creationId xmlns="" xmlns:a16="http://schemas.microsoft.com/office/drawing/2014/main" id="{8996CC0F-BE2B-4DA4-B5C8-404B8679EA61}"/>
              </a:ext>
            </a:extLst>
          </p:cNvPr>
          <p:cNvSpPr/>
          <p:nvPr/>
        </p:nvSpPr>
        <p:spPr>
          <a:xfrm>
            <a:off x="180647" y="3498163"/>
            <a:ext cx="5615242" cy="88626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移動サポート</a:t>
            </a:r>
          </a:p>
        </p:txBody>
      </p:sp>
      <p:sp>
        <p:nvSpPr>
          <p:cNvPr id="9" name="四角形: 角を丸くする 8">
            <a:extLst>
              <a:ext uri="{FF2B5EF4-FFF2-40B4-BE49-F238E27FC236}">
                <a16:creationId xmlns="" xmlns:a16="http://schemas.microsoft.com/office/drawing/2014/main" id="{13731F70-4882-485E-BB7D-A4457E0497DC}"/>
              </a:ext>
            </a:extLst>
          </p:cNvPr>
          <p:cNvSpPr/>
          <p:nvPr/>
        </p:nvSpPr>
        <p:spPr>
          <a:xfrm>
            <a:off x="180647" y="4543860"/>
            <a:ext cx="5615242" cy="88626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ヘルスサポート</a:t>
            </a:r>
            <a:endParaRPr kumimoji="1" lang="en-US" altLang="ja-JP"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10" name="四角形: 角を丸くする 9">
            <a:extLst>
              <a:ext uri="{FF2B5EF4-FFF2-40B4-BE49-F238E27FC236}">
                <a16:creationId xmlns="" xmlns:a16="http://schemas.microsoft.com/office/drawing/2014/main" id="{795BE186-E5C2-461E-8DD1-846928368454}"/>
              </a:ext>
            </a:extLst>
          </p:cNvPr>
          <p:cNvSpPr/>
          <p:nvPr/>
        </p:nvSpPr>
        <p:spPr>
          <a:xfrm>
            <a:off x="180647" y="5589557"/>
            <a:ext cx="5615242" cy="88626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テクノロジーサポート</a:t>
            </a:r>
          </a:p>
        </p:txBody>
      </p:sp>
      <p:sp>
        <p:nvSpPr>
          <p:cNvPr id="11" name="四角形: 角を丸くする 10">
            <a:extLst>
              <a:ext uri="{FF2B5EF4-FFF2-40B4-BE49-F238E27FC236}">
                <a16:creationId xmlns="" xmlns:a16="http://schemas.microsoft.com/office/drawing/2014/main" id="{0789FA9B-DA41-48BA-BEDC-6F5AFD5C367D}"/>
              </a:ext>
            </a:extLst>
          </p:cNvPr>
          <p:cNvSpPr/>
          <p:nvPr/>
        </p:nvSpPr>
        <p:spPr>
          <a:xfrm>
            <a:off x="5960124" y="1406769"/>
            <a:ext cx="5615242" cy="886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都市ボランティア</a:t>
            </a:r>
          </a:p>
        </p:txBody>
      </p:sp>
      <p:sp>
        <p:nvSpPr>
          <p:cNvPr id="12" name="四角形: 角を丸くする 11">
            <a:extLst>
              <a:ext uri="{FF2B5EF4-FFF2-40B4-BE49-F238E27FC236}">
                <a16:creationId xmlns="" xmlns:a16="http://schemas.microsoft.com/office/drawing/2014/main" id="{D7C74C35-9ECD-4B63-8216-2E0CD60AA152}"/>
              </a:ext>
            </a:extLst>
          </p:cNvPr>
          <p:cNvSpPr/>
          <p:nvPr/>
        </p:nvSpPr>
        <p:spPr>
          <a:xfrm>
            <a:off x="5960124" y="2452466"/>
            <a:ext cx="5615242" cy="886265"/>
          </a:xfrm>
          <a:prstGeom prst="roundRect">
            <a:avLst/>
          </a:prstGeom>
          <a:solidFill>
            <a:srgbClr val="E87A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観光案内</a:t>
            </a:r>
          </a:p>
        </p:txBody>
      </p:sp>
      <p:sp>
        <p:nvSpPr>
          <p:cNvPr id="13" name="四角形: 角を丸くする 12">
            <a:extLst>
              <a:ext uri="{FF2B5EF4-FFF2-40B4-BE49-F238E27FC236}">
                <a16:creationId xmlns="" xmlns:a16="http://schemas.microsoft.com/office/drawing/2014/main" id="{83978BDE-0024-4F08-BE45-352E2E8FF343}"/>
              </a:ext>
            </a:extLst>
          </p:cNvPr>
          <p:cNvSpPr/>
          <p:nvPr/>
        </p:nvSpPr>
        <p:spPr>
          <a:xfrm>
            <a:off x="5960124" y="3498163"/>
            <a:ext cx="5615242" cy="886265"/>
          </a:xfrm>
          <a:prstGeom prst="roundRect">
            <a:avLst/>
          </a:prstGeom>
          <a:solidFill>
            <a:srgbClr val="E87A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交通案内</a:t>
            </a:r>
          </a:p>
        </p:txBody>
      </p:sp>
      <p:sp>
        <p:nvSpPr>
          <p:cNvPr id="14" name="四角形: 角を丸くする 13">
            <a:extLst>
              <a:ext uri="{FF2B5EF4-FFF2-40B4-BE49-F238E27FC236}">
                <a16:creationId xmlns="" xmlns:a16="http://schemas.microsoft.com/office/drawing/2014/main" id="{4CFA59A4-1E95-4CC3-BF5D-C98A8EFE38F2}"/>
              </a:ext>
            </a:extLst>
          </p:cNvPr>
          <p:cNvSpPr/>
          <p:nvPr/>
        </p:nvSpPr>
        <p:spPr>
          <a:xfrm>
            <a:off x="5960124" y="4543860"/>
            <a:ext cx="5615242" cy="886265"/>
          </a:xfrm>
          <a:prstGeom prst="roundRect">
            <a:avLst/>
          </a:prstGeom>
          <a:solidFill>
            <a:srgbClr val="E87A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その他困った外国人への対応</a:t>
            </a:r>
          </a:p>
        </p:txBody>
      </p:sp>
      <p:sp>
        <p:nvSpPr>
          <p:cNvPr id="15" name="四角形: 角を丸くする 14">
            <a:extLst>
              <a:ext uri="{FF2B5EF4-FFF2-40B4-BE49-F238E27FC236}">
                <a16:creationId xmlns="" xmlns:a16="http://schemas.microsoft.com/office/drawing/2014/main" id="{6A5DF300-1BD3-4ABD-A5BA-2863B4B7D1FB}"/>
              </a:ext>
            </a:extLst>
          </p:cNvPr>
          <p:cNvSpPr/>
          <p:nvPr/>
        </p:nvSpPr>
        <p:spPr>
          <a:xfrm>
            <a:off x="5960124" y="5589557"/>
            <a:ext cx="5615242" cy="886265"/>
          </a:xfrm>
          <a:prstGeom prst="roundRect">
            <a:avLst/>
          </a:prstGeom>
          <a:solidFill>
            <a:srgbClr val="E87A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環境美化</a:t>
            </a:r>
          </a:p>
        </p:txBody>
      </p:sp>
      <p:sp>
        <p:nvSpPr>
          <p:cNvPr id="16" name="四角形: 角を丸くする 15">
            <a:extLst>
              <a:ext uri="{FF2B5EF4-FFF2-40B4-BE49-F238E27FC236}">
                <a16:creationId xmlns="" xmlns:a16="http://schemas.microsoft.com/office/drawing/2014/main" id="{C8D3BA79-C46D-4663-BF1D-75D049037235}"/>
              </a:ext>
            </a:extLst>
          </p:cNvPr>
          <p:cNvSpPr/>
          <p:nvPr/>
        </p:nvSpPr>
        <p:spPr>
          <a:xfrm>
            <a:off x="5643475" y="1147298"/>
            <a:ext cx="6165188" cy="5550491"/>
          </a:xfrm>
          <a:prstGeom prst="roundRect">
            <a:avLst>
              <a:gd name="adj" fmla="val 8278"/>
            </a:avLst>
          </a:prstGeom>
          <a:noFill/>
          <a:ln w="2222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2" name="吹き出し: 角を丸めた四角形 1">
            <a:extLst>
              <a:ext uri="{FF2B5EF4-FFF2-40B4-BE49-F238E27FC236}">
                <a16:creationId xmlns="" xmlns:a16="http://schemas.microsoft.com/office/drawing/2014/main" id="{88545428-D0F2-4BC9-8BE8-25454DB51E70}"/>
              </a:ext>
            </a:extLst>
          </p:cNvPr>
          <p:cNvSpPr/>
          <p:nvPr/>
        </p:nvSpPr>
        <p:spPr>
          <a:xfrm>
            <a:off x="26286" y="130622"/>
            <a:ext cx="5700542" cy="2500575"/>
          </a:xfrm>
          <a:prstGeom prst="wedgeRoundRectCallout">
            <a:avLst>
              <a:gd name="adj1" fmla="val 66210"/>
              <a:gd name="adj2" fmla="val -315"/>
              <a:gd name="adj3" fmla="val 16667"/>
            </a:avLst>
          </a:prstGeom>
          <a:solidFill>
            <a:schemeClr val="accent2">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みんなにも</a:t>
            </a:r>
            <a:endPar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できるのでは</a:t>
            </a:r>
            <a:r>
              <a:rPr kumimoji="1" lang="en-US" altLang="ja-JP"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endPar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28415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 xmlns:a16="http://schemas.microsoft.com/office/drawing/2014/main" id="{55F57203-370C-4FA7-A711-A8CDD9EE3925}"/>
              </a:ext>
            </a:extLst>
          </p:cNvPr>
          <p:cNvSpPr/>
          <p:nvPr/>
        </p:nvSpPr>
        <p:spPr>
          <a:xfrm>
            <a:off x="180647" y="131842"/>
            <a:ext cx="9115754" cy="1293028"/>
          </a:xfrm>
          <a:prstGeom prst="roundRect">
            <a:avLst/>
          </a:prstGeom>
          <a:solidFill>
            <a:srgbClr val="00B05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「東京オリ・パラの関わり方」</a:t>
            </a:r>
          </a:p>
        </p:txBody>
      </p:sp>
      <p:sp>
        <p:nvSpPr>
          <p:cNvPr id="5" name="四角形: 角を丸くする 4">
            <a:extLst>
              <a:ext uri="{FF2B5EF4-FFF2-40B4-BE49-F238E27FC236}">
                <a16:creationId xmlns="" xmlns:a16="http://schemas.microsoft.com/office/drawing/2014/main" id="{6576D77A-A0E9-4463-B17F-B5F91175A84E}"/>
              </a:ext>
            </a:extLst>
          </p:cNvPr>
          <p:cNvSpPr/>
          <p:nvPr/>
        </p:nvSpPr>
        <p:spPr>
          <a:xfrm>
            <a:off x="1083212" y="1547446"/>
            <a:ext cx="4754880" cy="173435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する</a:t>
            </a:r>
          </a:p>
        </p:txBody>
      </p:sp>
      <p:sp>
        <p:nvSpPr>
          <p:cNvPr id="6" name="四角形: 角を丸くする 5">
            <a:extLst>
              <a:ext uri="{FF2B5EF4-FFF2-40B4-BE49-F238E27FC236}">
                <a16:creationId xmlns="" xmlns:a16="http://schemas.microsoft.com/office/drawing/2014/main" id="{6BDBFCC0-8320-44C8-830D-16107478B163}"/>
              </a:ext>
            </a:extLst>
          </p:cNvPr>
          <p:cNvSpPr/>
          <p:nvPr/>
        </p:nvSpPr>
        <p:spPr>
          <a:xfrm>
            <a:off x="5964589" y="1547446"/>
            <a:ext cx="4754880" cy="1734359"/>
          </a:xfrm>
          <a:prstGeom prst="roundRect">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みる</a:t>
            </a:r>
          </a:p>
        </p:txBody>
      </p:sp>
      <p:sp>
        <p:nvSpPr>
          <p:cNvPr id="7" name="四角形: 角を丸くする 6">
            <a:extLst>
              <a:ext uri="{FF2B5EF4-FFF2-40B4-BE49-F238E27FC236}">
                <a16:creationId xmlns="" xmlns:a16="http://schemas.microsoft.com/office/drawing/2014/main" id="{4C8C5FE1-5840-4C6A-9126-C4639A4C78C1}"/>
              </a:ext>
            </a:extLst>
          </p:cNvPr>
          <p:cNvSpPr/>
          <p:nvPr/>
        </p:nvSpPr>
        <p:spPr>
          <a:xfrm>
            <a:off x="1083212" y="3309939"/>
            <a:ext cx="4754880" cy="1734359"/>
          </a:xfrm>
          <a:prstGeom prst="roundRect">
            <a:avLst/>
          </a:prstGeom>
          <a:solidFill>
            <a:srgbClr val="0070C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支える</a:t>
            </a:r>
          </a:p>
        </p:txBody>
      </p:sp>
      <p:sp>
        <p:nvSpPr>
          <p:cNvPr id="8" name="四角形: 角を丸くする 7">
            <a:extLst>
              <a:ext uri="{FF2B5EF4-FFF2-40B4-BE49-F238E27FC236}">
                <a16:creationId xmlns="" xmlns:a16="http://schemas.microsoft.com/office/drawing/2014/main" id="{5A0B8759-9D74-42DC-8AC2-654C7F5843A1}"/>
              </a:ext>
            </a:extLst>
          </p:cNvPr>
          <p:cNvSpPr/>
          <p:nvPr/>
        </p:nvSpPr>
        <p:spPr>
          <a:xfrm>
            <a:off x="5964589" y="3292355"/>
            <a:ext cx="4754880" cy="1734359"/>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5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知る</a:t>
            </a:r>
          </a:p>
        </p:txBody>
      </p:sp>
      <p:sp>
        <p:nvSpPr>
          <p:cNvPr id="2" name="思考の吹き出し: 雲形 1">
            <a:extLst>
              <a:ext uri="{FF2B5EF4-FFF2-40B4-BE49-F238E27FC236}">
                <a16:creationId xmlns="" xmlns:a16="http://schemas.microsoft.com/office/drawing/2014/main" id="{6482836B-C6E9-4066-ADD4-8E085587CB99}"/>
              </a:ext>
            </a:extLst>
          </p:cNvPr>
          <p:cNvSpPr/>
          <p:nvPr/>
        </p:nvSpPr>
        <p:spPr>
          <a:xfrm>
            <a:off x="180647" y="229715"/>
            <a:ext cx="11664350" cy="6311762"/>
          </a:xfrm>
          <a:prstGeom prst="cloudCallout">
            <a:avLst>
              <a:gd name="adj1" fmla="val -20567"/>
              <a:gd name="adj2" fmla="val 41897"/>
            </a:avLst>
          </a:prstGeom>
          <a:solidFill>
            <a:schemeClr val="accent1">
              <a:alpha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それぞれに応じた</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いろんな関わり方があります。</a:t>
            </a:r>
            <a:endParaRPr kumimoji="1" lang="en-US" altLang="ja-JP"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みんなも探して</a:t>
            </a:r>
            <a:endParaRPr kumimoji="1" lang="en-US" altLang="ja-JP"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ほしいです</a:t>
            </a:r>
            <a:r>
              <a:rPr kumimoji="1" lang="en-US" altLang="ja-JP"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a:t>
            </a:r>
          </a:p>
        </p:txBody>
      </p:sp>
    </p:spTree>
    <p:extLst>
      <p:ext uri="{BB962C8B-B14F-4D97-AF65-F5344CB8AC3E}">
        <p14:creationId xmlns:p14="http://schemas.microsoft.com/office/powerpoint/2010/main" val="319492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58E4E4C-C0DB-48A4-8321-3BC588C150AF}"/>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721CACAC-B390-4693-B901-6F1C69987191}"/>
              </a:ext>
            </a:extLst>
          </p:cNvPr>
          <p:cNvSpPr>
            <a:spLocks noGrp="1"/>
          </p:cNvSpPr>
          <p:nvPr>
            <p:ph idx="1"/>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8C212DFC-77F4-4DE6-9DC5-944F5F883EBA}"/>
              </a:ext>
            </a:extLst>
          </p:cNvPr>
          <p:cNvSpPr/>
          <p:nvPr/>
        </p:nvSpPr>
        <p:spPr>
          <a:xfrm>
            <a:off x="145774" y="136074"/>
            <a:ext cx="11900452" cy="507203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2020</a:t>
            </a: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年五輪開催国発表後、</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大泣きする太田雄貴招致委員の画像</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5" name="四角形: 角を丸くする 4">
            <a:extLst>
              <a:ext uri="{FF2B5EF4-FFF2-40B4-BE49-F238E27FC236}">
                <a16:creationId xmlns="" xmlns:a16="http://schemas.microsoft.com/office/drawing/2014/main" id="{174F0E2B-CBB9-4B2B-88E3-985D914E04FC}"/>
              </a:ext>
            </a:extLst>
          </p:cNvPr>
          <p:cNvSpPr/>
          <p:nvPr/>
        </p:nvSpPr>
        <p:spPr>
          <a:xfrm>
            <a:off x="640921" y="3820284"/>
            <a:ext cx="10441744" cy="2901642"/>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なぜ、こんなに</a:t>
            </a:r>
            <a:endParaRPr kumimoji="1" lang="en-US" altLang="ja-JP"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泣くほど喜ぶの？</a:t>
            </a:r>
          </a:p>
        </p:txBody>
      </p:sp>
    </p:spTree>
    <p:extLst>
      <p:ext uri="{BB962C8B-B14F-4D97-AF65-F5344CB8AC3E}">
        <p14:creationId xmlns:p14="http://schemas.microsoft.com/office/powerpoint/2010/main" val="414675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BB9DC6E-B843-4360-88E1-ED751474E30A}"/>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688F8234-B939-4B8B-A951-A08C2C73AFC9}"/>
              </a:ext>
            </a:extLst>
          </p:cNvPr>
          <p:cNvSpPr>
            <a:spLocks noGrp="1"/>
          </p:cNvSpPr>
          <p:nvPr>
            <p:ph idx="1"/>
          </p:nvPr>
        </p:nvSpPr>
        <p:spPr/>
        <p:txBody>
          <a:bodyPr/>
          <a:lstStyle/>
          <a:p>
            <a:endParaRPr kumimoji="1" lang="ja-JP" altLang="en-US"/>
          </a:p>
        </p:txBody>
      </p:sp>
      <p:sp>
        <p:nvSpPr>
          <p:cNvPr id="5" name="四角形: 角を丸くする 4">
            <a:extLst>
              <a:ext uri="{FF2B5EF4-FFF2-40B4-BE49-F238E27FC236}">
                <a16:creationId xmlns="" xmlns:a16="http://schemas.microsoft.com/office/drawing/2014/main" id="{291A7DE0-8618-4487-AE0D-8763E7CC7BC8}"/>
              </a:ext>
            </a:extLst>
          </p:cNvPr>
          <p:cNvSpPr/>
          <p:nvPr/>
        </p:nvSpPr>
        <p:spPr>
          <a:xfrm>
            <a:off x="145774" y="229595"/>
            <a:ext cx="11900452" cy="610494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2020</a:t>
            </a: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年五輪開催国発表後、</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大喜びする招致委員の画像</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6245763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5720E6B-B404-4587-B81D-CDD6B26937D3}"/>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BB9B9437-63C2-455C-AEA5-C4CC5185E7E0}"/>
              </a:ext>
            </a:extLst>
          </p:cNvPr>
          <p:cNvSpPr>
            <a:spLocks noGrp="1"/>
          </p:cNvSpPr>
          <p:nvPr>
            <p:ph idx="1"/>
          </p:nvPr>
        </p:nvSpPr>
        <p:spPr/>
        <p:txBody>
          <a:bodyPr/>
          <a:lstStyle/>
          <a:p>
            <a:endParaRPr kumimoji="1" lang="ja-JP" altLang="en-US" dirty="0"/>
          </a:p>
        </p:txBody>
      </p:sp>
      <p:pic>
        <p:nvPicPr>
          <p:cNvPr id="5" name="コンテンツ プレースホルダー 4">
            <a:extLst>
              <a:ext uri="{FF2B5EF4-FFF2-40B4-BE49-F238E27FC236}">
                <a16:creationId xmlns="" xmlns:a16="http://schemas.microsoft.com/office/drawing/2014/main" id="{84ED3361-96BA-450A-82B2-C38DCF3676CA}"/>
              </a:ext>
            </a:extLst>
          </p:cNvPr>
          <p:cNvPicPr>
            <a:picLocks noChangeAspect="1"/>
          </p:cNvPicPr>
          <p:nvPr/>
        </p:nvPicPr>
        <p:blipFill rotWithShape="1">
          <a:blip r:embed="rId2">
            <a:extLst>
              <a:ext uri="{28A0092B-C50C-407E-A947-70E740481C1C}">
                <a14:useLocalDpi xmlns:a14="http://schemas.microsoft.com/office/drawing/2010/main" val="0"/>
              </a:ext>
            </a:extLst>
          </a:blip>
          <a:srcRect b="26223"/>
          <a:stretch/>
        </p:blipFill>
        <p:spPr>
          <a:xfrm>
            <a:off x="5116863" y="2683280"/>
            <a:ext cx="6389337" cy="3535405"/>
          </a:xfrm>
          <a:prstGeom prst="rect">
            <a:avLst/>
          </a:prstGeom>
        </p:spPr>
      </p:pic>
      <p:sp>
        <p:nvSpPr>
          <p:cNvPr id="9" name="四角形: 角を丸くする 8">
            <a:extLst>
              <a:ext uri="{FF2B5EF4-FFF2-40B4-BE49-F238E27FC236}">
                <a16:creationId xmlns="" xmlns:a16="http://schemas.microsoft.com/office/drawing/2014/main" id="{639142EB-E499-45E9-94CA-9BA00F290EC1}"/>
              </a:ext>
            </a:extLst>
          </p:cNvPr>
          <p:cNvSpPr/>
          <p:nvPr/>
        </p:nvSpPr>
        <p:spPr>
          <a:xfrm>
            <a:off x="66084" y="209777"/>
            <a:ext cx="11900452" cy="610494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五輪の日本人選手の感動的なシーンの画像</a:t>
            </a: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8" name="四角形: 角を丸くする 7">
            <a:extLst>
              <a:ext uri="{FF2B5EF4-FFF2-40B4-BE49-F238E27FC236}">
                <a16:creationId xmlns="" xmlns:a16="http://schemas.microsoft.com/office/drawing/2014/main" id="{4F24F655-BA83-44BB-B6DA-268F9AEB82C1}"/>
              </a:ext>
            </a:extLst>
          </p:cNvPr>
          <p:cNvSpPr/>
          <p:nvPr/>
        </p:nvSpPr>
        <p:spPr>
          <a:xfrm>
            <a:off x="1310640" y="217102"/>
            <a:ext cx="9570720" cy="4932355"/>
          </a:xfrm>
          <a:prstGeom prst="roundRect">
            <a:avLst/>
          </a:prstGeom>
          <a:solidFill>
            <a:schemeClr val="accent1">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スポーツを通した</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とてつもない感動を</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知っているから</a:t>
            </a:r>
          </a:p>
        </p:txBody>
      </p:sp>
    </p:spTree>
    <p:extLst>
      <p:ext uri="{BB962C8B-B14F-4D97-AF65-F5344CB8AC3E}">
        <p14:creationId xmlns:p14="http://schemas.microsoft.com/office/powerpoint/2010/main" val="38089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3F89AD6-3F5F-455E-926D-98DEBA4187FE}"/>
              </a:ext>
            </a:extLst>
          </p:cNvPr>
          <p:cNvSpPr>
            <a:spLocks noGrp="1"/>
          </p:cNvSpPr>
          <p:nvPr>
            <p:ph type="title"/>
          </p:nvPr>
        </p:nvSpPr>
        <p:spPr/>
        <p:txBody>
          <a:bodyPr/>
          <a:lstStyle/>
          <a:p>
            <a:endParaRPr kumimoji="1" lang="ja-JP" altLang="en-US"/>
          </a:p>
        </p:txBody>
      </p:sp>
      <p:sp>
        <p:nvSpPr>
          <p:cNvPr id="8" name="四角形: 角を丸くする 7">
            <a:extLst>
              <a:ext uri="{FF2B5EF4-FFF2-40B4-BE49-F238E27FC236}">
                <a16:creationId xmlns="" xmlns:a16="http://schemas.microsoft.com/office/drawing/2014/main" id="{C77E7066-A1AD-431B-9052-175165C776AF}"/>
              </a:ext>
            </a:extLst>
          </p:cNvPr>
          <p:cNvSpPr/>
          <p:nvPr/>
        </p:nvSpPr>
        <p:spPr>
          <a:xfrm>
            <a:off x="66084" y="209777"/>
            <a:ext cx="11900452" cy="6461785"/>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五輪の日本人選手の</a:t>
            </a:r>
            <a:endParaRPr kumimoji="1" lang="en-US" altLang="ja-JP" sz="8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感動的なシーンの画像</a:t>
            </a:r>
            <a:endParaRPr kumimoji="1" lang="en-US" altLang="ja-JP" sz="8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4" name="コンテンツ プレースホルダー 3">
            <a:extLst>
              <a:ext uri="{FF2B5EF4-FFF2-40B4-BE49-F238E27FC236}">
                <a16:creationId xmlns="" xmlns:a16="http://schemas.microsoft.com/office/drawing/2014/main" id="{3090D6B0-0D40-4D3E-B16E-D102A781E132}"/>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8082955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BBFBB9C-78FC-4683-8893-B15E3A3C7058}"/>
              </a:ext>
            </a:extLst>
          </p:cNvPr>
          <p:cNvSpPr>
            <a:spLocks noGrp="1"/>
          </p:cNvSpPr>
          <p:nvPr>
            <p:ph type="title"/>
          </p:nvPr>
        </p:nvSpPr>
        <p:spPr/>
        <p:txBody>
          <a:bodyPr/>
          <a:lstStyle/>
          <a:p>
            <a:endParaRPr kumimoji="1" lang="ja-JP" altLang="en-US"/>
          </a:p>
        </p:txBody>
      </p:sp>
      <p:sp>
        <p:nvSpPr>
          <p:cNvPr id="8" name="四角形: 角を丸くする 7">
            <a:extLst>
              <a:ext uri="{FF2B5EF4-FFF2-40B4-BE49-F238E27FC236}">
                <a16:creationId xmlns="" xmlns:a16="http://schemas.microsoft.com/office/drawing/2014/main" id="{08688205-1EAB-418D-AFAE-73B6DF3DB084}"/>
              </a:ext>
            </a:extLst>
          </p:cNvPr>
          <p:cNvSpPr/>
          <p:nvPr/>
        </p:nvSpPr>
        <p:spPr>
          <a:xfrm>
            <a:off x="246400" y="333661"/>
            <a:ext cx="11900452" cy="630297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五輪の日本人選手の感動的なシーンの画像</a:t>
            </a: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12" name="四角形: 角を丸くする 11">
            <a:extLst>
              <a:ext uri="{FF2B5EF4-FFF2-40B4-BE49-F238E27FC236}">
                <a16:creationId xmlns="" xmlns:a16="http://schemas.microsoft.com/office/drawing/2014/main" id="{63DF1749-8F6B-4932-BB72-ED8312060AD8}"/>
              </a:ext>
            </a:extLst>
          </p:cNvPr>
          <p:cNvSpPr/>
          <p:nvPr/>
        </p:nvSpPr>
        <p:spPr>
          <a:xfrm>
            <a:off x="1612385" y="764373"/>
            <a:ext cx="9168482" cy="4330035"/>
          </a:xfrm>
          <a:prstGeom prst="roundRect">
            <a:avLst/>
          </a:prstGeom>
          <a:solidFill>
            <a:schemeClr val="accent1">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その感動を多くの</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日本の人たちに近くで感じてほしいから</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420077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B823FF4-D48F-414B-A9F8-FF5532DF746A}"/>
              </a:ext>
            </a:extLst>
          </p:cNvPr>
          <p:cNvSpPr>
            <a:spLocks noGrp="1"/>
          </p:cNvSpPr>
          <p:nvPr>
            <p:ph type="title"/>
          </p:nvPr>
        </p:nvSpPr>
        <p:spPr/>
        <p:txBody>
          <a:bodyPr/>
          <a:lstStyle/>
          <a:p>
            <a:endParaRPr kumimoji="1" lang="ja-JP" altLang="en-US"/>
          </a:p>
        </p:txBody>
      </p:sp>
      <p:sp>
        <p:nvSpPr>
          <p:cNvPr id="10" name="四角形: 角を丸くする 9">
            <a:extLst>
              <a:ext uri="{FF2B5EF4-FFF2-40B4-BE49-F238E27FC236}">
                <a16:creationId xmlns="" xmlns:a16="http://schemas.microsoft.com/office/drawing/2014/main" id="{CEC21BD7-40CF-4D16-969C-7985A9022464}"/>
              </a:ext>
            </a:extLst>
          </p:cNvPr>
          <p:cNvSpPr/>
          <p:nvPr/>
        </p:nvSpPr>
        <p:spPr>
          <a:xfrm>
            <a:off x="169220" y="227277"/>
            <a:ext cx="11900452" cy="6252383"/>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日本の街並みや伝統芸能の画像</a:t>
            </a:r>
            <a:endParaRPr kumimoji="1" lang="en-US" altLang="ja-JP" sz="36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pic>
        <p:nvPicPr>
          <p:cNvPr id="8" name="図 7">
            <a:extLst>
              <a:ext uri="{FF2B5EF4-FFF2-40B4-BE49-F238E27FC236}">
                <a16:creationId xmlns="" xmlns:a16="http://schemas.microsoft.com/office/drawing/2014/main" id="{532BB33D-0483-4767-ACAC-3FF94CED1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3631" y="4106312"/>
            <a:ext cx="2851076" cy="2641648"/>
          </a:xfrm>
          <a:prstGeom prst="rect">
            <a:avLst/>
          </a:prstGeom>
        </p:spPr>
      </p:pic>
      <p:pic>
        <p:nvPicPr>
          <p:cNvPr id="4" name="図 3">
            <a:extLst>
              <a:ext uri="{FF2B5EF4-FFF2-40B4-BE49-F238E27FC236}">
                <a16:creationId xmlns="" xmlns:a16="http://schemas.microsoft.com/office/drawing/2014/main" id="{0F7585CC-F768-4081-AE64-6A116B55B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11" y="-107617"/>
            <a:ext cx="3169693" cy="3536617"/>
          </a:xfrm>
          <a:prstGeom prst="rect">
            <a:avLst/>
          </a:prstGeom>
        </p:spPr>
      </p:pic>
      <p:sp>
        <p:nvSpPr>
          <p:cNvPr id="12" name="四角形: 角を丸くする 11">
            <a:extLst>
              <a:ext uri="{FF2B5EF4-FFF2-40B4-BE49-F238E27FC236}">
                <a16:creationId xmlns="" xmlns:a16="http://schemas.microsoft.com/office/drawing/2014/main" id="{C0765406-E6A0-49D5-B580-CA8F10FC70FB}"/>
              </a:ext>
            </a:extLst>
          </p:cNvPr>
          <p:cNvSpPr/>
          <p:nvPr/>
        </p:nvSpPr>
        <p:spPr>
          <a:xfrm>
            <a:off x="1688805" y="227277"/>
            <a:ext cx="9256542" cy="5048797"/>
          </a:xfrm>
          <a:prstGeom prst="roundRect">
            <a:avLst/>
          </a:prstGeom>
          <a:solidFill>
            <a:schemeClr val="accent1">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東京の、日本の良さを世界に伝えられるチャンスだから</a:t>
            </a:r>
          </a:p>
        </p:txBody>
      </p:sp>
    </p:spTree>
    <p:extLst>
      <p:ext uri="{BB962C8B-B14F-4D97-AF65-F5344CB8AC3E}">
        <p14:creationId xmlns:p14="http://schemas.microsoft.com/office/powerpoint/2010/main" val="6973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FC936E1-1F3B-4136-9758-236FC3385014}"/>
              </a:ext>
            </a:extLst>
          </p:cNvPr>
          <p:cNvSpPr>
            <a:spLocks noGrp="1"/>
          </p:cNvSpPr>
          <p:nvPr>
            <p:ph type="title"/>
          </p:nvPr>
        </p:nvSpPr>
        <p:spPr/>
        <p:txBody>
          <a:bodyPr/>
          <a:lstStyle/>
          <a:p>
            <a:endParaRPr kumimoji="1" lang="ja-JP" altLang="en-US"/>
          </a:p>
        </p:txBody>
      </p:sp>
      <p:sp>
        <p:nvSpPr>
          <p:cNvPr id="8" name="四角形: 角を丸くする 7">
            <a:extLst>
              <a:ext uri="{FF2B5EF4-FFF2-40B4-BE49-F238E27FC236}">
                <a16:creationId xmlns="" xmlns:a16="http://schemas.microsoft.com/office/drawing/2014/main" id="{5413F536-9F4C-4981-9905-EED7ECCE4842}"/>
              </a:ext>
            </a:extLst>
          </p:cNvPr>
          <p:cNvSpPr/>
          <p:nvPr/>
        </p:nvSpPr>
        <p:spPr>
          <a:xfrm>
            <a:off x="27805" y="458912"/>
            <a:ext cx="11900452" cy="610494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福島など震災から復興を目指していることが</a:t>
            </a: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伝わる画像</a:t>
            </a:r>
            <a:endParaRPr kumimoji="1" lang="en-US" altLang="ja-JP" sz="4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7" name="四角形: 角を丸くする 6">
            <a:extLst>
              <a:ext uri="{FF2B5EF4-FFF2-40B4-BE49-F238E27FC236}">
                <a16:creationId xmlns="" xmlns:a16="http://schemas.microsoft.com/office/drawing/2014/main" id="{25D914B5-73DB-4FEB-B68B-0743DE949BA2}"/>
              </a:ext>
            </a:extLst>
          </p:cNvPr>
          <p:cNvSpPr/>
          <p:nvPr/>
        </p:nvSpPr>
        <p:spPr>
          <a:xfrm>
            <a:off x="1192503" y="458912"/>
            <a:ext cx="9806994" cy="4330035"/>
          </a:xfrm>
          <a:prstGeom prst="roundRect">
            <a:avLst/>
          </a:prstGeom>
          <a:solidFill>
            <a:schemeClr val="accent1">
              <a:alpha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震災からの復興</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「日本は元気です！」とアピールできるから</a:t>
            </a:r>
          </a:p>
        </p:txBody>
      </p:sp>
    </p:spTree>
    <p:extLst>
      <p:ext uri="{BB962C8B-B14F-4D97-AF65-F5344CB8AC3E}">
        <p14:creationId xmlns:p14="http://schemas.microsoft.com/office/powerpoint/2010/main" val="422809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64047EA-6339-4364-9EA1-BE335B69D941}"/>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7AE75563-5A73-43A5-998D-4BD120C28971}"/>
              </a:ext>
            </a:extLst>
          </p:cNvPr>
          <p:cNvSpPr/>
          <p:nvPr/>
        </p:nvSpPr>
        <p:spPr>
          <a:xfrm>
            <a:off x="291548" y="249533"/>
            <a:ext cx="11900452" cy="610494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谷（旧姓：佐藤）真海選手の招致プレゼンの画像</a:t>
            </a:r>
            <a:endParaRPr kumimoji="1" lang="en-US" altLang="ja-JP" sz="80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4" name="四角形: 角を丸くする 3">
            <a:extLst>
              <a:ext uri="{FF2B5EF4-FFF2-40B4-BE49-F238E27FC236}">
                <a16:creationId xmlns="" xmlns:a16="http://schemas.microsoft.com/office/drawing/2014/main" id="{35D67994-A1FD-4BC1-9C2B-33324960D659}"/>
              </a:ext>
            </a:extLst>
          </p:cNvPr>
          <p:cNvSpPr/>
          <p:nvPr/>
        </p:nvSpPr>
        <p:spPr>
          <a:xfrm>
            <a:off x="255883" y="4420813"/>
            <a:ext cx="9980147" cy="1822912"/>
          </a:xfrm>
          <a:prstGeom prst="roundRect">
            <a:avLst/>
          </a:prstGeom>
          <a:solidFill>
            <a:schemeClr val="accent2">
              <a:lumMod val="60000"/>
              <a:lumOff val="4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谷（旧姓：佐藤）真海さん</a:t>
            </a:r>
          </a:p>
        </p:txBody>
      </p:sp>
      <p:sp>
        <p:nvSpPr>
          <p:cNvPr id="7" name="コンテンツ プレースホルダー 6">
            <a:extLst>
              <a:ext uri="{FF2B5EF4-FFF2-40B4-BE49-F238E27FC236}">
                <a16:creationId xmlns="" xmlns:a16="http://schemas.microsoft.com/office/drawing/2014/main" id="{08A912C0-9D56-44C1-BB50-50DA7D83BA25}"/>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26963781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02878DB-AF64-487A-96DE-C8B7FA40A9B8}"/>
              </a:ext>
            </a:extLst>
          </p:cNvPr>
          <p:cNvSpPr>
            <a:spLocks noGrp="1"/>
          </p:cNvSpPr>
          <p:nvPr>
            <p:ph type="title"/>
          </p:nvPr>
        </p:nvSpPr>
        <p:spPr/>
        <p:txBody>
          <a:bodyPr/>
          <a:lstStyle/>
          <a:p>
            <a:endParaRPr kumimoji="1" lang="ja-JP" altLang="en-US"/>
          </a:p>
        </p:txBody>
      </p:sp>
      <p:sp>
        <p:nvSpPr>
          <p:cNvPr id="8" name="四角形: 角を丸くする 7">
            <a:extLst>
              <a:ext uri="{FF2B5EF4-FFF2-40B4-BE49-F238E27FC236}">
                <a16:creationId xmlns="" xmlns:a16="http://schemas.microsoft.com/office/drawing/2014/main" id="{40C154AE-F944-44B3-9471-1892368FA2D1}"/>
              </a:ext>
            </a:extLst>
          </p:cNvPr>
          <p:cNvSpPr/>
          <p:nvPr/>
        </p:nvSpPr>
        <p:spPr>
          <a:xfrm>
            <a:off x="145774" y="235282"/>
            <a:ext cx="11900452" cy="610494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谷（旧姓：佐藤）真海選手の</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競技中の画像</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088A0F09-BB87-47CA-8E51-D97E9853FEC3}"/>
              </a:ext>
            </a:extLst>
          </p:cNvPr>
          <p:cNvSpPr/>
          <p:nvPr/>
        </p:nvSpPr>
        <p:spPr>
          <a:xfrm>
            <a:off x="1192503" y="2292683"/>
            <a:ext cx="9806994" cy="4330035"/>
          </a:xfrm>
          <a:prstGeom prst="roundRect">
            <a:avLst/>
          </a:prstGeom>
          <a:solidFill>
            <a:srgbClr val="002060">
              <a:alpha val="7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2</a:t>
            </a: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度、絶望の淵に立たされた経験を持つアスリート</a:t>
            </a:r>
          </a:p>
        </p:txBody>
      </p:sp>
    </p:spTree>
    <p:extLst>
      <p:ext uri="{BB962C8B-B14F-4D97-AF65-F5344CB8AC3E}">
        <p14:creationId xmlns:p14="http://schemas.microsoft.com/office/powerpoint/2010/main" val="96036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64047EA-6339-4364-9EA1-BE335B69D941}"/>
              </a:ext>
            </a:extLst>
          </p:cNvPr>
          <p:cNvSpPr>
            <a:spLocks noGrp="1"/>
          </p:cNvSpPr>
          <p:nvPr>
            <p:ph type="title"/>
          </p:nvPr>
        </p:nvSpPr>
        <p:spPr/>
        <p:txBody>
          <a:bodyPr/>
          <a:lstStyle/>
          <a:p>
            <a:endParaRPr kumimoji="1" lang="ja-JP" altLang="en-US"/>
          </a:p>
        </p:txBody>
      </p:sp>
      <p:sp>
        <p:nvSpPr>
          <p:cNvPr id="7" name="四角形: 角を丸くする 6">
            <a:extLst>
              <a:ext uri="{FF2B5EF4-FFF2-40B4-BE49-F238E27FC236}">
                <a16:creationId xmlns="" xmlns:a16="http://schemas.microsoft.com/office/drawing/2014/main" id="{A970CA3F-CA81-4254-9FB9-65BC098E6390}"/>
              </a:ext>
            </a:extLst>
          </p:cNvPr>
          <p:cNvSpPr/>
          <p:nvPr/>
        </p:nvSpPr>
        <p:spPr>
          <a:xfrm>
            <a:off x="145774" y="298324"/>
            <a:ext cx="11900452" cy="610494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谷（旧姓：佐藤）真海選手の</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招致プレゼンの画像</a:t>
            </a:r>
            <a:endParaRPr kumimoji="1" lang="en-US" altLang="ja-JP" sz="48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5476FCCA-B251-41DD-9D01-C9E9AAC43AC6}"/>
              </a:ext>
            </a:extLst>
          </p:cNvPr>
          <p:cNvSpPr/>
          <p:nvPr/>
        </p:nvSpPr>
        <p:spPr>
          <a:xfrm>
            <a:off x="63305" y="72595"/>
            <a:ext cx="7448843" cy="1293028"/>
          </a:xfrm>
          <a:prstGeom prst="roundRect">
            <a:avLst/>
          </a:prstGeom>
          <a:solidFill>
            <a:srgbClr val="00B05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伝説のスピーチ</a:t>
            </a:r>
          </a:p>
        </p:txBody>
      </p:sp>
      <p:sp>
        <p:nvSpPr>
          <p:cNvPr id="4" name="吹き出し: 角を丸めた四角形 3">
            <a:extLst>
              <a:ext uri="{FF2B5EF4-FFF2-40B4-BE49-F238E27FC236}">
                <a16:creationId xmlns="" xmlns:a16="http://schemas.microsoft.com/office/drawing/2014/main" id="{4D90DC23-2E20-4AB0-BA7A-3503DA4CDEFB}"/>
              </a:ext>
            </a:extLst>
          </p:cNvPr>
          <p:cNvSpPr/>
          <p:nvPr/>
        </p:nvSpPr>
        <p:spPr>
          <a:xfrm>
            <a:off x="369607" y="4042574"/>
            <a:ext cx="11551252" cy="2703931"/>
          </a:xfrm>
          <a:prstGeom prst="wedgeRoundRectCallout">
            <a:avLst>
              <a:gd name="adj1" fmla="val -1172"/>
              <a:gd name="adj2" fmla="val -93516"/>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「私がここにいるのは、</a:t>
            </a:r>
            <a:endParaRPr kumimoji="1" lang="en-US" altLang="ja-JP" sz="54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スポーツによって救われたからです。」</a:t>
            </a:r>
          </a:p>
        </p:txBody>
      </p:sp>
    </p:spTree>
    <p:extLst>
      <p:ext uri="{BB962C8B-B14F-4D97-AF65-F5344CB8AC3E}">
        <p14:creationId xmlns:p14="http://schemas.microsoft.com/office/powerpoint/2010/main" val="3820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 xmlns:a16="http://schemas.microsoft.com/office/drawing/2014/main" id="{E2990816-917A-432B-8804-ADFEAB3EA64C}"/>
              </a:ext>
            </a:extLst>
          </p:cNvPr>
          <p:cNvSpPr/>
          <p:nvPr/>
        </p:nvSpPr>
        <p:spPr>
          <a:xfrm>
            <a:off x="145774" y="136074"/>
            <a:ext cx="11900452" cy="5072030"/>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2020</a:t>
            </a: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年五輪開催国発表後、</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大泣きする太田雄貴招致委員の画像</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2" name="タイトル 1">
            <a:extLst>
              <a:ext uri="{FF2B5EF4-FFF2-40B4-BE49-F238E27FC236}">
                <a16:creationId xmlns="" xmlns:a16="http://schemas.microsoft.com/office/drawing/2014/main" id="{558E4E4C-C0DB-48A4-8321-3BC588C150AF}"/>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721CACAC-B390-4693-B901-6F1C69987191}"/>
              </a:ext>
            </a:extLst>
          </p:cNvPr>
          <p:cNvSpPr>
            <a:spLocks noGrp="1"/>
          </p:cNvSpPr>
          <p:nvPr>
            <p:ph idx="1"/>
          </p:nvPr>
        </p:nvSpPr>
        <p:spPr/>
        <p:txBody>
          <a:bodyPr/>
          <a:lstStyle/>
          <a:p>
            <a:endParaRPr kumimoji="1" lang="ja-JP" altLang="en-US"/>
          </a:p>
        </p:txBody>
      </p:sp>
      <p:sp>
        <p:nvSpPr>
          <p:cNvPr id="5" name="四角形: 角を丸くする 4">
            <a:extLst>
              <a:ext uri="{FF2B5EF4-FFF2-40B4-BE49-F238E27FC236}">
                <a16:creationId xmlns="" xmlns:a16="http://schemas.microsoft.com/office/drawing/2014/main" id="{174F0E2B-CBB9-4B2B-88E3-985D914E04FC}"/>
              </a:ext>
            </a:extLst>
          </p:cNvPr>
          <p:cNvSpPr/>
          <p:nvPr/>
        </p:nvSpPr>
        <p:spPr>
          <a:xfrm>
            <a:off x="642424" y="466581"/>
            <a:ext cx="10972799" cy="515657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スポーツから得られる素晴らしさをみなさんに受け取ってほしい一心なんじゃないかなぁ</a:t>
            </a:r>
            <a:endParaRPr kumimoji="1" lang="en-US" altLang="ja-JP"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6" name="思考の吹き出し: 雲形 5">
            <a:extLst>
              <a:ext uri="{FF2B5EF4-FFF2-40B4-BE49-F238E27FC236}">
                <a16:creationId xmlns="" xmlns:a16="http://schemas.microsoft.com/office/drawing/2014/main" id="{AAA03856-1CE0-4A08-8945-7AAC246FAA79}"/>
              </a:ext>
            </a:extLst>
          </p:cNvPr>
          <p:cNvSpPr/>
          <p:nvPr/>
        </p:nvSpPr>
        <p:spPr>
          <a:xfrm>
            <a:off x="685800" y="93810"/>
            <a:ext cx="11285807" cy="6217920"/>
          </a:xfrm>
          <a:prstGeom prst="cloudCallout">
            <a:avLst>
              <a:gd name="adj1" fmla="val -20988"/>
              <a:gd name="adj2" fmla="val 43179"/>
            </a:avLst>
          </a:prstGeom>
          <a:solidFill>
            <a:schemeClr val="accent2">
              <a:lumMod val="60000"/>
              <a:lumOff val="40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みんながどうオリンピックと関わり、</a:t>
            </a:r>
            <a:endParaRPr kumimoji="1" lang="en-US" altLang="ja-JP"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何を感じ取るかが</a:t>
            </a:r>
            <a:endParaRPr kumimoji="1" lang="en-US" altLang="ja-JP"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楽しみです</a:t>
            </a:r>
          </a:p>
        </p:txBody>
      </p:sp>
    </p:spTree>
    <p:extLst>
      <p:ext uri="{BB962C8B-B14F-4D97-AF65-F5344CB8AC3E}">
        <p14:creationId xmlns:p14="http://schemas.microsoft.com/office/powerpoint/2010/main" val="204297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A9CE745-F23C-4F65-A6FA-B33B1237CEE7}"/>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 xmlns:a16="http://schemas.microsoft.com/office/drawing/2014/main" id="{FCC67602-56F5-478F-BE1D-D20E47AA2F8C}"/>
              </a:ext>
            </a:extLst>
          </p:cNvPr>
          <p:cNvSpPr>
            <a:spLocks noGrp="1"/>
          </p:cNvSpPr>
          <p:nvPr>
            <p:ph type="subTitle" idx="1"/>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8C3BD56A-C046-4E70-9E8C-604A7D75CC18}"/>
              </a:ext>
            </a:extLst>
          </p:cNvPr>
          <p:cNvSpPr/>
          <p:nvPr/>
        </p:nvSpPr>
        <p:spPr>
          <a:xfrm>
            <a:off x="174840" y="1613914"/>
            <a:ext cx="11842320" cy="2265274"/>
          </a:xfrm>
          <a:prstGeom prst="roundRect">
            <a:avLst/>
          </a:prstGeom>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①オリンピズム、オリンピックムーブメントとは何か説明することができる</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
        <p:nvSpPr>
          <p:cNvPr id="6" name="四角形: 角を丸くする 5">
            <a:extLst>
              <a:ext uri="{FF2B5EF4-FFF2-40B4-BE49-F238E27FC236}">
                <a16:creationId xmlns="" xmlns:a16="http://schemas.microsoft.com/office/drawing/2014/main" id="{430354E5-BCBB-4AC0-9BFB-A60160E4317C}"/>
              </a:ext>
            </a:extLst>
          </p:cNvPr>
          <p:cNvSpPr/>
          <p:nvPr/>
        </p:nvSpPr>
        <p:spPr>
          <a:xfrm>
            <a:off x="174840" y="123416"/>
            <a:ext cx="5856043" cy="1413674"/>
          </a:xfrm>
          <a:prstGeom prst="roundRect">
            <a:avLst/>
          </a:prstGeom>
          <a:solidFill>
            <a:srgbClr val="00B050"/>
          </a:solid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本時のねらい</a:t>
            </a:r>
          </a:p>
        </p:txBody>
      </p:sp>
      <p:sp>
        <p:nvSpPr>
          <p:cNvPr id="7" name="四角形: 角を丸くする 6">
            <a:extLst>
              <a:ext uri="{FF2B5EF4-FFF2-40B4-BE49-F238E27FC236}">
                <a16:creationId xmlns="" xmlns:a16="http://schemas.microsoft.com/office/drawing/2014/main" id="{6BCED515-89AB-45A2-A1FD-E79B880DD3A8}"/>
              </a:ext>
            </a:extLst>
          </p:cNvPr>
          <p:cNvSpPr/>
          <p:nvPr/>
        </p:nvSpPr>
        <p:spPr>
          <a:xfrm>
            <a:off x="174840" y="3956013"/>
            <a:ext cx="11842320" cy="2907596"/>
          </a:xfrm>
          <a:prstGeom prst="roundRect">
            <a:avLst/>
          </a:prstGeom>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②東京オリンピック・パラリンピックの価値について、自分の考えを述べることができる</a:t>
            </a:r>
            <a:endParaRPr kumimoji="1" lang="en-US" altLang="ja-JP" sz="6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p:txBody>
      </p:sp>
    </p:spTree>
    <p:extLst>
      <p:ext uri="{BB962C8B-B14F-4D97-AF65-F5344CB8AC3E}">
        <p14:creationId xmlns:p14="http://schemas.microsoft.com/office/powerpoint/2010/main" val="1975832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3835592-EA93-40BF-8752-91EF581C855B}"/>
              </a:ext>
            </a:extLst>
          </p:cNvPr>
          <p:cNvSpPr>
            <a:spLocks noGrp="1"/>
          </p:cNvSpPr>
          <p:nvPr>
            <p:ph type="title"/>
          </p:nvPr>
        </p:nvSpPr>
        <p:spPr/>
        <p:txBody>
          <a:bodyPr/>
          <a:lstStyle/>
          <a:p>
            <a:endParaRPr kumimoji="1" lang="ja-JP" altLang="en-US"/>
          </a:p>
        </p:txBody>
      </p:sp>
      <p:sp>
        <p:nvSpPr>
          <p:cNvPr id="6" name="四角形: 角を丸くする 5">
            <a:extLst>
              <a:ext uri="{FF2B5EF4-FFF2-40B4-BE49-F238E27FC236}">
                <a16:creationId xmlns="" xmlns:a16="http://schemas.microsoft.com/office/drawing/2014/main" id="{C27982AA-E82F-4804-A567-A917C0562F73}"/>
              </a:ext>
            </a:extLst>
          </p:cNvPr>
          <p:cNvSpPr/>
          <p:nvPr/>
        </p:nvSpPr>
        <p:spPr>
          <a:xfrm>
            <a:off x="-79513" y="440663"/>
            <a:ext cx="11900452" cy="6104944"/>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2020</a:t>
            </a: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年五輪開催国発表後、</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rPr>
              <a:t>大喜びする太田雄貴招致委員の画像</a:t>
            </a:r>
            <a:endParaRPr kumimoji="1" lang="en-US" altLang="ja-JP" sz="5400" b="0" i="0" u="none" strike="noStrike" kern="1200" cap="none" spc="0" normalizeH="0" baseline="0" noProof="0" dirty="0">
              <a:ln>
                <a:noFill/>
              </a:ln>
              <a:solidFill>
                <a:prstClr val="black"/>
              </a:solidFill>
              <a:effectLst/>
              <a:uLnTx/>
              <a:uFillTx/>
              <a:latin typeface="Century Gothic" panose="020B0502020202020204"/>
              <a:ea typeface="ＭＳ Ｐゴシック" panose="020B0600070205080204" pitchFamily="50" charset="-128"/>
              <a:cs typeface="+mn-cs"/>
            </a:endParaRPr>
          </a:p>
        </p:txBody>
      </p:sp>
      <p:sp>
        <p:nvSpPr>
          <p:cNvPr id="4" name="吹き出し: 角を丸めた四角形 3">
            <a:extLst>
              <a:ext uri="{FF2B5EF4-FFF2-40B4-BE49-F238E27FC236}">
                <a16:creationId xmlns="" xmlns:a16="http://schemas.microsoft.com/office/drawing/2014/main" id="{493BC2C0-7378-4FDC-A3AE-4E91A6D604A5}"/>
              </a:ext>
            </a:extLst>
          </p:cNvPr>
          <p:cNvSpPr/>
          <p:nvPr/>
        </p:nvSpPr>
        <p:spPr>
          <a:xfrm>
            <a:off x="88949" y="80842"/>
            <a:ext cx="5573298" cy="2451343"/>
          </a:xfrm>
          <a:prstGeom prst="wedgeRoundRectCallout">
            <a:avLst>
              <a:gd name="adj1" fmla="val 67411"/>
              <a:gd name="adj2" fmla="val 471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2016</a:t>
            </a:r>
            <a:r>
              <a:rPr kumimoji="1" lang="ja-JP" altLang="en-US" sz="3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リオ五輪フェンシング日本代表</a:t>
            </a:r>
            <a:endParaRPr kumimoji="1" lang="en-US" altLang="ja-JP" sz="36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太田雄貴選手</a:t>
            </a:r>
          </a:p>
        </p:txBody>
      </p:sp>
      <p:sp>
        <p:nvSpPr>
          <p:cNvPr id="8" name="コンテンツ プレースホルダー 7">
            <a:extLst>
              <a:ext uri="{FF2B5EF4-FFF2-40B4-BE49-F238E27FC236}">
                <a16:creationId xmlns="" xmlns:a16="http://schemas.microsoft.com/office/drawing/2014/main" id="{C293850A-474A-4B82-ADCF-368073115F91}"/>
              </a:ext>
            </a:extLst>
          </p:cNvPr>
          <p:cNvSpPr>
            <a:spLocks noGrp="1"/>
          </p:cNvSpPr>
          <p:nvPr>
            <p:ph idx="1"/>
          </p:nvPr>
        </p:nvSpPr>
        <p:spPr/>
        <p:txBody>
          <a:bodyPr/>
          <a:lstStyle/>
          <a:p>
            <a:endParaRPr lang="ja-JP" altLang="en-US"/>
          </a:p>
        </p:txBody>
      </p:sp>
    </p:spTree>
    <p:extLst>
      <p:ext uri="{BB962C8B-B14F-4D97-AF65-F5344CB8AC3E}">
        <p14:creationId xmlns:p14="http://schemas.microsoft.com/office/powerpoint/2010/main" val="15382682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986E64B-59F7-49D4-A73E-A24B06097F25}"/>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 xmlns:a16="http://schemas.microsoft.com/office/drawing/2014/main" id="{21A8F777-258E-4DB2-BDE1-9C7AE9D24D5C}"/>
              </a:ext>
            </a:extLst>
          </p:cNvPr>
          <p:cNvSpPr>
            <a:spLocks noGrp="1"/>
          </p:cNvSpPr>
          <p:nvPr>
            <p:ph idx="1"/>
          </p:nvPr>
        </p:nvSpPr>
        <p:spPr/>
        <p:txBody>
          <a:bodyPr/>
          <a:lstStyle/>
          <a:p>
            <a:endParaRPr kumimoji="1" lang="ja-JP" altLang="en-US"/>
          </a:p>
        </p:txBody>
      </p:sp>
      <p:sp>
        <p:nvSpPr>
          <p:cNvPr id="4" name="四角形: 角を丸くする 3">
            <a:extLst>
              <a:ext uri="{FF2B5EF4-FFF2-40B4-BE49-F238E27FC236}">
                <a16:creationId xmlns="" xmlns:a16="http://schemas.microsoft.com/office/drawing/2014/main" id="{B11752FC-FA93-48EC-9B93-AAD87573B5C5}"/>
              </a:ext>
            </a:extLst>
          </p:cNvPr>
          <p:cNvSpPr/>
          <p:nvPr/>
        </p:nvSpPr>
        <p:spPr>
          <a:xfrm>
            <a:off x="601652" y="1155622"/>
            <a:ext cx="10820400" cy="4429154"/>
          </a:xfrm>
          <a:prstGeom prst="roundRect">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学習ノートで振り返りを</a:t>
            </a:r>
            <a:endParaRPr kumimoji="1" lang="en-US" altLang="ja-JP"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prstClr val="white"/>
                </a:solidFill>
                <a:effectLst/>
                <a:uLnTx/>
                <a:uFillTx/>
                <a:latin typeface="Century Gothic" panose="020B0502020202020204"/>
                <a:ea typeface="ＭＳ Ｐゴシック" panose="020B0600070205080204" pitchFamily="50" charset="-128"/>
                <a:cs typeface="+mn-cs"/>
              </a:rPr>
              <a:t>してください。</a:t>
            </a:r>
          </a:p>
        </p:txBody>
      </p:sp>
    </p:spTree>
    <p:extLst>
      <p:ext uri="{BB962C8B-B14F-4D97-AF65-F5344CB8AC3E}">
        <p14:creationId xmlns:p14="http://schemas.microsoft.com/office/powerpoint/2010/main" val="172594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飛行機雲">
  <a:themeElements>
    <a:clrScheme name="飛行機雲">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飛行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行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飛行機雲</Template>
  <TotalTime>3200</TotalTime>
  <Words>1845</Words>
  <Application>Microsoft Office PowerPoint</Application>
  <PresentationFormat>ワイド画面</PresentationFormat>
  <Paragraphs>572</Paragraphs>
  <Slides>90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90</vt:i4>
      </vt:variant>
    </vt:vector>
  </HeadingPairs>
  <TitlesOfParts>
    <vt:vector size="96" baseType="lpstr">
      <vt:lpstr>HGS明朝E</vt:lpstr>
      <vt:lpstr>ＭＳ Ｐゴシック</vt:lpstr>
      <vt:lpstr>游ゴシック</vt:lpstr>
      <vt:lpstr>Arial</vt:lpstr>
      <vt:lpstr>Century Gothic</vt:lpstr>
      <vt:lpstr>2_飛行機雲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３．オリンピックムーブメント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スポーツの始まりと変遷</dc:title>
  <dc:creator>t-hirano</dc:creator>
  <cp:lastModifiedBy>user</cp:lastModifiedBy>
  <cp:revision>257</cp:revision>
  <cp:lastPrinted>2020-03-05T03:04:05Z</cp:lastPrinted>
  <dcterms:created xsi:type="dcterms:W3CDTF">2019-05-22T02:19:39Z</dcterms:created>
  <dcterms:modified xsi:type="dcterms:W3CDTF">2020-03-26T00:30:35Z</dcterms:modified>
</cp:coreProperties>
</file>