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4.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2" r:id="rId2"/>
    <p:sldMasterId id="2147483758" r:id="rId3"/>
    <p:sldMasterId id="2147483786" r:id="rId4"/>
    <p:sldMasterId id="2147483803" r:id="rId5"/>
  </p:sldMasterIdLst>
  <p:notesMasterIdLst>
    <p:notesMasterId r:id="rId9"/>
  </p:notesMasterIdLst>
  <p:handoutMasterIdLst>
    <p:handoutMasterId r:id="rId10"/>
  </p:handoutMasterIdLst>
  <p:sldIdLst>
    <p:sldId id="426" r:id="rId6"/>
    <p:sldId id="429" r:id="rId7"/>
    <p:sldId id="436" r:id="rId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B1D0CC1-E7F5-4B5A-AFD9-6E2441471A32}">
          <p14:sldIdLst>
            <p14:sldId id="426"/>
            <p14:sldId id="429"/>
            <p14:sldId id="436"/>
          </p14:sldIdLst>
        </p14:section>
        <p14:section name="タイトルなしのセクション" id="{C7E71E3A-79E0-4F3F-A398-9AC63691D1E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0"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FA9"/>
    <a:srgbClr val="FFCC99"/>
    <a:srgbClr val="FFFFFF"/>
    <a:srgbClr val="CCFFFF"/>
    <a:srgbClr val="FF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91548" autoAdjust="0"/>
  </p:normalViewPr>
  <p:slideViewPr>
    <p:cSldViewPr snapToGrid="0">
      <p:cViewPr varScale="1">
        <p:scale>
          <a:sx n="105" d="100"/>
          <a:sy n="105" d="100"/>
        </p:scale>
        <p:origin x="846" y="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39" y="0"/>
            <a:ext cx="2949575" cy="498475"/>
          </a:xfrm>
          <a:prstGeom prst="rect">
            <a:avLst/>
          </a:prstGeom>
        </p:spPr>
        <p:txBody>
          <a:bodyPr vert="horz" lIns="91432" tIns="45716" rIns="91432" bIns="45716" rtlCol="0"/>
          <a:lstStyle>
            <a:lvl1pPr algn="r">
              <a:defRPr sz="1200"/>
            </a:lvl1pPr>
          </a:lstStyle>
          <a:p>
            <a:fld id="{2D45BFA3-C8CB-44A4-8273-97445FC189CF}" type="datetimeFigureOut">
              <a:rPr kumimoji="1" lang="ja-JP" altLang="en-US" smtClean="0"/>
              <a:t>2025/2/25</a:t>
            </a:fld>
            <a:endParaRPr kumimoji="1" lang="ja-JP" altLang="en-US" dirty="0"/>
          </a:p>
        </p:txBody>
      </p:sp>
      <p:sp>
        <p:nvSpPr>
          <p:cNvPr id="4" name="フッター プレースホルダー 3"/>
          <p:cNvSpPr>
            <a:spLocks noGrp="1"/>
          </p:cNvSpPr>
          <p:nvPr>
            <p:ph type="ftr" sz="quarter" idx="2"/>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9" y="9440864"/>
            <a:ext cx="2949575" cy="498475"/>
          </a:xfrm>
          <a:prstGeom prst="rect">
            <a:avLst/>
          </a:prstGeom>
        </p:spPr>
        <p:txBody>
          <a:bodyPr vert="horz" lIns="91432" tIns="45716" rIns="91432" bIns="45716" rtlCol="0" anchor="b"/>
          <a:lstStyle>
            <a:lvl1pPr algn="r">
              <a:defRPr sz="1200"/>
            </a:lvl1pPr>
          </a:lstStyle>
          <a:p>
            <a:fld id="{114616E2-0E06-4DF6-9DD7-01EDC50BE231}" type="slidenum">
              <a:rPr kumimoji="1" lang="ja-JP" altLang="en-US" smtClean="0"/>
              <a:t>‹#›</a:t>
            </a:fld>
            <a:endParaRPr kumimoji="1" lang="ja-JP" altLang="en-US" dirty="0"/>
          </a:p>
        </p:txBody>
      </p:sp>
    </p:spTree>
    <p:extLst>
      <p:ext uri="{BB962C8B-B14F-4D97-AF65-F5344CB8AC3E}">
        <p14:creationId xmlns:p14="http://schemas.microsoft.com/office/powerpoint/2010/main" val="3014492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2" tIns="45716" rIns="91432"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8475"/>
          </a:xfrm>
          <a:prstGeom prst="rect">
            <a:avLst/>
          </a:prstGeom>
        </p:spPr>
        <p:txBody>
          <a:bodyPr vert="horz" lIns="91432" tIns="45716" rIns="91432" bIns="45716" rtlCol="0"/>
          <a:lstStyle>
            <a:lvl1pPr algn="r">
              <a:defRPr sz="1200"/>
            </a:lvl1pPr>
          </a:lstStyle>
          <a:p>
            <a:fld id="{CA2C4EC0-F977-4226-B816-1F9C28F9E079}" type="datetimeFigureOut">
              <a:rPr kumimoji="1" lang="ja-JP" altLang="en-US" smtClean="0"/>
              <a:t>2025/2/25</a:t>
            </a:fld>
            <a:endParaRPr kumimoji="1" lang="ja-JP" altLang="en-US" dirty="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2" tIns="45716" rIns="91432" bIns="45716" rtlCol="0" anchor="ctr"/>
          <a:lstStyle/>
          <a:p>
            <a:endParaRPr lang="ja-JP" altLang="en-US" dirty="0"/>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32" tIns="45716" rIns="91432"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2" tIns="45716" rIns="91432"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2" tIns="45716" rIns="91432" bIns="45716" rtlCol="0" anchor="b"/>
          <a:lstStyle>
            <a:lvl1pPr algn="r">
              <a:defRPr sz="1200"/>
            </a:lvl1pPr>
          </a:lstStyle>
          <a:p>
            <a:fld id="{7017F3A1-0CCA-40F0-99CB-89B0E7B57C18}" type="slidenum">
              <a:rPr kumimoji="1" lang="ja-JP" altLang="en-US" smtClean="0"/>
              <a:t>‹#›</a:t>
            </a:fld>
            <a:endParaRPr kumimoji="1" lang="ja-JP" altLang="en-US" dirty="0"/>
          </a:p>
        </p:txBody>
      </p:sp>
    </p:spTree>
    <p:extLst>
      <p:ext uri="{BB962C8B-B14F-4D97-AF65-F5344CB8AC3E}">
        <p14:creationId xmlns:p14="http://schemas.microsoft.com/office/powerpoint/2010/main" val="2730734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17F3A1-0CCA-40F0-99CB-89B0E7B57C18}" type="slidenum">
              <a:rPr kumimoji="1" lang="ja-JP" altLang="en-US" smtClean="0"/>
              <a:t>2</a:t>
            </a:fld>
            <a:endParaRPr kumimoji="1" lang="ja-JP" altLang="en-US" dirty="0"/>
          </a:p>
        </p:txBody>
      </p:sp>
    </p:spTree>
    <p:extLst>
      <p:ext uri="{BB962C8B-B14F-4D97-AF65-F5344CB8AC3E}">
        <p14:creationId xmlns:p14="http://schemas.microsoft.com/office/powerpoint/2010/main" val="2683095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25000" dirty="0" smtClean="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017F3A1-0CCA-40F0-99CB-89B0E7B57C18}" type="slidenum">
              <a:rPr kumimoji="1" lang="ja-JP" altLang="en-US" smtClean="0"/>
              <a:t>3</a:t>
            </a:fld>
            <a:endParaRPr kumimoji="1" lang="ja-JP" altLang="en-US" dirty="0"/>
          </a:p>
        </p:txBody>
      </p:sp>
    </p:spTree>
    <p:extLst>
      <p:ext uri="{BB962C8B-B14F-4D97-AF65-F5344CB8AC3E}">
        <p14:creationId xmlns:p14="http://schemas.microsoft.com/office/powerpoint/2010/main" val="2468134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380813" y="4215611"/>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sp>
        <p:nvSpPr>
          <p:cNvPr id="9" name="タイトル 1"/>
          <p:cNvSpPr>
            <a:spLocks noGrp="1"/>
          </p:cNvSpPr>
          <p:nvPr>
            <p:ph type="ctrTitle" hasCustomPrompt="1"/>
          </p:nvPr>
        </p:nvSpPr>
        <p:spPr>
          <a:xfrm>
            <a:off x="1380812" y="2239851"/>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3" y="4391171"/>
            <a:ext cx="8736971" cy="816496"/>
          </a:xfrm>
        </p:spPr>
        <p:txBody>
          <a:bodyPr>
            <a:normAutofit/>
          </a:bodyPr>
          <a:lstStyle>
            <a:lvl1pPr marL="0" indent="0" algn="l">
              <a:buNone/>
              <a:defRPr sz="1800">
                <a:solidFill>
                  <a:srgbClr val="595757"/>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03" y="-56707"/>
            <a:ext cx="12239803" cy="7128000"/>
          </a:xfrm>
          <a:prstGeom prst="rect">
            <a:avLst/>
          </a:prstGeom>
        </p:spPr>
      </p:pic>
    </p:spTree>
    <p:extLst>
      <p:ext uri="{BB962C8B-B14F-4D97-AF65-F5344CB8AC3E}">
        <p14:creationId xmlns:p14="http://schemas.microsoft.com/office/powerpoint/2010/main" val="32029823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1720439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33"/>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0732877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1146575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6"/>
            <a:ext cx="2628900" cy="5811839"/>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3" y="365126"/>
            <a:ext cx="7734300" cy="5811839"/>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4912871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8" name="サブタイトル 2"/>
          <p:cNvSpPr txBox="1">
            <a:spLocks/>
          </p:cNvSpPr>
          <p:nvPr/>
        </p:nvSpPr>
        <p:spPr>
          <a:xfrm>
            <a:off x="1380811"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sp>
        <p:nvSpPr>
          <p:cNvPr id="9" name="タイトル 1"/>
          <p:cNvSpPr>
            <a:spLocks noGrp="1"/>
          </p:cNvSpPr>
          <p:nvPr>
            <p:ph type="ctrTitle" hasCustomPrompt="1"/>
          </p:nvPr>
        </p:nvSpPr>
        <p:spPr>
          <a:xfrm>
            <a:off x="1380811" y="2239850"/>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1" y="4391170"/>
            <a:ext cx="8736971"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45" y="-35858"/>
            <a:ext cx="12240000" cy="7068996"/>
          </a:xfrm>
          <a:prstGeom prst="rect">
            <a:avLst/>
          </a:prstGeom>
        </p:spPr>
      </p:pic>
      <p:sp>
        <p:nvSpPr>
          <p:cNvPr id="6" name="サブタイトル 2"/>
          <p:cNvSpPr txBox="1">
            <a:spLocks/>
          </p:cNvSpPr>
          <p:nvPr/>
        </p:nvSpPr>
        <p:spPr>
          <a:xfrm>
            <a:off x="1380811"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45" y="-35858"/>
            <a:ext cx="12240000" cy="7068996"/>
          </a:xfrm>
          <a:prstGeom prst="rect">
            <a:avLst/>
          </a:prstGeom>
        </p:spPr>
      </p:pic>
      <p:sp>
        <p:nvSpPr>
          <p:cNvPr id="11" name="サブタイトル 2"/>
          <p:cNvSpPr txBox="1">
            <a:spLocks/>
          </p:cNvSpPr>
          <p:nvPr userDrawn="1"/>
        </p:nvSpPr>
        <p:spPr>
          <a:xfrm>
            <a:off x="1380813" y="4215611"/>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803" y="-56707"/>
            <a:ext cx="12239803" cy="7128000"/>
          </a:xfrm>
          <a:prstGeom prst="rect">
            <a:avLst/>
          </a:prstGeom>
        </p:spPr>
      </p:pic>
    </p:spTree>
    <p:extLst>
      <p:ext uri="{BB962C8B-B14F-4D97-AF65-F5344CB8AC3E}">
        <p14:creationId xmlns:p14="http://schemas.microsoft.com/office/powerpoint/2010/main" val="288730651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8" name="タイトル 1"/>
          <p:cNvSpPr>
            <a:spLocks noGrp="1"/>
          </p:cNvSpPr>
          <p:nvPr>
            <p:ph type="ctrTitle"/>
          </p:nvPr>
        </p:nvSpPr>
        <p:spPr>
          <a:xfrm>
            <a:off x="1295467" y="2334478"/>
            <a:ext cx="8736971" cy="1059904"/>
          </a:xfrm>
        </p:spPr>
        <p:txBody>
          <a:bodyPr>
            <a:normAutofit/>
          </a:bodyPr>
          <a:lstStyle>
            <a:lvl1pPr algn="l">
              <a:defRPr sz="3000" b="0">
                <a:solidFill>
                  <a:schemeClr val="bg1">
                    <a:lumMod val="50000"/>
                  </a:schemeClr>
                </a:solidFill>
              </a:defRPr>
            </a:lvl1pPr>
          </a:lstStyle>
          <a:p>
            <a:r>
              <a:rPr kumimoji="1" lang="ja-JP" altLang="en-US" smtClean="0"/>
              <a:t>マスター タイトルの書式設定</a:t>
            </a:r>
            <a:endParaRPr kumimoji="1" lang="ja-JP" altLang="en-US" dirty="0"/>
          </a:p>
        </p:txBody>
      </p:sp>
      <p:sp>
        <p:nvSpPr>
          <p:cNvPr id="9" name="サブタイトル 2"/>
          <p:cNvSpPr>
            <a:spLocks noGrp="1"/>
          </p:cNvSpPr>
          <p:nvPr>
            <p:ph type="subTitle" idx="1"/>
          </p:nvPr>
        </p:nvSpPr>
        <p:spPr>
          <a:xfrm>
            <a:off x="1295467" y="3789040"/>
            <a:ext cx="7680853"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25" y="-9147"/>
            <a:ext cx="12240000" cy="7040185"/>
          </a:xfrm>
          <a:prstGeom prst="rect">
            <a:avLst/>
          </a:prstGeom>
        </p:spPr>
      </p:pic>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25" y="-9147"/>
            <a:ext cx="12240000" cy="7040185"/>
          </a:xfrm>
          <a:prstGeom prst="rect">
            <a:avLst/>
          </a:prstGeom>
        </p:spPr>
      </p:pic>
      <p:pic>
        <p:nvPicPr>
          <p:cNvPr id="11" name="図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2" y="0"/>
            <a:ext cx="12233903" cy="7092000"/>
          </a:xfrm>
          <a:prstGeom prst="rect">
            <a:avLst/>
          </a:prstGeom>
        </p:spPr>
      </p:pic>
    </p:spTree>
    <p:extLst>
      <p:ext uri="{BB962C8B-B14F-4D97-AF65-F5344CB8AC3E}">
        <p14:creationId xmlns:p14="http://schemas.microsoft.com/office/powerpoint/2010/main" val="18841252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838200" y="1825625"/>
            <a:ext cx="10058333" cy="4351338"/>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129909222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2_タイトルのみ">
    <p:spTree>
      <p:nvGrpSpPr>
        <p:cNvPr id="1" name=""/>
        <p:cNvGrpSpPr/>
        <p:nvPr/>
      </p:nvGrpSpPr>
      <p:grpSpPr>
        <a:xfrm>
          <a:off x="0" y="0"/>
          <a:ext cx="0" cy="0"/>
          <a:chOff x="0" y="0"/>
          <a:chExt cx="0" cy="0"/>
        </a:xfrm>
      </p:grpSpPr>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2" y="0"/>
            <a:ext cx="12233903" cy="7092000"/>
          </a:xfrm>
          <a:prstGeom prst="rect">
            <a:avLst/>
          </a:prstGeom>
        </p:spPr>
      </p:pic>
      <p:sp>
        <p:nvSpPr>
          <p:cNvPr id="2" name="Title 1"/>
          <p:cNvSpPr>
            <a:spLocks noGrp="1"/>
          </p:cNvSpPr>
          <p:nvPr>
            <p:ph type="title"/>
          </p:nvPr>
        </p:nvSpPr>
        <p:spPr>
          <a:xfrm>
            <a:off x="217098" y="115634"/>
            <a:ext cx="9984000" cy="686623"/>
          </a:xfrm>
        </p:spPr>
        <p:txBody>
          <a:bodyPr>
            <a:normAutofit/>
          </a:bodyPr>
          <a:lstStyle>
            <a:lvl1pPr>
              <a:defRPr sz="2400" b="1">
                <a:solidFill>
                  <a:srgbClr val="0070C0"/>
                </a:solidFill>
              </a:defRPr>
            </a:lvl1p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defTabSz="914377"/>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914377"/>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7" name="コンテンツ プレースホルダー 6"/>
          <p:cNvSpPr>
            <a:spLocks noGrp="1"/>
          </p:cNvSpPr>
          <p:nvPr>
            <p:ph sz="quarter" idx="13"/>
          </p:nvPr>
        </p:nvSpPr>
        <p:spPr>
          <a:xfrm>
            <a:off x="838200" y="1958196"/>
            <a:ext cx="10113963" cy="4261450"/>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90438"/>
            <a:ext cx="10113963" cy="842768"/>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Tree>
    <p:extLst>
      <p:ext uri="{BB962C8B-B14F-4D97-AF65-F5344CB8AC3E}">
        <p14:creationId xmlns:p14="http://schemas.microsoft.com/office/powerpoint/2010/main" val="263749907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8_タイトルのみ">
    <p:spTree>
      <p:nvGrpSpPr>
        <p:cNvPr id="1" name=""/>
        <p:cNvGrpSpPr/>
        <p:nvPr/>
      </p:nvGrpSpPr>
      <p:grpSpPr>
        <a:xfrm>
          <a:off x="0" y="0"/>
          <a:ext cx="0" cy="0"/>
          <a:chOff x="0" y="0"/>
          <a:chExt cx="0" cy="0"/>
        </a:xfrm>
      </p:grpSpPr>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3" y="0"/>
            <a:ext cx="12233903" cy="7092000"/>
          </a:xfrm>
          <a:prstGeom prst="rect">
            <a:avLst/>
          </a:prstGeom>
        </p:spPr>
      </p:pic>
      <p:sp>
        <p:nvSpPr>
          <p:cNvPr id="2" name="Title 1"/>
          <p:cNvSpPr>
            <a:spLocks noGrp="1"/>
          </p:cNvSpPr>
          <p:nvPr>
            <p:ph type="title"/>
          </p:nvPr>
        </p:nvSpPr>
        <p:spPr>
          <a:xfrm>
            <a:off x="217098" y="115634"/>
            <a:ext cx="9984000" cy="686623"/>
          </a:xfrm>
        </p:spPr>
        <p:txBody>
          <a:bodyPr>
            <a:normAutofit/>
          </a:bodyPr>
          <a:lstStyle>
            <a:lvl1pPr>
              <a:defRPr sz="2400" b="1">
                <a:solidFill>
                  <a:srgbClr val="0070C0"/>
                </a:solidFill>
              </a:defRPr>
            </a:lvl1p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defTabSz="914377"/>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914377"/>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18" name="コンテンツ プレースホルダー 6"/>
          <p:cNvSpPr>
            <a:spLocks noGrp="1"/>
          </p:cNvSpPr>
          <p:nvPr>
            <p:ph sz="quarter" idx="13"/>
          </p:nvPr>
        </p:nvSpPr>
        <p:spPr>
          <a:xfrm>
            <a:off x="298012" y="1039931"/>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9" name="コンテンツ プレースホルダー 6"/>
          <p:cNvSpPr>
            <a:spLocks noGrp="1"/>
          </p:cNvSpPr>
          <p:nvPr>
            <p:ph sz="quarter" idx="14"/>
          </p:nvPr>
        </p:nvSpPr>
        <p:spPr>
          <a:xfrm>
            <a:off x="298011" y="3583260"/>
            <a:ext cx="2199684" cy="2480509"/>
          </a:xfrm>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23" name="コンテンツ プレースホルダー 6"/>
          <p:cNvSpPr>
            <a:spLocks noGrp="1"/>
          </p:cNvSpPr>
          <p:nvPr>
            <p:ph sz="quarter" idx="15"/>
          </p:nvPr>
        </p:nvSpPr>
        <p:spPr>
          <a:xfrm>
            <a:off x="2678673" y="1039931"/>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24" name="コンテンツ プレースホルダー 6"/>
          <p:cNvSpPr>
            <a:spLocks noGrp="1"/>
          </p:cNvSpPr>
          <p:nvPr>
            <p:ph sz="quarter" idx="16"/>
          </p:nvPr>
        </p:nvSpPr>
        <p:spPr>
          <a:xfrm>
            <a:off x="2678672" y="3583260"/>
            <a:ext cx="2199684" cy="2480509"/>
          </a:xfrm>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25" name="コンテンツ プレースホルダー 6"/>
          <p:cNvSpPr>
            <a:spLocks noGrp="1"/>
          </p:cNvSpPr>
          <p:nvPr>
            <p:ph sz="quarter" idx="17"/>
          </p:nvPr>
        </p:nvSpPr>
        <p:spPr>
          <a:xfrm>
            <a:off x="5059334" y="1039931"/>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26" name="コンテンツ プレースホルダー 6"/>
          <p:cNvSpPr>
            <a:spLocks noGrp="1"/>
          </p:cNvSpPr>
          <p:nvPr>
            <p:ph sz="quarter" idx="18"/>
          </p:nvPr>
        </p:nvSpPr>
        <p:spPr>
          <a:xfrm>
            <a:off x="5059333" y="3583260"/>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27" name="コンテンツ プレースホルダー 6"/>
          <p:cNvSpPr>
            <a:spLocks noGrp="1"/>
          </p:cNvSpPr>
          <p:nvPr>
            <p:ph sz="quarter" idx="19"/>
          </p:nvPr>
        </p:nvSpPr>
        <p:spPr>
          <a:xfrm>
            <a:off x="7439995" y="1064941"/>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28" name="コンテンツ プレースホルダー 6"/>
          <p:cNvSpPr>
            <a:spLocks noGrp="1"/>
          </p:cNvSpPr>
          <p:nvPr>
            <p:ph sz="quarter" idx="20"/>
          </p:nvPr>
        </p:nvSpPr>
        <p:spPr>
          <a:xfrm>
            <a:off x="7439994" y="3608270"/>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29" name="コンテンツ プレースホルダー 6"/>
          <p:cNvSpPr>
            <a:spLocks noGrp="1"/>
          </p:cNvSpPr>
          <p:nvPr>
            <p:ph sz="quarter" idx="21"/>
          </p:nvPr>
        </p:nvSpPr>
        <p:spPr>
          <a:xfrm>
            <a:off x="9820657" y="1064941"/>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30" name="コンテンツ プレースホルダー 6"/>
          <p:cNvSpPr>
            <a:spLocks noGrp="1"/>
          </p:cNvSpPr>
          <p:nvPr>
            <p:ph sz="quarter" idx="22"/>
          </p:nvPr>
        </p:nvSpPr>
        <p:spPr>
          <a:xfrm>
            <a:off x="9820656" y="3608270"/>
            <a:ext cx="2199684" cy="248050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335563157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7_タイトルのみ">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2" y="0"/>
            <a:ext cx="12233903" cy="7092000"/>
          </a:xfrm>
          <a:prstGeom prst="rect">
            <a:avLst/>
          </a:prstGeom>
        </p:spPr>
      </p:pic>
      <p:sp>
        <p:nvSpPr>
          <p:cNvPr id="2" name="Title 1"/>
          <p:cNvSpPr>
            <a:spLocks noGrp="1"/>
          </p:cNvSpPr>
          <p:nvPr>
            <p:ph type="title"/>
          </p:nvPr>
        </p:nvSpPr>
        <p:spPr>
          <a:xfrm>
            <a:off x="838200" y="296562"/>
            <a:ext cx="9984000" cy="527219"/>
          </a:xfrm>
        </p:spPr>
        <p:txBody>
          <a:bodyPr>
            <a:normAutofit/>
          </a:bodyPr>
          <a:lstStyle>
            <a:lvl1pPr>
              <a:defRPr sz="2400" b="1">
                <a:solidFill>
                  <a:schemeClr val="accent5"/>
                </a:solidFill>
              </a:defRPr>
            </a:lvl1pPr>
          </a:lstStyle>
          <a:p>
            <a:r>
              <a:rPr lang="ja-JP" altLang="en-US" dirty="0" smtClean="0"/>
              <a:t>マスター タイトルの書式設定</a:t>
            </a:r>
            <a:endParaRPr lang="en-US" dirty="0"/>
          </a:p>
        </p:txBody>
      </p:sp>
      <p:sp>
        <p:nvSpPr>
          <p:cNvPr id="3" name="Date Placeholder 2"/>
          <p:cNvSpPr>
            <a:spLocks noGrp="1"/>
          </p:cNvSpPr>
          <p:nvPr>
            <p:ph type="dt" sz="half" idx="10"/>
          </p:nvPr>
        </p:nvSpPr>
        <p:spPr/>
        <p:txBody>
          <a:bodyPr/>
          <a:lstStyle/>
          <a:p>
            <a:pPr defTabSz="914377"/>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914377"/>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7" name="コンテンツ プレースホルダー 6"/>
          <p:cNvSpPr>
            <a:spLocks noGrp="1"/>
          </p:cNvSpPr>
          <p:nvPr>
            <p:ph sz="quarter" idx="13"/>
          </p:nvPr>
        </p:nvSpPr>
        <p:spPr>
          <a:xfrm>
            <a:off x="838201" y="1780595"/>
            <a:ext cx="5114025" cy="462454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8" name="コンテンツ プレースホルダー 6"/>
          <p:cNvSpPr>
            <a:spLocks noGrp="1"/>
          </p:cNvSpPr>
          <p:nvPr>
            <p:ph sz="quarter" idx="18"/>
          </p:nvPr>
        </p:nvSpPr>
        <p:spPr>
          <a:xfrm>
            <a:off x="5980078" y="1780595"/>
            <a:ext cx="5114025" cy="4624547"/>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22640879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8" name="タイトル 1"/>
          <p:cNvSpPr>
            <a:spLocks noGrp="1"/>
          </p:cNvSpPr>
          <p:nvPr>
            <p:ph type="ctrTitle"/>
          </p:nvPr>
        </p:nvSpPr>
        <p:spPr>
          <a:xfrm>
            <a:off x="1295469" y="2334479"/>
            <a:ext cx="8736971"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1295468" y="3789040"/>
            <a:ext cx="7680853" cy="1368152"/>
          </a:xfrm>
        </p:spPr>
        <p:txBody>
          <a:bodyPr>
            <a:normAutofit/>
          </a:bodyPr>
          <a:lstStyle>
            <a:lvl1pPr marL="0" indent="0" algn="l">
              <a:buNone/>
              <a:defRPr sz="2000">
                <a:solidFill>
                  <a:schemeClr val="bg1">
                    <a:lumMod val="50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2" y="0"/>
            <a:ext cx="12233903" cy="7092000"/>
          </a:xfrm>
          <a:prstGeom prst="rect">
            <a:avLst/>
          </a:prstGeom>
        </p:spPr>
      </p:pic>
    </p:spTree>
    <p:extLst>
      <p:ext uri="{BB962C8B-B14F-4D97-AF65-F5344CB8AC3E}">
        <p14:creationId xmlns:p14="http://schemas.microsoft.com/office/powerpoint/2010/main" val="293167454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1_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38200" y="296562"/>
            <a:ext cx="9984000" cy="527219"/>
          </a:xfrm>
        </p:spPr>
        <p:txBody>
          <a:bodyPr>
            <a:normAutofit/>
          </a:bodyPr>
          <a:lstStyle>
            <a:lvl1pPr>
              <a:defRPr sz="2400"/>
            </a:lvl1p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defTabSz="914377"/>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914377"/>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7" name="コンテンツ プレースホルダー 6"/>
          <p:cNvSpPr>
            <a:spLocks noGrp="1"/>
          </p:cNvSpPr>
          <p:nvPr>
            <p:ph sz="quarter" idx="13"/>
          </p:nvPr>
        </p:nvSpPr>
        <p:spPr>
          <a:xfrm>
            <a:off x="838200"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コンテンツ プレースホルダー 6"/>
          <p:cNvSpPr>
            <a:spLocks noGrp="1"/>
          </p:cNvSpPr>
          <p:nvPr>
            <p:ph sz="quarter" idx="14"/>
          </p:nvPr>
        </p:nvSpPr>
        <p:spPr>
          <a:xfrm>
            <a:off x="838200"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コンテンツ プレースホルダー 6"/>
          <p:cNvSpPr>
            <a:spLocks noGrp="1"/>
          </p:cNvSpPr>
          <p:nvPr>
            <p:ph sz="quarter" idx="15"/>
          </p:nvPr>
        </p:nvSpPr>
        <p:spPr>
          <a:xfrm>
            <a:off x="5958016"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 name="コンテンツ プレースホルダー 6"/>
          <p:cNvSpPr>
            <a:spLocks noGrp="1"/>
          </p:cNvSpPr>
          <p:nvPr>
            <p:ph sz="quarter" idx="16"/>
          </p:nvPr>
        </p:nvSpPr>
        <p:spPr>
          <a:xfrm>
            <a:off x="5958016"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Tree>
    <p:extLst>
      <p:ext uri="{BB962C8B-B14F-4D97-AF65-F5344CB8AC3E}">
        <p14:creationId xmlns:p14="http://schemas.microsoft.com/office/powerpoint/2010/main" val="66798790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38200" y="296562"/>
            <a:ext cx="9984000" cy="527219"/>
          </a:xfrm>
        </p:spPr>
        <p:txBody>
          <a:bodyPr>
            <a:normAutofit/>
          </a:bodyPr>
          <a:lstStyle>
            <a:lvl1pPr>
              <a:defRPr sz="2400"/>
            </a:lvl1p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defTabSz="914377"/>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914377"/>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7" name="コンテンツ プレースホルダー 6"/>
          <p:cNvSpPr>
            <a:spLocks noGrp="1"/>
          </p:cNvSpPr>
          <p:nvPr>
            <p:ph sz="quarter" idx="13"/>
          </p:nvPr>
        </p:nvSpPr>
        <p:spPr>
          <a:xfrm>
            <a:off x="393033" y="1783280"/>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コンテンツ プレースホルダー 6"/>
          <p:cNvSpPr>
            <a:spLocks noGrp="1"/>
          </p:cNvSpPr>
          <p:nvPr>
            <p:ph sz="quarter" idx="14"/>
          </p:nvPr>
        </p:nvSpPr>
        <p:spPr>
          <a:xfrm>
            <a:off x="393033" y="4094205"/>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コンテンツ プレースホルダー 6"/>
          <p:cNvSpPr>
            <a:spLocks noGrp="1"/>
          </p:cNvSpPr>
          <p:nvPr>
            <p:ph sz="quarter" idx="15"/>
          </p:nvPr>
        </p:nvSpPr>
        <p:spPr>
          <a:xfrm>
            <a:off x="4224317" y="1760658"/>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 name="コンテンツ プレースホルダー 6"/>
          <p:cNvSpPr>
            <a:spLocks noGrp="1"/>
          </p:cNvSpPr>
          <p:nvPr>
            <p:ph sz="quarter" idx="16"/>
          </p:nvPr>
        </p:nvSpPr>
        <p:spPr>
          <a:xfrm>
            <a:off x="4224317" y="4071583"/>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2" name="コンテンツ プレースホルダー 6"/>
          <p:cNvSpPr>
            <a:spLocks noGrp="1"/>
          </p:cNvSpPr>
          <p:nvPr>
            <p:ph sz="quarter" idx="18"/>
          </p:nvPr>
        </p:nvSpPr>
        <p:spPr>
          <a:xfrm>
            <a:off x="8055602" y="1770621"/>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3" name="コンテンツ プレースホルダー 6"/>
          <p:cNvSpPr>
            <a:spLocks noGrp="1"/>
          </p:cNvSpPr>
          <p:nvPr>
            <p:ph sz="quarter" idx="19"/>
          </p:nvPr>
        </p:nvSpPr>
        <p:spPr>
          <a:xfrm>
            <a:off x="8055602" y="4081546"/>
            <a:ext cx="3699252"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Tree>
    <p:extLst>
      <p:ext uri="{BB962C8B-B14F-4D97-AF65-F5344CB8AC3E}">
        <p14:creationId xmlns:p14="http://schemas.microsoft.com/office/powerpoint/2010/main" val="403258714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_タイトルのみ">
    <p:spTree>
      <p:nvGrpSpPr>
        <p:cNvPr id="1" name=""/>
        <p:cNvGrpSpPr/>
        <p:nvPr/>
      </p:nvGrpSpPr>
      <p:grpSpPr>
        <a:xfrm>
          <a:off x="0" y="0"/>
          <a:ext cx="0" cy="0"/>
          <a:chOff x="0" y="0"/>
          <a:chExt cx="0" cy="0"/>
        </a:xfrm>
      </p:grpSpPr>
      <p:sp>
        <p:nvSpPr>
          <p:cNvPr id="7" name="コンテンツ プレースホルダー 6"/>
          <p:cNvSpPr>
            <a:spLocks noGrp="1"/>
          </p:cNvSpPr>
          <p:nvPr>
            <p:ph sz="quarter" idx="13"/>
          </p:nvPr>
        </p:nvSpPr>
        <p:spPr>
          <a:xfrm>
            <a:off x="838200"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コンテンツ プレースホルダー 6"/>
          <p:cNvSpPr>
            <a:spLocks noGrp="1"/>
          </p:cNvSpPr>
          <p:nvPr>
            <p:ph sz="quarter" idx="14"/>
          </p:nvPr>
        </p:nvSpPr>
        <p:spPr>
          <a:xfrm>
            <a:off x="838200"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コンテンツ プレースホルダー 6"/>
          <p:cNvSpPr>
            <a:spLocks noGrp="1"/>
          </p:cNvSpPr>
          <p:nvPr>
            <p:ph sz="quarter" idx="15"/>
          </p:nvPr>
        </p:nvSpPr>
        <p:spPr>
          <a:xfrm>
            <a:off x="5958016"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 name="コンテンツ プレースホルダー 6"/>
          <p:cNvSpPr>
            <a:spLocks noGrp="1"/>
          </p:cNvSpPr>
          <p:nvPr>
            <p:ph sz="quarter" idx="16"/>
          </p:nvPr>
        </p:nvSpPr>
        <p:spPr>
          <a:xfrm>
            <a:off x="5958016"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5" name="縦書きテキスト プレースホルダー 14"/>
          <p:cNvSpPr>
            <a:spLocks noGrp="1"/>
          </p:cNvSpPr>
          <p:nvPr>
            <p:ph type="body" orient="vert" sz="quarter" idx="18"/>
          </p:nvPr>
        </p:nvSpPr>
        <p:spPr>
          <a:xfrm>
            <a:off x="350256"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smtClean="0"/>
              <a:t>マスター テキストの書式設定</a:t>
            </a:r>
          </a:p>
        </p:txBody>
      </p:sp>
      <p:sp>
        <p:nvSpPr>
          <p:cNvPr id="16" name="縦書きテキスト プレースホルダー 14"/>
          <p:cNvSpPr>
            <a:spLocks noGrp="1"/>
          </p:cNvSpPr>
          <p:nvPr>
            <p:ph type="body" orient="vert" sz="quarter" idx="19"/>
          </p:nvPr>
        </p:nvSpPr>
        <p:spPr>
          <a:xfrm>
            <a:off x="11001291"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smtClean="0"/>
              <a:t>マスター テキストの書式設定</a:t>
            </a:r>
          </a:p>
        </p:txBody>
      </p:sp>
      <p:sp>
        <p:nvSpPr>
          <p:cNvPr id="17" name="日付プレースホルダー 16"/>
          <p:cNvSpPr>
            <a:spLocks noGrp="1"/>
          </p:cNvSpPr>
          <p:nvPr>
            <p:ph type="dt" sz="half" idx="20"/>
          </p:nvPr>
        </p:nvSpPr>
        <p:spPr/>
        <p:txBody>
          <a:bodyPr/>
          <a:lstStyle/>
          <a:p>
            <a:pPr defTabSz="914377"/>
            <a:endParaRPr lang="ja-JP" altLang="en-US" dirty="0">
              <a:solidFill>
                <a:prstClr val="black">
                  <a:tint val="75000"/>
                </a:prstClr>
              </a:solidFill>
            </a:endParaRPr>
          </a:p>
        </p:txBody>
      </p:sp>
      <p:sp>
        <p:nvSpPr>
          <p:cNvPr id="18" name="フッター プレースホルダー 17"/>
          <p:cNvSpPr>
            <a:spLocks noGrp="1"/>
          </p:cNvSpPr>
          <p:nvPr>
            <p:ph type="ftr" sz="quarter" idx="21"/>
          </p:nvPr>
        </p:nvSpPr>
        <p:spPr/>
        <p:txBody>
          <a:bodyPr/>
          <a:lstStyle/>
          <a:p>
            <a:pPr defTabSz="914377"/>
            <a:endParaRPr lang="ja-JP" altLang="en-US" dirty="0">
              <a:solidFill>
                <a:prstClr val="black">
                  <a:tint val="75000"/>
                </a:prstClr>
              </a:solidFill>
            </a:endParaRPr>
          </a:p>
        </p:txBody>
      </p:sp>
      <p:sp>
        <p:nvSpPr>
          <p:cNvPr id="19" name="スライド番号プレースホルダー 18"/>
          <p:cNvSpPr>
            <a:spLocks noGrp="1"/>
          </p:cNvSpPr>
          <p:nvPr>
            <p:ph type="sldNum" sz="quarter" idx="2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20" name="タイトル 19"/>
          <p:cNvSpPr>
            <a:spLocks noGrp="1"/>
          </p:cNvSpPr>
          <p:nvPr>
            <p:ph type="title"/>
          </p:nvPr>
        </p:nvSpPr>
        <p:spPr>
          <a:xfrm>
            <a:off x="838200" y="365128"/>
            <a:ext cx="9984000" cy="518714"/>
          </a:xfrm>
        </p:spPr>
        <p:txBody>
          <a:bodyPr/>
          <a:lstStyle/>
          <a:p>
            <a:r>
              <a:rPr kumimoji="1" lang="ja-JP" altLang="en-US" smtClean="0"/>
              <a:t>マスター タイトルの書式設定</a:t>
            </a:r>
            <a:endParaRPr kumimoji="1" lang="ja-JP" altLang="en-US" dirty="0"/>
          </a:p>
        </p:txBody>
      </p:sp>
    </p:spTree>
    <p:extLst>
      <p:ext uri="{BB962C8B-B14F-4D97-AF65-F5344CB8AC3E}">
        <p14:creationId xmlns:p14="http://schemas.microsoft.com/office/powerpoint/2010/main" val="171704912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6_タイトルのみ">
    <p:spTree>
      <p:nvGrpSpPr>
        <p:cNvPr id="1" name=""/>
        <p:cNvGrpSpPr/>
        <p:nvPr/>
      </p:nvGrpSpPr>
      <p:grpSpPr>
        <a:xfrm>
          <a:off x="0" y="0"/>
          <a:ext cx="0" cy="0"/>
          <a:chOff x="0" y="0"/>
          <a:chExt cx="0" cy="0"/>
        </a:xfrm>
      </p:grpSpPr>
      <p:sp>
        <p:nvSpPr>
          <p:cNvPr id="7" name="コンテンツ プレースホルダー 6"/>
          <p:cNvSpPr>
            <a:spLocks noGrp="1"/>
          </p:cNvSpPr>
          <p:nvPr>
            <p:ph sz="quarter" idx="13"/>
          </p:nvPr>
        </p:nvSpPr>
        <p:spPr>
          <a:xfrm>
            <a:off x="838200"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コンテンツ プレースホルダー 6"/>
          <p:cNvSpPr>
            <a:spLocks noGrp="1"/>
          </p:cNvSpPr>
          <p:nvPr>
            <p:ph sz="quarter" idx="14"/>
          </p:nvPr>
        </p:nvSpPr>
        <p:spPr>
          <a:xfrm>
            <a:off x="838200"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コンテンツ プレースホルダー 6"/>
          <p:cNvSpPr>
            <a:spLocks noGrp="1"/>
          </p:cNvSpPr>
          <p:nvPr>
            <p:ph sz="quarter" idx="15"/>
          </p:nvPr>
        </p:nvSpPr>
        <p:spPr>
          <a:xfrm>
            <a:off x="5958016"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 name="コンテンツ プレースホルダー 6"/>
          <p:cNvSpPr>
            <a:spLocks noGrp="1"/>
          </p:cNvSpPr>
          <p:nvPr>
            <p:ph sz="quarter" idx="16"/>
          </p:nvPr>
        </p:nvSpPr>
        <p:spPr>
          <a:xfrm>
            <a:off x="5958016"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5" name="縦書きテキスト プレースホルダー 14"/>
          <p:cNvSpPr>
            <a:spLocks noGrp="1"/>
          </p:cNvSpPr>
          <p:nvPr>
            <p:ph type="body" orient="vert" sz="quarter" idx="18" hasCustomPrompt="1"/>
          </p:nvPr>
        </p:nvSpPr>
        <p:spPr>
          <a:xfrm>
            <a:off x="350256"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dirty="0" smtClean="0"/>
              <a:t>人口あたり比較</a:t>
            </a:r>
            <a:endParaRPr kumimoji="1" lang="ja-JP" altLang="en-US" dirty="0"/>
          </a:p>
        </p:txBody>
      </p:sp>
      <p:sp>
        <p:nvSpPr>
          <p:cNvPr id="16" name="縦書きテキスト プレースホルダー 14"/>
          <p:cNvSpPr>
            <a:spLocks noGrp="1"/>
          </p:cNvSpPr>
          <p:nvPr>
            <p:ph type="body" orient="vert" sz="quarter" idx="19" hasCustomPrompt="1"/>
          </p:nvPr>
        </p:nvSpPr>
        <p:spPr>
          <a:xfrm>
            <a:off x="11001291"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dirty="0" smtClean="0"/>
              <a:t>分布比較</a:t>
            </a:r>
            <a:endParaRPr kumimoji="1" lang="ja-JP" altLang="en-US" dirty="0"/>
          </a:p>
        </p:txBody>
      </p:sp>
      <p:sp>
        <p:nvSpPr>
          <p:cNvPr id="17" name="日付プレースホルダー 16"/>
          <p:cNvSpPr>
            <a:spLocks noGrp="1"/>
          </p:cNvSpPr>
          <p:nvPr>
            <p:ph type="dt" sz="half" idx="20"/>
          </p:nvPr>
        </p:nvSpPr>
        <p:spPr/>
        <p:txBody>
          <a:bodyPr/>
          <a:lstStyle/>
          <a:p>
            <a:pPr defTabSz="914377"/>
            <a:endParaRPr lang="ja-JP" altLang="en-US" dirty="0">
              <a:solidFill>
                <a:prstClr val="black">
                  <a:tint val="75000"/>
                </a:prstClr>
              </a:solidFill>
            </a:endParaRPr>
          </a:p>
        </p:txBody>
      </p:sp>
      <p:sp>
        <p:nvSpPr>
          <p:cNvPr id="18" name="フッター プレースホルダー 17"/>
          <p:cNvSpPr>
            <a:spLocks noGrp="1"/>
          </p:cNvSpPr>
          <p:nvPr>
            <p:ph type="ftr" sz="quarter" idx="21"/>
          </p:nvPr>
        </p:nvSpPr>
        <p:spPr/>
        <p:txBody>
          <a:bodyPr/>
          <a:lstStyle/>
          <a:p>
            <a:pPr defTabSz="914377"/>
            <a:endParaRPr lang="ja-JP" altLang="en-US" dirty="0">
              <a:solidFill>
                <a:prstClr val="black">
                  <a:tint val="75000"/>
                </a:prstClr>
              </a:solidFill>
            </a:endParaRPr>
          </a:p>
        </p:txBody>
      </p:sp>
      <p:sp>
        <p:nvSpPr>
          <p:cNvPr id="19" name="スライド番号プレースホルダー 18"/>
          <p:cNvSpPr>
            <a:spLocks noGrp="1"/>
          </p:cNvSpPr>
          <p:nvPr>
            <p:ph type="sldNum" sz="quarter" idx="2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20" name="タイトル 19"/>
          <p:cNvSpPr>
            <a:spLocks noGrp="1"/>
          </p:cNvSpPr>
          <p:nvPr>
            <p:ph type="title"/>
          </p:nvPr>
        </p:nvSpPr>
        <p:spPr>
          <a:xfrm>
            <a:off x="838200" y="365128"/>
            <a:ext cx="9984000" cy="518714"/>
          </a:xfrm>
        </p:spPr>
        <p:txBody>
          <a:bodyPr/>
          <a:lstStyle/>
          <a:p>
            <a:r>
              <a:rPr kumimoji="1" lang="ja-JP" altLang="en-US" smtClean="0"/>
              <a:t>マスター タイトルの書式設定</a:t>
            </a:r>
            <a:endParaRPr kumimoji="1" lang="ja-JP" altLang="en-US" dirty="0"/>
          </a:p>
        </p:txBody>
      </p:sp>
    </p:spTree>
    <p:extLst>
      <p:ext uri="{BB962C8B-B14F-4D97-AF65-F5344CB8AC3E}">
        <p14:creationId xmlns:p14="http://schemas.microsoft.com/office/powerpoint/2010/main" val="300370628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タイトルのみ">
    <p:spTree>
      <p:nvGrpSpPr>
        <p:cNvPr id="1" name=""/>
        <p:cNvGrpSpPr/>
        <p:nvPr/>
      </p:nvGrpSpPr>
      <p:grpSpPr>
        <a:xfrm>
          <a:off x="0" y="0"/>
          <a:ext cx="0" cy="0"/>
          <a:chOff x="0" y="0"/>
          <a:chExt cx="0" cy="0"/>
        </a:xfrm>
      </p:grpSpPr>
      <p:sp>
        <p:nvSpPr>
          <p:cNvPr id="7" name="コンテンツ プレースホルダー 6"/>
          <p:cNvSpPr>
            <a:spLocks noGrp="1"/>
          </p:cNvSpPr>
          <p:nvPr>
            <p:ph sz="quarter" idx="13"/>
          </p:nvPr>
        </p:nvSpPr>
        <p:spPr>
          <a:xfrm>
            <a:off x="838200"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8" name="コンテンツ プレースホルダー 6"/>
          <p:cNvSpPr>
            <a:spLocks noGrp="1"/>
          </p:cNvSpPr>
          <p:nvPr>
            <p:ph sz="quarter" idx="14"/>
          </p:nvPr>
        </p:nvSpPr>
        <p:spPr>
          <a:xfrm>
            <a:off x="838200"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9" name="コンテンツ プレースホルダー 6"/>
          <p:cNvSpPr>
            <a:spLocks noGrp="1"/>
          </p:cNvSpPr>
          <p:nvPr>
            <p:ph sz="quarter" idx="15"/>
          </p:nvPr>
        </p:nvSpPr>
        <p:spPr>
          <a:xfrm>
            <a:off x="5958016" y="1783280"/>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 name="コンテンツ プレースホルダー 6"/>
          <p:cNvSpPr>
            <a:spLocks noGrp="1"/>
          </p:cNvSpPr>
          <p:nvPr>
            <p:ph sz="quarter" idx="16"/>
          </p:nvPr>
        </p:nvSpPr>
        <p:spPr>
          <a:xfrm>
            <a:off x="5958016" y="4094205"/>
            <a:ext cx="4994275" cy="231362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テキスト プレースホルダー 10"/>
          <p:cNvSpPr>
            <a:spLocks noGrp="1"/>
          </p:cNvSpPr>
          <p:nvPr>
            <p:ph type="body" sz="quarter" idx="17"/>
          </p:nvPr>
        </p:nvSpPr>
        <p:spPr>
          <a:xfrm>
            <a:off x="838200" y="906463"/>
            <a:ext cx="10113963" cy="854195"/>
          </a:xfrm>
          <a:solidFill>
            <a:schemeClr val="bg1"/>
          </a:solidFill>
          <a:ln>
            <a:solidFill>
              <a:schemeClr val="tx1"/>
            </a:solidFill>
            <a:prstDash val="sysDot"/>
          </a:ln>
        </p:spPr>
        <p:txBody>
          <a:bodyPr anchor="ctr">
            <a:no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5" name="縦書きテキスト プレースホルダー 14"/>
          <p:cNvSpPr>
            <a:spLocks noGrp="1"/>
          </p:cNvSpPr>
          <p:nvPr>
            <p:ph type="body" orient="vert" sz="quarter" idx="18" hasCustomPrompt="1"/>
          </p:nvPr>
        </p:nvSpPr>
        <p:spPr>
          <a:xfrm>
            <a:off x="350256"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dirty="0" smtClean="0"/>
              <a:t>全国・最大の推移</a:t>
            </a:r>
            <a:endParaRPr kumimoji="1" lang="en-US" altLang="ja-JP" dirty="0" smtClean="0"/>
          </a:p>
        </p:txBody>
      </p:sp>
      <p:sp>
        <p:nvSpPr>
          <p:cNvPr id="16" name="縦書きテキスト プレースホルダー 14"/>
          <p:cNvSpPr>
            <a:spLocks noGrp="1"/>
          </p:cNvSpPr>
          <p:nvPr>
            <p:ph type="body" orient="vert" sz="quarter" idx="19" hasCustomPrompt="1"/>
          </p:nvPr>
        </p:nvSpPr>
        <p:spPr>
          <a:xfrm>
            <a:off x="11001291" y="1760538"/>
            <a:ext cx="450850" cy="4646612"/>
          </a:xfrm>
          <a:noFill/>
        </p:spPr>
        <p:txBody>
          <a:bodyPr vert="eaVert" wrap="none" anchor="ctr">
            <a:noAutofit/>
          </a:bodyPr>
          <a:lstStyle>
            <a:lvl1pPr marL="0" indent="0" algn="ctr">
              <a:buFontTx/>
              <a:buNone/>
              <a:defRPr b="1"/>
            </a:lvl1pPr>
            <a:lvl2pPr marL="457200" indent="0">
              <a:buFontTx/>
              <a:buNone/>
              <a:defRPr b="1"/>
            </a:lvl2pPr>
            <a:lvl3pPr marL="914400" indent="0">
              <a:buFontTx/>
              <a:buNone/>
              <a:defRPr b="1"/>
            </a:lvl3pPr>
            <a:lvl4pPr marL="1371600" indent="0">
              <a:buFontTx/>
              <a:buNone/>
              <a:defRPr b="1"/>
            </a:lvl4pPr>
            <a:lvl5pPr>
              <a:buFontTx/>
              <a:buNone/>
              <a:defRPr b="1"/>
            </a:lvl5pPr>
          </a:lstStyle>
          <a:p>
            <a:pPr lvl="0"/>
            <a:r>
              <a:rPr kumimoji="1" lang="ja-JP" altLang="en-US" dirty="0" smtClean="0"/>
              <a:t>大規模都道府県の推移</a:t>
            </a:r>
            <a:endParaRPr kumimoji="1" lang="ja-JP" altLang="en-US" dirty="0"/>
          </a:p>
        </p:txBody>
      </p:sp>
      <p:sp>
        <p:nvSpPr>
          <p:cNvPr id="17" name="日付プレースホルダー 16"/>
          <p:cNvSpPr>
            <a:spLocks noGrp="1"/>
          </p:cNvSpPr>
          <p:nvPr>
            <p:ph type="dt" sz="half" idx="20"/>
          </p:nvPr>
        </p:nvSpPr>
        <p:spPr/>
        <p:txBody>
          <a:bodyPr/>
          <a:lstStyle/>
          <a:p>
            <a:pPr defTabSz="914377"/>
            <a:endParaRPr lang="ja-JP" altLang="en-US" dirty="0">
              <a:solidFill>
                <a:prstClr val="black">
                  <a:tint val="75000"/>
                </a:prstClr>
              </a:solidFill>
            </a:endParaRPr>
          </a:p>
        </p:txBody>
      </p:sp>
      <p:sp>
        <p:nvSpPr>
          <p:cNvPr id="18" name="フッター プレースホルダー 17"/>
          <p:cNvSpPr>
            <a:spLocks noGrp="1"/>
          </p:cNvSpPr>
          <p:nvPr>
            <p:ph type="ftr" sz="quarter" idx="21"/>
          </p:nvPr>
        </p:nvSpPr>
        <p:spPr/>
        <p:txBody>
          <a:bodyPr/>
          <a:lstStyle/>
          <a:p>
            <a:pPr defTabSz="914377"/>
            <a:endParaRPr lang="ja-JP" altLang="en-US" dirty="0">
              <a:solidFill>
                <a:prstClr val="black">
                  <a:tint val="75000"/>
                </a:prstClr>
              </a:solidFill>
            </a:endParaRPr>
          </a:p>
        </p:txBody>
      </p:sp>
      <p:sp>
        <p:nvSpPr>
          <p:cNvPr id="19" name="スライド番号プレースホルダー 18"/>
          <p:cNvSpPr>
            <a:spLocks noGrp="1"/>
          </p:cNvSpPr>
          <p:nvPr>
            <p:ph type="sldNum" sz="quarter" idx="22"/>
          </p:nvPr>
        </p:nvSpPr>
        <p:spPr/>
        <p:txBody>
          <a:body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
        <p:nvSpPr>
          <p:cNvPr id="20" name="タイトル 19"/>
          <p:cNvSpPr>
            <a:spLocks noGrp="1"/>
          </p:cNvSpPr>
          <p:nvPr>
            <p:ph type="title"/>
          </p:nvPr>
        </p:nvSpPr>
        <p:spPr>
          <a:xfrm>
            <a:off x="838200" y="365128"/>
            <a:ext cx="9984000" cy="518714"/>
          </a:xfrm>
        </p:spPr>
        <p:txBody>
          <a:bodyPr/>
          <a:lstStyle/>
          <a:p>
            <a:r>
              <a:rPr kumimoji="1" lang="ja-JP" altLang="en-US" smtClean="0"/>
              <a:t>マスター タイトルの書式設定</a:t>
            </a:r>
            <a:endParaRPr kumimoji="1" lang="ja-JP" altLang="en-US" dirty="0"/>
          </a:p>
        </p:txBody>
      </p:sp>
    </p:spTree>
    <p:extLst>
      <p:ext uri="{BB962C8B-B14F-4D97-AF65-F5344CB8AC3E}">
        <p14:creationId xmlns:p14="http://schemas.microsoft.com/office/powerpoint/2010/main" val="274254298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1295467" y="1340768"/>
            <a:ext cx="8160907" cy="4176465"/>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318792609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6501166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74632206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15061780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719454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838200" y="1825625"/>
            <a:ext cx="10058333" cy="4351339"/>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140815656"/>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1975107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835335669"/>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22419422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0604804"/>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960405790"/>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1_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12420" y="110355"/>
            <a:ext cx="11567160" cy="977462"/>
          </a:xfrm>
          <a:prstGeom prst="rect">
            <a:avLst/>
          </a:prstGeom>
        </p:spPr>
        <p:txBody>
          <a:bodyPr>
            <a:normAutofit/>
          </a:bodyPr>
          <a:lstStyle>
            <a:lvl1pPr>
              <a:lnSpc>
                <a:spcPct val="100000"/>
              </a:lnSpc>
              <a:defRPr sz="3200" b="1">
                <a:solidFill>
                  <a:schemeClr val="accent1"/>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12420" y="1340069"/>
            <a:ext cx="11567160" cy="4836894"/>
          </a:xfrm>
        </p:spPr>
        <p:txBody>
          <a:bodyPr>
            <a:normAutofit/>
          </a:bodyPr>
          <a:lstStyle>
            <a:lvl1pPr>
              <a:lnSpc>
                <a:spcPct val="100000"/>
              </a:lnSpc>
              <a:defRPr sz="3600" b="0">
                <a:latin typeface="メイリオ" panose="020B0604030504040204" pitchFamily="50" charset="-128"/>
                <a:ea typeface="メイリオ" panose="020B0604030504040204" pitchFamily="50" charset="-128"/>
              </a:defRPr>
            </a:lvl1pPr>
            <a:lvl2pPr>
              <a:lnSpc>
                <a:spcPct val="100000"/>
              </a:lnSpc>
              <a:defRPr sz="3200" b="0">
                <a:latin typeface="メイリオ" panose="020B0604030504040204" pitchFamily="50" charset="-128"/>
                <a:ea typeface="メイリオ" panose="020B0604030504040204" pitchFamily="50" charset="-128"/>
              </a:defRPr>
            </a:lvl2pPr>
            <a:lvl3pPr>
              <a:lnSpc>
                <a:spcPct val="100000"/>
              </a:lnSpc>
              <a:defRPr sz="2800" b="0">
                <a:latin typeface="メイリオ" panose="020B0604030504040204" pitchFamily="50" charset="-128"/>
                <a:ea typeface="メイリオ" panose="020B0604030504040204" pitchFamily="50" charset="-128"/>
              </a:defRPr>
            </a:lvl3pPr>
            <a:lvl4pPr>
              <a:lnSpc>
                <a:spcPct val="100000"/>
              </a:lnSpc>
              <a:defRPr sz="2400" b="0">
                <a:latin typeface="メイリオ" panose="020B0604030504040204" pitchFamily="50" charset="-128"/>
                <a:ea typeface="メイリオ" panose="020B0604030504040204" pitchFamily="50" charset="-128"/>
              </a:defRPr>
            </a:lvl4pPr>
            <a:lvl5pPr>
              <a:lnSpc>
                <a:spcPct val="100000"/>
              </a:lnSpc>
              <a:defRPr sz="2400" b="0">
                <a:latin typeface="メイリオ" panose="020B0604030504040204" pitchFamily="50" charset="-128"/>
                <a:ea typeface="メイリオ" panose="020B0604030504040204" pitchFamily="50" charset="-128"/>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838200" y="6277521"/>
            <a:ext cx="2743200" cy="365125"/>
          </a:xfrm>
        </p:spPr>
        <p:txBody>
          <a:bodyPr/>
          <a:lstStyle>
            <a:lvl1pPr>
              <a:defRPr>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5" name="Footer Placeholder 4"/>
          <p:cNvSpPr>
            <a:spLocks noGrp="1"/>
          </p:cNvSpPr>
          <p:nvPr>
            <p:ph type="ftr" sz="quarter" idx="11"/>
          </p:nvPr>
        </p:nvSpPr>
        <p:spPr>
          <a:xfrm>
            <a:off x="4038600" y="6277521"/>
            <a:ext cx="4114800" cy="365125"/>
          </a:xfrm>
        </p:spPr>
        <p:txBody>
          <a:bodyPr/>
          <a:lstStyle>
            <a:lvl1pPr>
              <a:defRPr>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20" name="正方形/長方形 19">
            <a:extLst>
              <a:ext uri="{FF2B5EF4-FFF2-40B4-BE49-F238E27FC236}">
                <a16:creationId xmlns:a16="http://schemas.microsoft.com/office/drawing/2014/main" id="{5054E000-A2A1-C345-A42A-CEA9EC4B9014}"/>
              </a:ext>
            </a:extLst>
          </p:cNvPr>
          <p:cNvSpPr/>
          <p:nvPr/>
        </p:nvSpPr>
        <p:spPr>
          <a:xfrm>
            <a:off x="157655" y="0"/>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BA631658-99A9-7A4B-9568-17157155D492}"/>
              </a:ext>
            </a:extLst>
          </p:cNvPr>
          <p:cNvSpPr/>
          <p:nvPr/>
        </p:nvSpPr>
        <p:spPr>
          <a:xfrm>
            <a:off x="157655" y="6707037"/>
            <a:ext cx="11887200" cy="1547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メイリオ" panose="020B0604030504040204" pitchFamily="50" charset="-128"/>
              <a:ea typeface="メイリオ" panose="020B0604030504040204" pitchFamily="50" charset="-128"/>
            </a:endParaRPr>
          </a:p>
        </p:txBody>
      </p:sp>
      <p:sp>
        <p:nvSpPr>
          <p:cNvPr id="10" name="コンテンツ プレースホルダー 7"/>
          <p:cNvSpPr>
            <a:spLocks noGrp="1"/>
          </p:cNvSpPr>
          <p:nvPr>
            <p:ph sz="quarter" idx="14"/>
          </p:nvPr>
        </p:nvSpPr>
        <p:spPr>
          <a:xfrm>
            <a:off x="758235" y="6430812"/>
            <a:ext cx="10461625" cy="184150"/>
          </a:xfrm>
        </p:spPr>
        <p:txBody>
          <a:bodyPr>
            <a:noAutofit/>
          </a:bodyPr>
          <a:lstStyle>
            <a:lvl1pPr algn="r">
              <a:defRPr sz="800">
                <a:latin typeface="メイリオ" panose="020B0604030504040204" pitchFamily="50" charset="-128"/>
                <a:ea typeface="メイリオ" panose="020B0604030504040204" pitchFamily="50" charset="-128"/>
              </a:defRPr>
            </a:lvl1pPr>
            <a:lvl2pPr algn="r">
              <a:defRPr sz="800">
                <a:latin typeface="メイリオ" panose="020B0604030504040204" pitchFamily="50" charset="-128"/>
                <a:ea typeface="メイリオ" panose="020B0604030504040204" pitchFamily="50" charset="-128"/>
              </a:defRPr>
            </a:lvl2pPr>
            <a:lvl3pPr algn="r">
              <a:defRPr sz="800">
                <a:latin typeface="メイリオ" panose="020B0604030504040204" pitchFamily="50" charset="-128"/>
                <a:ea typeface="メイリオ" panose="020B0604030504040204" pitchFamily="50" charset="-128"/>
              </a:defRPr>
            </a:lvl3pPr>
            <a:lvl4pPr algn="r">
              <a:defRPr sz="800">
                <a:latin typeface="メイリオ" panose="020B0604030504040204" pitchFamily="50" charset="-128"/>
                <a:ea typeface="メイリオ" panose="020B0604030504040204" pitchFamily="50" charset="-128"/>
              </a:defRPr>
            </a:lvl4pPr>
            <a:lvl5pPr algn="r">
              <a:defRPr sz="800">
                <a:latin typeface="メイリオ" panose="020B0604030504040204" pitchFamily="50" charset="-128"/>
                <a:ea typeface="メイリオ" panose="020B0604030504040204" pitchFamily="50" charset="-128"/>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 name="Slide Number Placeholder 5"/>
          <p:cNvSpPr txBox="1">
            <a:spLocks/>
          </p:cNvSpPr>
          <p:nvPr/>
        </p:nvSpPr>
        <p:spPr>
          <a:xfrm>
            <a:off x="11419694" y="6606046"/>
            <a:ext cx="503548"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100" b="1" kern="1200">
                <a:solidFill>
                  <a:schemeClr val="bg1"/>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E76610C-D4BB-4808-B463-1073CC7124DA}" type="slidenum">
              <a:rPr lang="ja-JP" altLang="en-US" smtClean="0"/>
              <a:pPr/>
              <a:t>‹#›</a:t>
            </a:fld>
            <a:endParaRPr lang="ja-JP" altLang="en-US"/>
          </a:p>
        </p:txBody>
      </p:sp>
      <p:sp>
        <p:nvSpPr>
          <p:cNvPr id="12" name="Slide Number Placeholder 5">
            <a:extLst>
              <a:ext uri="{FF2B5EF4-FFF2-40B4-BE49-F238E27FC236}">
                <a16:creationId xmlns:a16="http://schemas.microsoft.com/office/drawing/2014/main" id="{606E1BAA-2BF6-41EB-9B96-57FF00C75130}"/>
              </a:ext>
            </a:extLst>
          </p:cNvPr>
          <p:cNvSpPr txBox="1">
            <a:spLocks/>
          </p:cNvSpPr>
          <p:nvPr/>
        </p:nvSpPr>
        <p:spPr>
          <a:xfrm>
            <a:off x="11447974" y="6606046"/>
            <a:ext cx="475268" cy="365125"/>
          </a:xfrm>
          <a:prstGeom prst="rect">
            <a:avLst/>
          </a:prstGeom>
        </p:spPr>
        <p:txBody>
          <a:bodyPr vert="horz" lIns="91440" tIns="45720" rIns="91440" bIns="45720" rtlCol="0" anchor="ctr"/>
          <a:lstStyle>
            <a:defPPr>
              <a:defRPr lang="en-US"/>
            </a:defPPr>
            <a:lvl1pPr marL="0" algn="r" defTabSz="457200" rtl="0" eaLnBrk="1" latinLnBrk="0" hangingPunct="1">
              <a:defRPr sz="1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79C1E1-6B83-4F73-BF1F-0CE77D99A8CF}" type="slidenum">
              <a:rPr lang="ja-JP" altLang="en-US" sz="1100" b="1" smtClean="0">
                <a:solidFill>
                  <a:schemeClr val="bg1"/>
                </a:solidFill>
                <a:latin typeface="メイリオ" panose="020B0604030504040204" pitchFamily="50" charset="-128"/>
                <a:ea typeface="メイリオ" panose="020B0604030504040204" pitchFamily="50" charset="-128"/>
              </a:rPr>
              <a:pPr/>
              <a:t>‹#›</a:t>
            </a:fld>
            <a:endParaRPr lang="ja-JP" altLang="en-US" sz="1100"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171924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380811"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sp>
        <p:nvSpPr>
          <p:cNvPr id="9" name="タイトル 1"/>
          <p:cNvSpPr>
            <a:spLocks noGrp="1"/>
          </p:cNvSpPr>
          <p:nvPr>
            <p:ph type="ctrTitle" hasCustomPrompt="1"/>
          </p:nvPr>
        </p:nvSpPr>
        <p:spPr>
          <a:xfrm>
            <a:off x="1380811" y="2239850"/>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1" y="4391170"/>
            <a:ext cx="8736971"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645" y="-35858"/>
            <a:ext cx="12240000" cy="7068996"/>
          </a:xfrm>
          <a:prstGeom prst="rect">
            <a:avLst/>
          </a:prstGeom>
        </p:spPr>
      </p:pic>
    </p:spTree>
    <p:extLst>
      <p:ext uri="{BB962C8B-B14F-4D97-AF65-F5344CB8AC3E}">
        <p14:creationId xmlns:p14="http://schemas.microsoft.com/office/powerpoint/2010/main" val="150947616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8" name="タイトル 1"/>
          <p:cNvSpPr>
            <a:spLocks noGrp="1"/>
          </p:cNvSpPr>
          <p:nvPr>
            <p:ph type="ctrTitle"/>
          </p:nvPr>
        </p:nvSpPr>
        <p:spPr>
          <a:xfrm>
            <a:off x="1295467" y="2334478"/>
            <a:ext cx="8736971" cy="1059904"/>
          </a:xfrm>
        </p:spPr>
        <p:txBody>
          <a:bodyPr>
            <a:normAutofit/>
          </a:bodyPr>
          <a:lstStyle>
            <a:lvl1pPr algn="l">
              <a:defRPr sz="3000" b="0">
                <a:solidFill>
                  <a:schemeClr val="bg1">
                    <a:lumMod val="50000"/>
                  </a:schemeClr>
                </a:solidFill>
              </a:defRPr>
            </a:lvl1pPr>
          </a:lstStyle>
          <a:p>
            <a:r>
              <a:rPr kumimoji="1" lang="ja-JP" altLang="en-US" smtClean="0"/>
              <a:t>マスター タイトルの書式設定</a:t>
            </a:r>
            <a:endParaRPr kumimoji="1" lang="ja-JP" altLang="en-US" dirty="0"/>
          </a:p>
        </p:txBody>
      </p:sp>
      <p:sp>
        <p:nvSpPr>
          <p:cNvPr id="9" name="サブタイトル 2"/>
          <p:cNvSpPr>
            <a:spLocks noGrp="1"/>
          </p:cNvSpPr>
          <p:nvPr>
            <p:ph type="subTitle" idx="1"/>
          </p:nvPr>
        </p:nvSpPr>
        <p:spPr>
          <a:xfrm>
            <a:off x="1295467" y="3789040"/>
            <a:ext cx="7680853"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125" y="-9147"/>
            <a:ext cx="12240000" cy="7040185"/>
          </a:xfrm>
          <a:prstGeom prst="rect">
            <a:avLst/>
          </a:prstGeom>
        </p:spPr>
      </p:pic>
    </p:spTree>
    <p:extLst>
      <p:ext uri="{BB962C8B-B14F-4D97-AF65-F5344CB8AC3E}">
        <p14:creationId xmlns:p14="http://schemas.microsoft.com/office/powerpoint/2010/main" val="19398691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838200" y="1825625"/>
            <a:ext cx="10058333" cy="4351338"/>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161632483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1295467" y="1340768"/>
            <a:ext cx="8160907" cy="4176465"/>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34669226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1295469" y="1340773"/>
            <a:ext cx="8160907"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105888075"/>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8039105"/>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50430711"/>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73772378"/>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8711183"/>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36537165"/>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3401333"/>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9091600"/>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10226158"/>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62217089"/>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380811"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solidFill>
                <a:prstClr val="white">
                  <a:lumMod val="50000"/>
                </a:prstClr>
              </a:solidFill>
            </a:endParaRPr>
          </a:p>
        </p:txBody>
      </p:sp>
      <p:sp>
        <p:nvSpPr>
          <p:cNvPr id="9" name="タイトル 1"/>
          <p:cNvSpPr>
            <a:spLocks noGrp="1"/>
          </p:cNvSpPr>
          <p:nvPr>
            <p:ph type="ctrTitle" hasCustomPrompt="1"/>
          </p:nvPr>
        </p:nvSpPr>
        <p:spPr>
          <a:xfrm>
            <a:off x="1380811" y="2239850"/>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1" y="4391170"/>
            <a:ext cx="8736971"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645" y="-35858"/>
            <a:ext cx="12240000" cy="7068996"/>
          </a:xfrm>
          <a:prstGeom prst="rect">
            <a:avLst/>
          </a:prstGeom>
        </p:spPr>
      </p:pic>
    </p:spTree>
    <p:extLst>
      <p:ext uri="{BB962C8B-B14F-4D97-AF65-F5344CB8AC3E}">
        <p14:creationId xmlns:p14="http://schemas.microsoft.com/office/powerpoint/2010/main" val="1455339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5"/>
            <a:ext cx="105156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rgbClr val="595757"/>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36602444"/>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ja-JP" alt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
        <p:nvSpPr>
          <p:cNvPr id="8" name="タイトル 1"/>
          <p:cNvSpPr>
            <a:spLocks noGrp="1"/>
          </p:cNvSpPr>
          <p:nvPr>
            <p:ph type="ctrTitle"/>
          </p:nvPr>
        </p:nvSpPr>
        <p:spPr>
          <a:xfrm>
            <a:off x="1295467" y="2334478"/>
            <a:ext cx="8736971" cy="1059904"/>
          </a:xfrm>
        </p:spPr>
        <p:txBody>
          <a:bodyPr>
            <a:normAutofit/>
          </a:bodyPr>
          <a:lstStyle>
            <a:lvl1pPr algn="l">
              <a:defRPr sz="3000" b="0">
                <a:solidFill>
                  <a:schemeClr val="bg1">
                    <a:lumMod val="50000"/>
                  </a:schemeClr>
                </a:solidFill>
              </a:defRPr>
            </a:lvl1pPr>
          </a:lstStyle>
          <a:p>
            <a:r>
              <a:rPr kumimoji="1" lang="ja-JP" altLang="en-US" smtClean="0"/>
              <a:t>マスター タイトルの書式設定</a:t>
            </a:r>
            <a:endParaRPr kumimoji="1" lang="ja-JP" altLang="en-US" dirty="0"/>
          </a:p>
        </p:txBody>
      </p:sp>
      <p:sp>
        <p:nvSpPr>
          <p:cNvPr id="9" name="サブタイトル 2"/>
          <p:cNvSpPr>
            <a:spLocks noGrp="1"/>
          </p:cNvSpPr>
          <p:nvPr>
            <p:ph type="subTitle" idx="1"/>
          </p:nvPr>
        </p:nvSpPr>
        <p:spPr>
          <a:xfrm>
            <a:off x="1295467" y="3789040"/>
            <a:ext cx="7680853"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125" y="-9147"/>
            <a:ext cx="12240000" cy="7040185"/>
          </a:xfrm>
          <a:prstGeom prst="rect">
            <a:avLst/>
          </a:prstGeom>
        </p:spPr>
      </p:pic>
    </p:spTree>
    <p:extLst>
      <p:ext uri="{BB962C8B-B14F-4D97-AF65-F5344CB8AC3E}">
        <p14:creationId xmlns:p14="http://schemas.microsoft.com/office/powerpoint/2010/main" val="929682724"/>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kumimoji="1" lang="ja-JP" altLang="en-US"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838200" y="1825625"/>
            <a:ext cx="10058333" cy="4351338"/>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3804857844"/>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
        <p:nvSpPr>
          <p:cNvPr id="6" name="コンテンツ プレースホルダー 2"/>
          <p:cNvSpPr>
            <a:spLocks noGrp="1"/>
          </p:cNvSpPr>
          <p:nvPr>
            <p:ph idx="1"/>
          </p:nvPr>
        </p:nvSpPr>
        <p:spPr>
          <a:xfrm>
            <a:off x="1295467" y="1340768"/>
            <a:ext cx="8160907" cy="4176465"/>
          </a:xfrm>
        </p:spPr>
        <p:txBody>
          <a:bodyPr/>
          <a:lstStyle>
            <a:lvl3pPr>
              <a:defRPr sz="1800"/>
            </a:lvl3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p:txBody>
      </p:sp>
    </p:spTree>
    <p:extLst>
      <p:ext uri="{BB962C8B-B14F-4D97-AF65-F5344CB8AC3E}">
        <p14:creationId xmlns:p14="http://schemas.microsoft.com/office/powerpoint/2010/main" val="676422690"/>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01524238"/>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83374222"/>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48023611"/>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6476826"/>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4555987"/>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1663935"/>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615744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マスター タイトルの書式設定</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lang="ja-JP" alt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852610610"/>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84622404"/>
      </p:ext>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69932876"/>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380813" y="4215610"/>
            <a:ext cx="8736971"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sz="1800" dirty="0"/>
          </a:p>
        </p:txBody>
      </p:sp>
      <p:sp>
        <p:nvSpPr>
          <p:cNvPr id="9" name="タイトル 1"/>
          <p:cNvSpPr>
            <a:spLocks noGrp="1"/>
          </p:cNvSpPr>
          <p:nvPr>
            <p:ph type="ctrTitle" hasCustomPrompt="1"/>
          </p:nvPr>
        </p:nvSpPr>
        <p:spPr>
          <a:xfrm>
            <a:off x="1380812" y="2239850"/>
            <a:ext cx="7680853"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380813" y="4391170"/>
            <a:ext cx="8736971"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802" y="-56707"/>
            <a:ext cx="12239802" cy="7128000"/>
          </a:xfrm>
          <a:prstGeom prst="rect">
            <a:avLst/>
          </a:prstGeom>
        </p:spPr>
      </p:pic>
    </p:spTree>
    <p:extLst>
      <p:ext uri="{BB962C8B-B14F-4D97-AF65-F5344CB8AC3E}">
        <p14:creationId xmlns:p14="http://schemas.microsoft.com/office/powerpoint/2010/main" val="1240457146"/>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1295469" y="2334478"/>
            <a:ext cx="8736971"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1295468" y="3789040"/>
            <a:ext cx="7680853"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902" y="0"/>
            <a:ext cx="12233902" cy="7092000"/>
          </a:xfrm>
          <a:prstGeom prst="rect">
            <a:avLst/>
          </a:prstGeom>
        </p:spPr>
      </p:pic>
    </p:spTree>
    <p:extLst>
      <p:ext uri="{BB962C8B-B14F-4D97-AF65-F5344CB8AC3E}">
        <p14:creationId xmlns:p14="http://schemas.microsoft.com/office/powerpoint/2010/main" val="3180461153"/>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838200" y="1825625"/>
            <a:ext cx="10058333"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988243633"/>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1295469" y="1340771"/>
            <a:ext cx="8160907"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229100227"/>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055402463"/>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647054798"/>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dirty="0"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3"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1327588140"/>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99403462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dirty="0"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3"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lang="ja-JP" alt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92623215"/>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904324089"/>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731911918"/>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31"/>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1542042221"/>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47820971"/>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066329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lang="ja-JP" alt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2744828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ja-JP" alt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60557419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21" Type="http://schemas.openxmlformats.org/officeDocument/2006/relationships/slideLayout" Target="../slideLayouts/slideLayout34.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5" Type="http://schemas.openxmlformats.org/officeDocument/2006/relationships/image" Target="../media/image1.png"/><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image" Target="../media/image4.png"/><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theme" Target="../theme/theme2.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image" Target="../media/image4.png"/><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4.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5" Type="http://schemas.openxmlformats.org/officeDocument/2006/relationships/image" Target="../media/image1.png"/><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581397" y="0"/>
            <a:ext cx="11610603" cy="6876000"/>
          </a:xfrm>
          <a:prstGeom prst="rect">
            <a:avLst/>
          </a:prstGeom>
        </p:spPr>
      </p:pic>
      <p:sp>
        <p:nvSpPr>
          <p:cNvPr id="2" name="Title Placeholder 1"/>
          <p:cNvSpPr>
            <a:spLocks noGrp="1"/>
          </p:cNvSpPr>
          <p:nvPr>
            <p:ph type="title"/>
          </p:nvPr>
        </p:nvSpPr>
        <p:spPr>
          <a:xfrm>
            <a:off x="838200" y="365129"/>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9"/>
          </a:xfrm>
          <a:prstGeom prst="rect">
            <a:avLst/>
          </a:prstGeom>
        </p:spPr>
        <p:txBody>
          <a:bodyPr vert="horz" lIns="91440" tIns="45720" rIns="91440" bIns="45720" rtlCol="0">
            <a:normAutofit/>
          </a:bodyPr>
          <a:lstStyle/>
          <a:p>
            <a:pPr marL="228594" marR="0" lvl="0" indent="-228594" algn="l" defTabSz="914377"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783" marR="0" lvl="1"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2971" marR="0" lvl="2"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160" marR="0" lvl="3"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54"/>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5" name="Footer Placeholder 4"/>
          <p:cNvSpPr>
            <a:spLocks noGrp="1"/>
          </p:cNvSpPr>
          <p:nvPr>
            <p:ph type="ftr" sz="quarter" idx="3"/>
          </p:nvPr>
        </p:nvSpPr>
        <p:spPr>
          <a:xfrm>
            <a:off x="4038600" y="6430454"/>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6" name="Slide Number Placeholder 5"/>
          <p:cNvSpPr>
            <a:spLocks noGrp="1"/>
          </p:cNvSpPr>
          <p:nvPr>
            <p:ph type="sldNum" sz="quarter" idx="4"/>
          </p:nvPr>
        </p:nvSpPr>
        <p:spPr>
          <a:xfrm>
            <a:off x="9208248" y="6407832"/>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spTree>
    <p:extLst>
      <p:ext uri="{BB962C8B-B14F-4D97-AF65-F5344CB8AC3E}">
        <p14:creationId xmlns:p14="http://schemas.microsoft.com/office/powerpoint/2010/main" val="2672878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iming>
    <p:tnLst>
      <p:par>
        <p:cTn id="1" dur="indefinite" restart="never" nodeType="tmRoot"/>
      </p:par>
    </p:tnLst>
  </p:timing>
  <p:hf hdr="0" ftr="0" dt="0"/>
  <p:txStyles>
    <p:titleStyle>
      <a:lvl1pPr algn="l" defTabSz="914377"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594" marR="0" indent="-228594" algn="l" defTabSz="914377"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783" marR="0"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2971" marR="0"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160" marR="0" indent="-228594" algn="l" defTabSz="914377"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754" indent="0" algn="l" defTabSz="914377"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602634" y="0"/>
            <a:ext cx="11589367" cy="6858000"/>
          </a:xfrm>
          <a:prstGeom prst="rect">
            <a:avLst/>
          </a:prstGeom>
        </p:spPr>
      </p:pic>
      <p:sp>
        <p:nvSpPr>
          <p:cNvPr id="2" name="Title Placeholder 1"/>
          <p:cNvSpPr>
            <a:spLocks noGrp="1"/>
          </p:cNvSpPr>
          <p:nvPr>
            <p:ph type="title"/>
          </p:nvPr>
        </p:nvSpPr>
        <p:spPr>
          <a:xfrm>
            <a:off x="838200" y="365127"/>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49"/>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5" name="Footer Placeholder 4"/>
          <p:cNvSpPr>
            <a:spLocks noGrp="1"/>
          </p:cNvSpPr>
          <p:nvPr>
            <p:ph type="ftr" sz="quarter" idx="3"/>
          </p:nvPr>
        </p:nvSpPr>
        <p:spPr>
          <a:xfrm>
            <a:off x="4038600" y="6430449"/>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pPr defTabSz="914377"/>
            <a:endParaRPr lang="ja-JP" altLang="en-US" dirty="0">
              <a:solidFill>
                <a:prstClr val="black">
                  <a:tint val="75000"/>
                </a:prstClr>
              </a:solidFill>
            </a:endParaRPr>
          </a:p>
        </p:txBody>
      </p:sp>
      <p:sp>
        <p:nvSpPr>
          <p:cNvPr id="6" name="Slide Number Placeholder 5"/>
          <p:cNvSpPr>
            <a:spLocks noGrp="1"/>
          </p:cNvSpPr>
          <p:nvPr>
            <p:ph type="sldNum" sz="quarter" idx="4"/>
          </p:nvPr>
        </p:nvSpPr>
        <p:spPr>
          <a:xfrm>
            <a:off x="9208248" y="6407827"/>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pPr defTabSz="914377"/>
            <a:fld id="{BFFF0799-BCF5-4C8E-BCD2-41538FEDF1AE}" type="slidenum">
              <a:rPr lang="ja-JP" altLang="en-US" smtClean="0">
                <a:solidFill>
                  <a:prstClr val="black">
                    <a:tint val="75000"/>
                  </a:prstClr>
                </a:solidFill>
              </a:rPr>
              <a:pPr defTabSz="914377"/>
              <a:t>‹#›</a:t>
            </a:fld>
            <a:endParaRPr lang="ja-JP" altLang="en-US" dirty="0">
              <a:solidFill>
                <a:prstClr val="black">
                  <a:tint val="75000"/>
                </a:prstClr>
              </a:solidFill>
            </a:endParaRPr>
          </a:p>
        </p:txBody>
      </p:sp>
      <p:pic>
        <p:nvPicPr>
          <p:cNvPr id="9" name="図 8"/>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581397" y="0"/>
            <a:ext cx="11610603" cy="6876000"/>
          </a:xfrm>
          <a:prstGeom prst="rect">
            <a:avLst/>
          </a:prstGeom>
        </p:spPr>
      </p:pic>
    </p:spTree>
    <p:extLst>
      <p:ext uri="{BB962C8B-B14F-4D97-AF65-F5344CB8AC3E}">
        <p14:creationId xmlns:p14="http://schemas.microsoft.com/office/powerpoint/2010/main" val="173015855"/>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802"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 id="2147483738" r:id="rId17"/>
    <p:sldLayoutId id="2147483739" r:id="rId18"/>
    <p:sldLayoutId id="2147483740" r:id="rId19"/>
    <p:sldLayoutId id="2147483741" r:id="rId20"/>
    <p:sldLayoutId id="2147483742" r:id="rId21"/>
    <p:sldLayoutId id="2147483743" r:id="rId22"/>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2634" y="0"/>
            <a:ext cx="11589367" cy="6858000"/>
          </a:xfrm>
          <a:prstGeom prst="rect">
            <a:avLst/>
          </a:prstGeom>
        </p:spPr>
      </p:pic>
      <p:sp>
        <p:nvSpPr>
          <p:cNvPr id="2" name="Title Placeholder 1"/>
          <p:cNvSpPr>
            <a:spLocks noGrp="1"/>
          </p:cNvSpPr>
          <p:nvPr>
            <p:ph type="title"/>
          </p:nvPr>
        </p:nvSpPr>
        <p:spPr>
          <a:xfrm>
            <a:off x="838200" y="365127"/>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49"/>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solidFill>
                <a:prstClr val="black">
                  <a:tint val="75000"/>
                </a:prstClr>
              </a:solidFill>
            </a:endParaRPr>
          </a:p>
        </p:txBody>
      </p:sp>
      <p:sp>
        <p:nvSpPr>
          <p:cNvPr id="5" name="Footer Placeholder 4"/>
          <p:cNvSpPr>
            <a:spLocks noGrp="1"/>
          </p:cNvSpPr>
          <p:nvPr>
            <p:ph type="ftr" sz="quarter" idx="3"/>
          </p:nvPr>
        </p:nvSpPr>
        <p:spPr>
          <a:xfrm>
            <a:off x="4038600" y="6430449"/>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solidFill>
                <a:prstClr val="black">
                  <a:tint val="75000"/>
                </a:prstClr>
              </a:solidFill>
            </a:endParaRPr>
          </a:p>
        </p:txBody>
      </p:sp>
      <p:sp>
        <p:nvSpPr>
          <p:cNvPr id="6" name="Slide Number Placeholder 5"/>
          <p:cNvSpPr>
            <a:spLocks noGrp="1"/>
          </p:cNvSpPr>
          <p:nvPr>
            <p:ph type="sldNum" sz="quarter" idx="4"/>
          </p:nvPr>
        </p:nvSpPr>
        <p:spPr>
          <a:xfrm>
            <a:off x="9208248" y="6407827"/>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912403229"/>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2634" y="0"/>
            <a:ext cx="11589367" cy="6858000"/>
          </a:xfrm>
          <a:prstGeom prst="rect">
            <a:avLst/>
          </a:prstGeom>
        </p:spPr>
      </p:pic>
      <p:sp>
        <p:nvSpPr>
          <p:cNvPr id="2" name="Title Placeholder 1"/>
          <p:cNvSpPr>
            <a:spLocks noGrp="1"/>
          </p:cNvSpPr>
          <p:nvPr>
            <p:ph type="title"/>
          </p:nvPr>
        </p:nvSpPr>
        <p:spPr>
          <a:xfrm>
            <a:off x="838200" y="365127"/>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49"/>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solidFill>
                <a:prstClr val="black">
                  <a:tint val="75000"/>
                </a:prstClr>
              </a:solidFill>
            </a:endParaRPr>
          </a:p>
        </p:txBody>
      </p:sp>
      <p:sp>
        <p:nvSpPr>
          <p:cNvPr id="5" name="Footer Placeholder 4"/>
          <p:cNvSpPr>
            <a:spLocks noGrp="1"/>
          </p:cNvSpPr>
          <p:nvPr>
            <p:ph type="ftr" sz="quarter" idx="3"/>
          </p:nvPr>
        </p:nvSpPr>
        <p:spPr>
          <a:xfrm>
            <a:off x="4038600" y="6430449"/>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solidFill>
                <a:prstClr val="black">
                  <a:tint val="75000"/>
                </a:prstClr>
              </a:solidFill>
            </a:endParaRPr>
          </a:p>
        </p:txBody>
      </p:sp>
      <p:sp>
        <p:nvSpPr>
          <p:cNvPr id="6" name="Slide Number Placeholder 5"/>
          <p:cNvSpPr>
            <a:spLocks noGrp="1"/>
          </p:cNvSpPr>
          <p:nvPr>
            <p:ph type="sldNum" sz="quarter" idx="4"/>
          </p:nvPr>
        </p:nvSpPr>
        <p:spPr>
          <a:xfrm>
            <a:off x="9208248" y="6407827"/>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19129318"/>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581398" y="0"/>
            <a:ext cx="11610602" cy="6876000"/>
          </a:xfrm>
          <a:prstGeom prst="rect">
            <a:avLst/>
          </a:prstGeom>
        </p:spPr>
      </p:pic>
      <p:sp>
        <p:nvSpPr>
          <p:cNvPr id="2" name="Title Placeholder 1"/>
          <p:cNvSpPr>
            <a:spLocks noGrp="1"/>
          </p:cNvSpPr>
          <p:nvPr>
            <p:ph type="title"/>
          </p:nvPr>
        </p:nvSpPr>
        <p:spPr>
          <a:xfrm>
            <a:off x="838200" y="365129"/>
            <a:ext cx="9984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838200" y="1825625"/>
            <a:ext cx="9984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838200" y="6430453"/>
            <a:ext cx="27432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4038600" y="6430453"/>
            <a:ext cx="41148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9208248" y="6407831"/>
            <a:ext cx="27432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81960030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1">
            <a:extLst>
              <a:ext uri="{FF2B5EF4-FFF2-40B4-BE49-F238E27FC236}">
                <a16:creationId xmlns:a16="http://schemas.microsoft.com/office/drawing/2014/main" id="{D2FFECE4-48D7-E14A-91EE-AD5D42210B00}"/>
              </a:ext>
            </a:extLst>
          </p:cNvPr>
          <p:cNvSpPr txBox="1">
            <a:spLocks/>
          </p:cNvSpPr>
          <p:nvPr/>
        </p:nvSpPr>
        <p:spPr>
          <a:xfrm>
            <a:off x="377978" y="2639394"/>
            <a:ext cx="11559142" cy="1579212"/>
          </a:xfrm>
          <a:prstGeom prst="rect">
            <a:avLst/>
          </a:prstGeom>
        </p:spPr>
        <p:txBody>
          <a:bodyPr anchor="ctr" anchorCtr="0">
            <a:noAutofit/>
          </a:bodyPr>
          <a:lst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buNone/>
            </a:pPr>
            <a:r>
              <a:rPr lang="ja-JP" altLang="en-US" sz="4800" b="1" dirty="0" smtClean="0">
                <a:solidFill>
                  <a:srgbClr val="1D6FA9"/>
                </a:solidFill>
                <a:latin typeface="BIZ UDPゴシック" panose="020B0400000000000000" pitchFamily="50" charset="-128"/>
                <a:ea typeface="BIZ UDPゴシック" panose="020B0400000000000000" pitchFamily="50" charset="-128"/>
              </a:rPr>
              <a:t>神奈川県ナースセンター事業について</a:t>
            </a:r>
            <a:endParaRPr lang="en-US" altLang="ja-JP" sz="4800" b="1" dirty="0" smtClean="0">
              <a:solidFill>
                <a:srgbClr val="1D6FA9"/>
              </a:solidFill>
              <a:latin typeface="BIZ UDPゴシック" panose="020B0400000000000000" pitchFamily="50" charset="-128"/>
              <a:ea typeface="BIZ UDPゴシック" panose="020B0400000000000000" pitchFamily="50" charset="-128"/>
            </a:endParaRPr>
          </a:p>
        </p:txBody>
      </p:sp>
      <p:sp>
        <p:nvSpPr>
          <p:cNvPr id="8" name="正方形/長方形 7"/>
          <p:cNvSpPr/>
          <p:nvPr/>
        </p:nvSpPr>
        <p:spPr bwMode="gray">
          <a:xfrm>
            <a:off x="10164419" y="810517"/>
            <a:ext cx="1681993" cy="46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報告資料１</a:t>
            </a:r>
            <a:endParaRPr kumimoji="1" lang="en-US" altLang="ja-JP" sz="2400" b="0" i="0" u="none" strike="noStrike" kern="1200" cap="none" spc="-5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1772624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三角形 16">
            <a:extLst>
              <a:ext uri="{FF2B5EF4-FFF2-40B4-BE49-F238E27FC236}">
                <a16:creationId xmlns:a16="http://schemas.microsoft.com/office/drawing/2014/main" id="{5D10DC68-F1C4-F544-BC75-D2F0DFFF7D5C}"/>
              </a:ext>
            </a:extLst>
          </p:cNvPr>
          <p:cNvSpPr/>
          <p:nvPr/>
        </p:nvSpPr>
        <p:spPr>
          <a:xfrm rot="5400000">
            <a:off x="5916543" y="2822329"/>
            <a:ext cx="568141" cy="210377"/>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31" name="三角形 16">
            <a:extLst>
              <a:ext uri="{FF2B5EF4-FFF2-40B4-BE49-F238E27FC236}">
                <a16:creationId xmlns:a16="http://schemas.microsoft.com/office/drawing/2014/main" id="{5D10DC68-F1C4-F544-BC75-D2F0DFFF7D5C}"/>
              </a:ext>
            </a:extLst>
          </p:cNvPr>
          <p:cNvSpPr/>
          <p:nvPr/>
        </p:nvSpPr>
        <p:spPr>
          <a:xfrm rot="5400000">
            <a:off x="5916543" y="4083178"/>
            <a:ext cx="568141" cy="210377"/>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33" name="三角形 16">
            <a:extLst>
              <a:ext uri="{FF2B5EF4-FFF2-40B4-BE49-F238E27FC236}">
                <a16:creationId xmlns:a16="http://schemas.microsoft.com/office/drawing/2014/main" id="{5D10DC68-F1C4-F544-BC75-D2F0DFFF7D5C}"/>
              </a:ext>
            </a:extLst>
          </p:cNvPr>
          <p:cNvSpPr/>
          <p:nvPr/>
        </p:nvSpPr>
        <p:spPr>
          <a:xfrm rot="5400000">
            <a:off x="5916543" y="5247219"/>
            <a:ext cx="568141" cy="210377"/>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34" name="表 33"/>
          <p:cNvGraphicFramePr>
            <a:graphicFrameLocks noGrp="1"/>
          </p:cNvGraphicFramePr>
          <p:nvPr>
            <p:extLst>
              <p:ext uri="{D42A27DB-BD31-4B8C-83A1-F6EECF244321}">
                <p14:modId xmlns:p14="http://schemas.microsoft.com/office/powerpoint/2010/main" val="2290800552"/>
              </p:ext>
            </p:extLst>
          </p:nvPr>
        </p:nvGraphicFramePr>
        <p:xfrm>
          <a:off x="315884" y="1277811"/>
          <a:ext cx="5581578" cy="4787956"/>
        </p:xfrm>
        <a:graphic>
          <a:graphicData uri="http://schemas.openxmlformats.org/drawingml/2006/table">
            <a:tbl>
              <a:tblPr firstRow="1" bandRow="1">
                <a:tableStyleId>{5C22544A-7EE6-4342-B048-85BDC9FD1C3A}</a:tableStyleId>
              </a:tblPr>
              <a:tblGrid>
                <a:gridCol w="5581578">
                  <a:extLst>
                    <a:ext uri="{9D8B030D-6E8A-4147-A177-3AD203B41FA5}">
                      <a16:colId xmlns:a16="http://schemas.microsoft.com/office/drawing/2014/main" val="620288774"/>
                    </a:ext>
                  </a:extLst>
                </a:gridCol>
              </a:tblGrid>
              <a:tr h="673009">
                <a:tc>
                  <a:txBody>
                    <a:bodyPr/>
                    <a:lstStyle/>
                    <a:p>
                      <a:pPr marL="0" algn="ctr" defTabSz="914400" rtl="0" eaLnBrk="1" latinLnBrk="0" hangingPunct="1"/>
                      <a:r>
                        <a:rPr kumimoji="1" lang="ja-JP" altLang="en-US" sz="2800" b="1" kern="1200" dirty="0" smtClean="0">
                          <a:solidFill>
                            <a:schemeClr val="bg1"/>
                          </a:solidFill>
                          <a:latin typeface="BIZ UDPゴシック" panose="020B0400000000000000" pitchFamily="50" charset="-128"/>
                          <a:ea typeface="BIZ UDPゴシック" panose="020B0400000000000000" pitchFamily="50" charset="-128"/>
                          <a:cs typeface="+mn-cs"/>
                        </a:rPr>
                        <a:t>施策の方向性</a:t>
                      </a:r>
                      <a:endParaRPr kumimoji="1" lang="ja-JP" altLang="en-US" sz="2800" b="1" kern="1200" dirty="0">
                        <a:solidFill>
                          <a:schemeClr val="bg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chemeClr val="accent5">
                          <a:lumMod val="60000"/>
                          <a:lumOff val="4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solidFill>
                      <a:srgbClr val="1D6FA9"/>
                    </a:solidFill>
                  </a:tcPr>
                </a:tc>
                <a:extLst>
                  <a:ext uri="{0D108BD9-81ED-4DB2-BD59-A6C34878D82A}">
                    <a16:rowId xmlns:a16="http://schemas.microsoft.com/office/drawing/2014/main" val="112863857"/>
                  </a:ext>
                </a:extLst>
              </a:tr>
              <a:tr h="1773418">
                <a:tc>
                  <a:txBody>
                    <a:bodyPr/>
                    <a:lstStyle/>
                    <a:p>
                      <a:pPr marL="342900" indent="-342900" algn="l">
                        <a:buFont typeface="Wingdings" panose="05000000000000000000" pitchFamily="2" charset="2"/>
                        <a:buChar char="ü"/>
                      </a:pPr>
                      <a:r>
                        <a:rPr kumimoji="1" lang="ja-JP" altLang="en-US" sz="1800" b="0" dirty="0" smtClean="0">
                          <a:solidFill>
                            <a:schemeClr val="tx1"/>
                          </a:solidFill>
                          <a:latin typeface="BIZ UDPゴシック" panose="020B0400000000000000" pitchFamily="50" charset="-128"/>
                          <a:ea typeface="BIZ UDPゴシック" panose="020B0400000000000000" pitchFamily="50" charset="-128"/>
                        </a:rPr>
                        <a:t>県ナースセンターは、看護職員の再就業に向けた</a:t>
                      </a:r>
                      <a:r>
                        <a:rPr kumimoji="1" lang="ja-JP" altLang="en-US" sz="1800" b="1" dirty="0" smtClean="0">
                          <a:solidFill>
                            <a:schemeClr val="tx1"/>
                          </a:solidFill>
                          <a:latin typeface="BIZ UDPゴシック" panose="020B0400000000000000" pitchFamily="50" charset="-128"/>
                          <a:ea typeface="BIZ UDPゴシック" panose="020B0400000000000000" pitchFamily="50" charset="-128"/>
                        </a:rPr>
                        <a:t>就業相談</a:t>
                      </a:r>
                      <a:r>
                        <a:rPr kumimoji="1" lang="ja-JP" altLang="en-US" sz="1800" b="0" dirty="0" smtClean="0">
                          <a:solidFill>
                            <a:schemeClr val="tx1"/>
                          </a:solidFill>
                          <a:latin typeface="BIZ UDPゴシック" panose="020B0400000000000000" pitchFamily="50" charset="-128"/>
                          <a:ea typeface="BIZ UDPゴシック" panose="020B0400000000000000" pitchFamily="50" charset="-128"/>
                        </a:rPr>
                        <a:t>や</a:t>
                      </a:r>
                      <a:r>
                        <a:rPr kumimoji="1" lang="ja-JP" altLang="en-US" sz="1800" b="1" dirty="0" smtClean="0">
                          <a:solidFill>
                            <a:schemeClr val="tx1"/>
                          </a:solidFill>
                          <a:latin typeface="BIZ UDPゴシック" panose="020B0400000000000000" pitchFamily="50" charset="-128"/>
                          <a:ea typeface="BIZ UDPゴシック" panose="020B0400000000000000" pitchFamily="50" charset="-128"/>
                        </a:rPr>
                        <a:t>情報提供</a:t>
                      </a:r>
                      <a:r>
                        <a:rPr kumimoji="1" lang="ja-JP" altLang="en-US" sz="1800" b="0" dirty="0" smtClean="0">
                          <a:solidFill>
                            <a:schemeClr val="tx1"/>
                          </a:solidFill>
                          <a:latin typeface="BIZ UDPゴシック" panose="020B0400000000000000" pitchFamily="50" charset="-128"/>
                          <a:ea typeface="BIZ UDPゴシック" panose="020B0400000000000000" pitchFamily="50" charset="-128"/>
                        </a:rPr>
                        <a:t>を行うとともに、個々の状況に合わせた</a:t>
                      </a:r>
                      <a:r>
                        <a:rPr kumimoji="1" lang="ja-JP" altLang="en-US" sz="1800" b="1" dirty="0" smtClean="0">
                          <a:solidFill>
                            <a:schemeClr val="tx1"/>
                          </a:solidFill>
                          <a:latin typeface="BIZ UDPゴシック" panose="020B0400000000000000" pitchFamily="50" charset="-128"/>
                          <a:ea typeface="BIZ UDPゴシック" panose="020B0400000000000000" pitchFamily="50" charset="-128"/>
                        </a:rPr>
                        <a:t>求人・求職間のあっせん</a:t>
                      </a:r>
                      <a:r>
                        <a:rPr kumimoji="1" lang="ja-JP" altLang="en-US" sz="1800" b="0" dirty="0" smtClean="0">
                          <a:solidFill>
                            <a:schemeClr val="tx1"/>
                          </a:solidFill>
                          <a:latin typeface="BIZ UDPゴシック" panose="020B0400000000000000" pitchFamily="50" charset="-128"/>
                          <a:ea typeface="BIZ UDPゴシック" panose="020B0400000000000000" pitchFamily="50" charset="-128"/>
                        </a:rPr>
                        <a:t>を行います。</a:t>
                      </a:r>
                    </a:p>
                  </a:txBody>
                  <a:tcPr anchor="ct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2237952271"/>
                  </a:ext>
                </a:extLst>
              </a:tr>
              <a:tr h="968744">
                <a:tc>
                  <a:txBody>
                    <a:bodyPr/>
                    <a:lstStyle/>
                    <a:p>
                      <a:pPr marL="342900" indent="-342900" algn="l" defTabSz="914400" rtl="0" eaLnBrk="1" latinLnBrk="0" hangingPunct="1">
                        <a:buFont typeface="Wingdings" panose="05000000000000000000" pitchFamily="2" charset="2"/>
                        <a:buChar char="ü"/>
                      </a:pPr>
                      <a:r>
                        <a:rPr kumimoji="1" lang="ja-JP" altLang="en-US" sz="1800" b="0" kern="1200" dirty="0" smtClean="0">
                          <a:solidFill>
                            <a:schemeClr val="tx1"/>
                          </a:solidFill>
                          <a:latin typeface="BIZ UDPゴシック" panose="020B0400000000000000" pitchFamily="50" charset="-128"/>
                          <a:ea typeface="BIZ UDPゴシック" panose="020B0400000000000000" pitchFamily="50" charset="-128"/>
                          <a:cs typeface="+mn-cs"/>
                        </a:rPr>
                        <a:t>県ナースセンターは、看護職員が安心して復職できるよう、最近の医療・看護技術等に関する</a:t>
                      </a:r>
                      <a:r>
                        <a:rPr kumimoji="1" lang="ja-JP" altLang="en-US" sz="1800" b="1" kern="1200" dirty="0" smtClean="0">
                          <a:solidFill>
                            <a:schemeClr val="tx1"/>
                          </a:solidFill>
                          <a:latin typeface="BIZ UDPゴシック" panose="020B0400000000000000" pitchFamily="50" charset="-128"/>
                          <a:ea typeface="BIZ UDPゴシック" panose="020B0400000000000000" pitchFamily="50" charset="-128"/>
                          <a:cs typeface="+mn-cs"/>
                        </a:rPr>
                        <a:t>研修を実施</a:t>
                      </a:r>
                      <a:r>
                        <a:rPr kumimoji="1" lang="ja-JP" altLang="en-US" sz="1800" b="0" kern="1200" dirty="0" smtClean="0">
                          <a:solidFill>
                            <a:schemeClr val="tx1"/>
                          </a:solidFill>
                          <a:latin typeface="BIZ UDPゴシック" panose="020B0400000000000000" pitchFamily="50" charset="-128"/>
                          <a:ea typeface="BIZ UDPゴシック" panose="020B0400000000000000" pitchFamily="50" charset="-128"/>
                          <a:cs typeface="+mn-cs"/>
                        </a:rPr>
                        <a:t>します。</a:t>
                      </a:r>
                    </a:p>
                  </a:txBody>
                  <a:tcPr anchor="ct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3510652456"/>
                  </a:ext>
                </a:extLst>
              </a:tr>
              <a:tr h="1372785">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800" b="0" dirty="0" smtClean="0">
                          <a:solidFill>
                            <a:schemeClr val="tx1"/>
                          </a:solidFill>
                          <a:latin typeface="BIZ UDPゴシック" panose="020B0400000000000000" pitchFamily="50" charset="-128"/>
                          <a:ea typeface="BIZ UDPゴシック" panose="020B0400000000000000" pitchFamily="50" charset="-128"/>
                        </a:rPr>
                        <a:t>県ナースセンターは、看護職員の確保が困難な医療機関等への求人情報登録の支援や公共職業安定所との連携強化等を行うことにより、</a:t>
                      </a:r>
                      <a:r>
                        <a:rPr lang="ja-JP" altLang="en-US" sz="1800" b="1" dirty="0" smtClean="0">
                          <a:solidFill>
                            <a:schemeClr val="tx1"/>
                          </a:solidFill>
                          <a:latin typeface="BIZ UDPゴシック" panose="020B0400000000000000" pitchFamily="50" charset="-128"/>
                          <a:ea typeface="BIZ UDPゴシック" panose="020B0400000000000000" pitchFamily="50" charset="-128"/>
                        </a:rPr>
                        <a:t>県ナースセンターを通じた就職者数の増加</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を図ります。</a:t>
                      </a:r>
                    </a:p>
                  </a:txBody>
                  <a:tcPr anchor="ctr">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ap="flat" cmpd="sng" algn="ctr">
                      <a:solidFill>
                        <a:schemeClr val="accent5">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634186172"/>
                  </a:ext>
                </a:extLst>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4147827355"/>
              </p:ext>
            </p:extLst>
          </p:nvPr>
        </p:nvGraphicFramePr>
        <p:xfrm>
          <a:off x="6541943" y="1277811"/>
          <a:ext cx="5409505" cy="4787956"/>
        </p:xfrm>
        <a:graphic>
          <a:graphicData uri="http://schemas.openxmlformats.org/drawingml/2006/table">
            <a:tbl>
              <a:tblPr firstRow="1" bandRow="1">
                <a:tableStyleId>{5C22544A-7EE6-4342-B048-85BDC9FD1C3A}</a:tableStyleId>
              </a:tblPr>
              <a:tblGrid>
                <a:gridCol w="5409505">
                  <a:extLst>
                    <a:ext uri="{9D8B030D-6E8A-4147-A177-3AD203B41FA5}">
                      <a16:colId xmlns:a16="http://schemas.microsoft.com/office/drawing/2014/main" val="620288774"/>
                    </a:ext>
                  </a:extLst>
                </a:gridCol>
              </a:tblGrid>
              <a:tr h="673608">
                <a:tc>
                  <a:txBody>
                    <a:bodyPr/>
                    <a:lstStyle/>
                    <a:p>
                      <a:pPr marL="0" algn="ctr" defTabSz="914400" rtl="0" eaLnBrk="1" latinLnBrk="0" hangingPunct="1"/>
                      <a:r>
                        <a:rPr kumimoji="1" lang="ja-JP" altLang="en-US" sz="2800" b="1" kern="1200" dirty="0" smtClean="0">
                          <a:solidFill>
                            <a:schemeClr val="bg1"/>
                          </a:solidFill>
                          <a:latin typeface="BIZ UDPゴシック" panose="020B0400000000000000" pitchFamily="50" charset="-128"/>
                          <a:ea typeface="BIZ UDPゴシック" panose="020B0400000000000000" pitchFamily="50" charset="-128"/>
                          <a:cs typeface="+mn-cs"/>
                        </a:rPr>
                        <a:t>現状の施策</a:t>
                      </a:r>
                      <a:endParaRPr kumimoji="1" lang="ja-JP" altLang="en-US" sz="2800" b="1" kern="1200" dirty="0">
                        <a:solidFill>
                          <a:schemeClr val="bg1"/>
                        </a:solidFill>
                        <a:latin typeface="BIZ UDPゴシック" panose="020B0400000000000000" pitchFamily="50" charset="-128"/>
                        <a:ea typeface="BIZ UDPゴシック" panose="020B0400000000000000" pitchFamily="50" charset="-128"/>
                        <a:cs typeface="+mn-cs"/>
                      </a:endParaRPr>
                    </a:p>
                  </a:txBody>
                  <a:tcPr anchor="ctr">
                    <a:lnL w="12700" cap="flat" cmpd="sng" algn="ctr">
                      <a:solidFill>
                        <a:srgbClr val="0CC4C0"/>
                      </a:solidFill>
                      <a:prstDash val="solid"/>
                      <a:round/>
                      <a:headEnd type="none" w="med" len="med"/>
                      <a:tailEnd type="none" w="med" len="med"/>
                    </a:lnL>
                    <a:lnR w="12700" cap="flat" cmpd="sng" algn="ctr">
                      <a:solidFill>
                        <a:srgbClr val="0CC4C0"/>
                      </a:solidFill>
                      <a:prstDash val="solid"/>
                      <a:round/>
                      <a:headEnd type="none" w="med" len="med"/>
                      <a:tailEnd type="none" w="med" len="med"/>
                    </a:lnR>
                    <a:lnT w="12700" cap="flat" cmpd="sng" algn="ctr">
                      <a:solidFill>
                        <a:srgbClr val="0CC4C0"/>
                      </a:solidFill>
                      <a:prstDash val="solid"/>
                      <a:round/>
                      <a:headEnd type="none" w="med" len="med"/>
                      <a:tailEnd type="none" w="med" len="med"/>
                    </a:lnT>
                    <a:lnB w="12700" cap="flat" cmpd="sng" algn="ctr">
                      <a:solidFill>
                        <a:srgbClr val="0CC4C0"/>
                      </a:solidFill>
                      <a:prstDash val="solid"/>
                      <a:round/>
                      <a:headEnd type="none" w="med" len="med"/>
                      <a:tailEnd type="none" w="med" len="med"/>
                    </a:lnB>
                    <a:lnTlToBr w="12700" cmpd="sng">
                      <a:noFill/>
                      <a:prstDash val="solid"/>
                    </a:lnTlToBr>
                    <a:lnBlToTr w="12700" cmpd="sng">
                      <a:noFill/>
                      <a:prstDash val="solid"/>
                    </a:lnBlToTr>
                    <a:solidFill>
                      <a:srgbClr val="0CC4C0"/>
                    </a:solidFill>
                  </a:tcPr>
                </a:tc>
                <a:extLst>
                  <a:ext uri="{0D108BD9-81ED-4DB2-BD59-A6C34878D82A}">
                    <a16:rowId xmlns:a16="http://schemas.microsoft.com/office/drawing/2014/main" val="112863857"/>
                  </a:ext>
                </a:extLst>
              </a:tr>
              <a:tr h="1780996">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800" b="0" dirty="0" smtClean="0">
                          <a:solidFill>
                            <a:schemeClr val="tx1"/>
                          </a:solidFill>
                          <a:latin typeface="BIZ UDPゴシック" panose="020B0400000000000000" pitchFamily="50" charset="-128"/>
                          <a:ea typeface="BIZ UDPゴシック" panose="020B0400000000000000" pitchFamily="50" charset="-128"/>
                        </a:rPr>
                        <a:t>看護師等の</a:t>
                      </a:r>
                      <a:r>
                        <a:rPr lang="ja-JP" altLang="en-US" sz="1800" b="1" dirty="0" smtClean="0">
                          <a:solidFill>
                            <a:srgbClr val="1D6FA9"/>
                          </a:solidFill>
                          <a:latin typeface="BIZ UDPゴシック" panose="020B0400000000000000" pitchFamily="50" charset="-128"/>
                          <a:ea typeface="BIZ UDPゴシック" panose="020B0400000000000000" pitchFamily="50" charset="-128"/>
                        </a:rPr>
                        <a:t>無料職業紹介、就業相談</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を行っています。</a:t>
                      </a:r>
                      <a: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t/>
                      </a:r>
                      <a:b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br>
                      <a: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t/>
                      </a:r>
                      <a:b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br>
                      <a: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t/>
                      </a:r>
                      <a:br>
                        <a:rPr lang="en-US" altLang="ja-JP" sz="1800" b="0" dirty="0" smtClean="0">
                          <a:solidFill>
                            <a:schemeClr val="tx1">
                              <a:lumMod val="75000"/>
                              <a:lumOff val="25000"/>
                            </a:schemeClr>
                          </a:solidFill>
                          <a:latin typeface="BIZ UDPゴシック" panose="020B0400000000000000" pitchFamily="50" charset="-128"/>
                          <a:ea typeface="BIZ UDPゴシック" panose="020B0400000000000000" pitchFamily="50" charset="-128"/>
                        </a:rPr>
                      </a:br>
                      <a:r>
                        <a:rPr lang="ja-JP" altLang="en-US" sz="2000" b="1" u="sng" dirty="0" smtClean="0">
                          <a:solidFill>
                            <a:srgbClr val="C00000"/>
                          </a:solidFill>
                        </a:rPr>
                        <a:t>ナースセンター求人・求職数及び就職者数を増やします。</a:t>
                      </a:r>
                      <a:endParaRPr lang="en-US" altLang="ja-JP" sz="2000" b="1" u="sng" dirty="0" smtClean="0">
                        <a:solidFill>
                          <a:srgbClr val="C00000"/>
                        </a:solidFill>
                      </a:endParaRPr>
                    </a:p>
                  </a:txBody>
                  <a:tcPr anchor="ctr">
                    <a:lnL w="12700" cap="flat" cmpd="sng" algn="ctr">
                      <a:solidFill>
                        <a:srgbClr val="0CC4C0"/>
                      </a:solidFill>
                      <a:prstDash val="solid"/>
                      <a:round/>
                      <a:headEnd type="none" w="med" len="med"/>
                      <a:tailEnd type="none" w="med" len="med"/>
                    </a:lnL>
                    <a:lnR w="12700" cap="flat" cmpd="sng" algn="ctr">
                      <a:solidFill>
                        <a:srgbClr val="0CC4C0"/>
                      </a:solidFill>
                      <a:prstDash val="solid"/>
                      <a:round/>
                      <a:headEnd type="none" w="med" len="med"/>
                      <a:tailEnd type="none" w="med" len="med"/>
                    </a:lnR>
                    <a:lnT w="12700" cap="flat" cmpd="sng" algn="ctr">
                      <a:solidFill>
                        <a:srgbClr val="0CC4C0"/>
                      </a:solidFill>
                      <a:prstDash val="solid"/>
                      <a:round/>
                      <a:headEnd type="none" w="med" len="med"/>
                      <a:tailEnd type="none" w="med" len="med"/>
                    </a:lnT>
                    <a:lnB w="12700" cap="flat" cmpd="sng" algn="ctr">
                      <a:solidFill>
                        <a:srgbClr val="0CC4C0"/>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237952271"/>
                  </a:ext>
                </a:extLst>
              </a:tr>
              <a:tr h="951584">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800" b="0" dirty="0" smtClean="0">
                          <a:solidFill>
                            <a:schemeClr val="tx1"/>
                          </a:solidFill>
                          <a:latin typeface="BIZ UDPゴシック" panose="020B0400000000000000" pitchFamily="50" charset="-128"/>
                          <a:ea typeface="BIZ UDPゴシック" panose="020B0400000000000000" pitchFamily="50" charset="-128"/>
                        </a:rPr>
                        <a:t>未就業看護職員を対象とした</a:t>
                      </a:r>
                      <a:r>
                        <a:rPr lang="ja-JP" altLang="en-US" sz="1800" b="1" dirty="0" smtClean="0">
                          <a:solidFill>
                            <a:schemeClr val="tx1"/>
                          </a:solidFill>
                          <a:latin typeface="BIZ UDPゴシック" panose="020B0400000000000000" pitchFamily="50" charset="-128"/>
                          <a:ea typeface="BIZ UDPゴシック" panose="020B0400000000000000" pitchFamily="50" charset="-128"/>
                        </a:rPr>
                        <a:t>復職支援研修</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を実施しています。</a:t>
                      </a:r>
                      <a:endParaRPr lang="en-US" altLang="ja-JP" sz="1800" b="0" dirty="0" smtClean="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rgbClr val="0CC4C0"/>
                      </a:solidFill>
                      <a:prstDash val="solid"/>
                      <a:round/>
                      <a:headEnd type="none" w="med" len="med"/>
                      <a:tailEnd type="none" w="med" len="med"/>
                    </a:lnL>
                    <a:lnR w="12700" cap="flat" cmpd="sng" algn="ctr">
                      <a:solidFill>
                        <a:srgbClr val="0CC4C0"/>
                      </a:solidFill>
                      <a:prstDash val="solid"/>
                      <a:round/>
                      <a:headEnd type="none" w="med" len="med"/>
                      <a:tailEnd type="none" w="med" len="med"/>
                    </a:lnR>
                    <a:lnT w="12700" cap="flat" cmpd="sng" algn="ctr">
                      <a:solidFill>
                        <a:srgbClr val="0CC4C0"/>
                      </a:solidFill>
                      <a:prstDash val="solid"/>
                      <a:round/>
                      <a:headEnd type="none" w="med" len="med"/>
                      <a:tailEnd type="none" w="med" len="med"/>
                    </a:lnT>
                    <a:lnB w="12700" cap="flat" cmpd="sng" algn="ctr">
                      <a:solidFill>
                        <a:srgbClr val="0CC4C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652456"/>
                  </a:ext>
                </a:extLst>
              </a:tr>
              <a:tr h="1364444">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800" b="0" dirty="0" smtClean="0">
                          <a:solidFill>
                            <a:schemeClr val="tx1"/>
                          </a:solidFill>
                          <a:latin typeface="BIZ UDPゴシック" panose="020B0400000000000000" pitchFamily="50" charset="-128"/>
                          <a:ea typeface="BIZ UDPゴシック" panose="020B0400000000000000" pitchFamily="50" charset="-128"/>
                        </a:rPr>
                        <a:t>求人施設に対して</a:t>
                      </a:r>
                      <a:r>
                        <a:rPr lang="ja-JP" altLang="en-US" sz="1800" b="1" dirty="0" smtClean="0">
                          <a:solidFill>
                            <a:schemeClr val="tx1"/>
                          </a:solidFill>
                          <a:latin typeface="BIZ UDPゴシック" panose="020B0400000000000000" pitchFamily="50" charset="-128"/>
                          <a:ea typeface="BIZ UDPゴシック" panose="020B0400000000000000" pitchFamily="50" charset="-128"/>
                        </a:rPr>
                        <a:t>公共職業安定所連携求人の代行登録支援</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を実施しています。</a:t>
                      </a:r>
                      <a:endParaRPr lang="en-US" altLang="ja-JP" sz="1800" b="0" dirty="0" smtClean="0">
                        <a:solidFill>
                          <a:schemeClr val="tx1"/>
                        </a:solidFill>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800" b="0" dirty="0" smtClean="0">
                          <a:solidFill>
                            <a:schemeClr val="tx1"/>
                          </a:solidFill>
                          <a:latin typeface="BIZ UDPゴシック" panose="020B0400000000000000" pitchFamily="50" charset="-128"/>
                          <a:ea typeface="BIZ UDPゴシック" panose="020B0400000000000000" pitchFamily="50" charset="-128"/>
                        </a:rPr>
                        <a:t>公共職業安定所での</a:t>
                      </a:r>
                      <a:r>
                        <a:rPr lang="ja-JP" altLang="en-US" sz="1800" b="1" dirty="0" smtClean="0">
                          <a:solidFill>
                            <a:schemeClr val="tx1"/>
                          </a:solidFill>
                          <a:latin typeface="BIZ UDPゴシック" panose="020B0400000000000000" pitchFamily="50" charset="-128"/>
                          <a:ea typeface="BIZ UDPゴシック" panose="020B0400000000000000" pitchFamily="50" charset="-128"/>
                        </a:rPr>
                        <a:t>巡回相談</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や連携した</a:t>
                      </a:r>
                      <a:r>
                        <a:rPr lang="ja-JP" altLang="en-US" sz="1800" b="1" dirty="0" smtClean="0">
                          <a:solidFill>
                            <a:schemeClr val="tx1"/>
                          </a:solidFill>
                          <a:latin typeface="BIZ UDPゴシック" panose="020B0400000000000000" pitchFamily="50" charset="-128"/>
                          <a:ea typeface="BIZ UDPゴシック" panose="020B0400000000000000" pitchFamily="50" charset="-128"/>
                        </a:rPr>
                        <a:t>相談・見学会</a:t>
                      </a:r>
                      <a:r>
                        <a:rPr lang="ja-JP" altLang="en-US" sz="1800" b="0" dirty="0" smtClean="0">
                          <a:solidFill>
                            <a:schemeClr val="tx1"/>
                          </a:solidFill>
                          <a:latin typeface="BIZ UDPゴシック" panose="020B0400000000000000" pitchFamily="50" charset="-128"/>
                          <a:ea typeface="BIZ UDPゴシック" panose="020B0400000000000000" pitchFamily="50" charset="-128"/>
                        </a:rPr>
                        <a:t>を実施しています。</a:t>
                      </a:r>
                      <a:endParaRPr lang="en-US" altLang="ja-JP" sz="1800" b="0" dirty="0" smtClean="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rgbClr val="0CC4C0"/>
                      </a:solidFill>
                      <a:prstDash val="solid"/>
                      <a:round/>
                      <a:headEnd type="none" w="med" len="med"/>
                      <a:tailEnd type="none" w="med" len="med"/>
                    </a:lnL>
                    <a:lnR w="12700" cap="flat" cmpd="sng" algn="ctr">
                      <a:solidFill>
                        <a:srgbClr val="0CC4C0"/>
                      </a:solidFill>
                      <a:prstDash val="solid"/>
                      <a:round/>
                      <a:headEnd type="none" w="med" len="med"/>
                      <a:tailEnd type="none" w="med" len="med"/>
                    </a:lnR>
                    <a:lnT w="12700" cap="flat" cmpd="sng" algn="ctr">
                      <a:solidFill>
                        <a:srgbClr val="0CC4C0"/>
                      </a:solidFill>
                      <a:prstDash val="solid"/>
                      <a:round/>
                      <a:headEnd type="none" w="med" len="med"/>
                      <a:tailEnd type="none" w="med" len="med"/>
                    </a:lnT>
                    <a:lnB w="12700" cap="flat" cmpd="sng" algn="ctr">
                      <a:solidFill>
                        <a:srgbClr val="0CC4C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4186172"/>
                  </a:ext>
                </a:extLst>
              </a:tr>
            </a:tbl>
          </a:graphicData>
        </a:graphic>
      </p:graphicFrame>
      <p:sp>
        <p:nvSpPr>
          <p:cNvPr id="36" name="テキスト ボックス 35"/>
          <p:cNvSpPr txBox="1"/>
          <p:nvPr/>
        </p:nvSpPr>
        <p:spPr bwMode="gray">
          <a:xfrm>
            <a:off x="8688160" y="6065767"/>
            <a:ext cx="3486369" cy="338554"/>
          </a:xfrm>
          <a:prstGeom prst="rect">
            <a:avLst/>
          </a:prstGeom>
          <a:noFill/>
        </p:spPr>
        <p:txBody>
          <a:bodyPr wrap="square" rtlCol="0">
            <a:spAutoFit/>
          </a:bodyPr>
          <a:lstStyle>
            <a:defPPr>
              <a:defRPr lang="ja-JP"/>
            </a:defPPr>
            <a:lvl1pPr>
              <a:defRPr sz="2800" b="1">
                <a:solidFill>
                  <a:srgbClr val="4F6FA7"/>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（第８次保健医療計画より一部抜粋）</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p:cNvSpPr txBox="1"/>
          <p:nvPr/>
        </p:nvSpPr>
        <p:spPr>
          <a:xfrm>
            <a:off x="-75868" y="202243"/>
            <a:ext cx="11467870" cy="584775"/>
          </a:xfrm>
          <a:prstGeom prst="rect">
            <a:avLst/>
          </a:prstGeom>
          <a:noFill/>
        </p:spPr>
        <p:txBody>
          <a:bodyPr wrap="square" rtlCol="0">
            <a:spAutoFit/>
          </a:bodyPr>
          <a:lstStyle/>
          <a:p>
            <a:r>
              <a:rPr lang="ja-JP" altLang="en-US" sz="3200" b="1" dirty="0" smtClean="0">
                <a:solidFill>
                  <a:srgbClr val="1D6FA9"/>
                </a:solidFill>
                <a:latin typeface="BIZ UDPゴシック" panose="020B0400000000000000" pitchFamily="50" charset="-128"/>
                <a:ea typeface="BIZ UDPゴシック" panose="020B0400000000000000" pitchFamily="50" charset="-128"/>
              </a:rPr>
              <a:t>県</a:t>
            </a:r>
            <a:r>
              <a:rPr lang="ja-JP" altLang="en-US" sz="3200" b="1" dirty="0">
                <a:solidFill>
                  <a:srgbClr val="1D6FA9"/>
                </a:solidFill>
                <a:latin typeface="BIZ UDPゴシック" panose="020B0400000000000000" pitchFamily="50" charset="-128"/>
                <a:ea typeface="BIZ UDPゴシック" panose="020B0400000000000000" pitchFamily="50" charset="-128"/>
              </a:rPr>
              <a:t>ナースセンターによる復職</a:t>
            </a:r>
            <a:r>
              <a:rPr lang="ja-JP" altLang="en-US" sz="3200" b="1" dirty="0" smtClean="0">
                <a:solidFill>
                  <a:srgbClr val="1D6FA9"/>
                </a:solidFill>
                <a:latin typeface="BIZ UDPゴシック" panose="020B0400000000000000" pitchFamily="50" charset="-128"/>
                <a:ea typeface="BIZ UDPゴシック" panose="020B0400000000000000" pitchFamily="50" charset="-128"/>
              </a:rPr>
              <a:t>支援について</a:t>
            </a:r>
            <a:endParaRPr lang="ja-JP" altLang="en-US" sz="3200" b="1" dirty="0">
              <a:solidFill>
                <a:srgbClr val="1D6FA9"/>
              </a:solidFill>
              <a:latin typeface="BIZ UDPゴシック" panose="020B0400000000000000" pitchFamily="50" charset="-128"/>
              <a:ea typeface="BIZ UDPゴシック" panose="020B0400000000000000" pitchFamily="50" charset="-128"/>
            </a:endParaRPr>
          </a:p>
        </p:txBody>
      </p:sp>
      <p:sp>
        <p:nvSpPr>
          <p:cNvPr id="2" name="下矢印 1"/>
          <p:cNvSpPr/>
          <p:nvPr/>
        </p:nvSpPr>
        <p:spPr>
          <a:xfrm>
            <a:off x="8456986" y="2643447"/>
            <a:ext cx="1579418" cy="3574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スライド番号プレースホルダー 1"/>
          <p:cNvSpPr>
            <a:spLocks noGrp="1"/>
          </p:cNvSpPr>
          <p:nvPr>
            <p:ph type="sldNum" sz="quarter" idx="12"/>
          </p:nvPr>
        </p:nvSpPr>
        <p:spPr>
          <a:xfrm>
            <a:off x="9208248" y="6373997"/>
            <a:ext cx="2743200" cy="365125"/>
          </a:xfrm>
        </p:spPr>
        <p:txBody>
          <a:bodyPr/>
          <a:lstStyle/>
          <a:p>
            <a:fld id="{BFFF0799-BCF5-4C8E-BCD2-41538FEDF1AE}" type="slidenum">
              <a:rPr kumimoji="1" lang="ja-JP" altLang="en-US" smtClean="0"/>
              <a:t>2</a:t>
            </a:fld>
            <a:endParaRPr kumimoji="1" lang="ja-JP" altLang="en-US" dirty="0"/>
          </a:p>
        </p:txBody>
      </p:sp>
      <p:sp>
        <p:nvSpPr>
          <p:cNvPr id="12" name="テキスト ボックス 11"/>
          <p:cNvSpPr txBox="1"/>
          <p:nvPr/>
        </p:nvSpPr>
        <p:spPr>
          <a:xfrm>
            <a:off x="10113264" y="6373997"/>
            <a:ext cx="1572768" cy="338554"/>
          </a:xfrm>
          <a:prstGeom prst="rect">
            <a:avLst/>
          </a:prstGeom>
          <a:noFill/>
          <a:ln>
            <a:solidFill>
              <a:schemeClr val="tx1"/>
            </a:solidFill>
          </a:ln>
        </p:spPr>
        <p:txBody>
          <a:bodyPr wrap="square" rtlCol="0">
            <a:spAutoFit/>
          </a:bodyPr>
          <a:lstStyle/>
          <a:p>
            <a:r>
              <a:rPr kumimoji="1" lang="ja-JP" altLang="en-US" sz="1600" dirty="0" smtClean="0">
                <a:latin typeface="BIZ UDPゴシック" panose="020B0400000000000000" pitchFamily="50" charset="-128"/>
                <a:ea typeface="BIZ UDPゴシック" panose="020B0400000000000000" pitchFamily="50" charset="-128"/>
              </a:rPr>
              <a:t>第</a:t>
            </a:r>
            <a:r>
              <a:rPr kumimoji="1" lang="en-US" altLang="ja-JP" sz="1600" dirty="0" smtClean="0">
                <a:latin typeface="BIZ UDPゴシック" panose="020B0400000000000000" pitchFamily="50" charset="-128"/>
                <a:ea typeface="BIZ UDPゴシック" panose="020B0400000000000000" pitchFamily="50" charset="-128"/>
              </a:rPr>
              <a:t>1</a:t>
            </a:r>
            <a:r>
              <a:rPr kumimoji="1" lang="ja-JP" altLang="en-US" sz="1600" dirty="0" smtClean="0">
                <a:latin typeface="BIZ UDPゴシック" panose="020B0400000000000000" pitchFamily="50" charset="-128"/>
                <a:ea typeface="BIZ UDPゴシック" panose="020B0400000000000000" pitchFamily="50" charset="-128"/>
              </a:rPr>
              <a:t>回資料再掲</a:t>
            </a:r>
            <a:endParaRPr kumimoji="1"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06763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0" y="251267"/>
            <a:ext cx="12527280" cy="584775"/>
          </a:xfrm>
          <a:prstGeom prst="rect">
            <a:avLst/>
          </a:prstGeom>
          <a:noFill/>
        </p:spPr>
        <p:txBody>
          <a:bodyPr wrap="square" rtlCol="0">
            <a:spAutoFit/>
          </a:bodyPr>
          <a:lstStyle/>
          <a:p>
            <a:r>
              <a:rPr lang="ja-JP" altLang="en-US" sz="3200" b="1" dirty="0">
                <a:solidFill>
                  <a:srgbClr val="1D6FA9"/>
                </a:solidFill>
                <a:latin typeface="BIZ UDPゴシック" panose="020B0400000000000000" pitchFamily="50" charset="-128"/>
                <a:ea typeface="BIZ UDPゴシック" panose="020B0400000000000000" pitchFamily="50" charset="-128"/>
              </a:rPr>
              <a:t>ナースセンター求人・求職数及び就職者数を</a:t>
            </a:r>
            <a:r>
              <a:rPr lang="ja-JP" altLang="en-US" sz="3200" b="1" dirty="0" smtClean="0">
                <a:solidFill>
                  <a:srgbClr val="1D6FA9"/>
                </a:solidFill>
                <a:latin typeface="BIZ UDPゴシック" panose="020B0400000000000000" pitchFamily="50" charset="-128"/>
                <a:ea typeface="BIZ UDPゴシック" panose="020B0400000000000000" pitchFamily="50" charset="-128"/>
              </a:rPr>
              <a:t>増やす</a:t>
            </a:r>
            <a:r>
              <a:rPr lang="ja-JP" altLang="en-US" sz="3200" b="1" dirty="0">
                <a:solidFill>
                  <a:srgbClr val="1D6FA9"/>
                </a:solidFill>
                <a:latin typeface="BIZ UDPゴシック" panose="020B0400000000000000" pitchFamily="50" charset="-128"/>
                <a:ea typeface="BIZ UDPゴシック" panose="020B0400000000000000" pitchFamily="50" charset="-128"/>
              </a:rPr>
              <a:t>ための</a:t>
            </a:r>
            <a:r>
              <a:rPr lang="ja-JP" altLang="en-US" sz="3200" b="1" dirty="0" smtClean="0">
                <a:solidFill>
                  <a:srgbClr val="1D6FA9"/>
                </a:solidFill>
                <a:latin typeface="BIZ UDPゴシック" panose="020B0400000000000000" pitchFamily="50" charset="-128"/>
                <a:ea typeface="BIZ UDPゴシック" panose="020B0400000000000000" pitchFamily="50" charset="-128"/>
              </a:rPr>
              <a:t>取組</a:t>
            </a:r>
            <a:endParaRPr lang="ja-JP" altLang="en-US" sz="3200" b="1" dirty="0">
              <a:solidFill>
                <a:srgbClr val="1D6FA9"/>
              </a:solidFill>
              <a:latin typeface="BIZ UDPゴシック" panose="020B0400000000000000" pitchFamily="50" charset="-128"/>
              <a:ea typeface="BIZ UDPゴシック" panose="020B0400000000000000" pitchFamily="50" charset="-128"/>
            </a:endParaRPr>
          </a:p>
        </p:txBody>
      </p:sp>
      <p:sp>
        <p:nvSpPr>
          <p:cNvPr id="10" name="スライド番号プレースホルダー 2"/>
          <p:cNvSpPr>
            <a:spLocks noGrp="1"/>
          </p:cNvSpPr>
          <p:nvPr>
            <p:ph type="sldNum" sz="quarter" idx="12"/>
          </p:nvPr>
        </p:nvSpPr>
        <p:spPr>
          <a:xfrm>
            <a:off x="9208248" y="6308075"/>
            <a:ext cx="2743200" cy="365125"/>
          </a:xfrm>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BFFF0799-BCF5-4C8E-BCD2-41538FEDF1AE}" type="slidenum">
              <a:rPr kumimoji="1" lang="ja-JP" altLang="en-US" sz="1300" b="0" i="0" u="none" strike="noStrike" kern="1200" cap="none" spc="0" normalizeH="0" baseline="0" noProof="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cs typeface="+mn-cs"/>
              </a:rPr>
              <a:pPr marL="0" marR="0" lvl="0" indent="0" algn="r" defTabSz="914377" rtl="0" eaLnBrk="1" fontAlgn="auto" latinLnBrk="0" hangingPunct="1">
                <a:lnSpc>
                  <a:spcPct val="100000"/>
                </a:lnSpc>
                <a:spcBef>
                  <a:spcPts val="0"/>
                </a:spcBef>
                <a:spcAft>
                  <a:spcPts val="0"/>
                </a:spcAft>
                <a:buClrTx/>
                <a:buSzTx/>
                <a:buFontTx/>
                <a:buNone/>
                <a:tabLst/>
                <a:defRPr/>
              </a:pPr>
              <a:t>3</a:t>
            </a:fld>
            <a:endParaRPr kumimoji="1" lang="ja-JP" altLang="en-US" sz="13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cs typeface="+mn-cs"/>
            </a:endParaRPr>
          </a:p>
        </p:txBody>
      </p:sp>
      <p:sp>
        <p:nvSpPr>
          <p:cNvPr id="18" name="正方形/長方形 17"/>
          <p:cNvSpPr/>
          <p:nvPr/>
        </p:nvSpPr>
        <p:spPr bwMode="gray">
          <a:xfrm>
            <a:off x="53481" y="982863"/>
            <a:ext cx="11613948" cy="1072342"/>
          </a:xfrm>
          <a:prstGeom prst="rect">
            <a:avLst/>
          </a:prstGeom>
          <a:solidFill>
            <a:sysClr val="window" lastClr="FFFFFF"/>
          </a:solidFill>
          <a:ln w="38100" cap="flat" cmpd="sng" algn="ctr">
            <a:solidFill>
              <a:srgbClr val="1D6FA9"/>
            </a:solidFill>
            <a:prstDash val="solid"/>
            <a:miter lim="800000"/>
          </a:ln>
          <a:effectLst/>
        </p:spPr>
        <p:txBody>
          <a:bodyPr vert="horz" rtlCol="0" anchor="ctr"/>
          <a:lstStyle/>
          <a:p>
            <a:pPr marL="457200" indent="-457200">
              <a:buFont typeface="Wingdings" panose="05000000000000000000" pitchFamily="2" charset="2"/>
              <a:buChar char="Ø"/>
            </a:pPr>
            <a:r>
              <a:rPr lang="ja-JP" altLang="en-US" sz="2800" dirty="0" smtClean="0">
                <a:latin typeface="BIZ UDPゴシック" panose="020B0400000000000000" pitchFamily="50" charset="-128"/>
                <a:ea typeface="BIZ UDPゴシック" panose="020B0400000000000000" pitchFamily="50" charset="-128"/>
              </a:rPr>
              <a:t>第１回委員会にて、</a:t>
            </a:r>
            <a:r>
              <a:rPr lang="ja-JP" altLang="en-US" sz="2800" b="1" dirty="0" smtClean="0">
                <a:solidFill>
                  <a:srgbClr val="C00000"/>
                </a:solidFill>
                <a:latin typeface="BIZ UDPゴシック" panose="020B0400000000000000" pitchFamily="50" charset="-128"/>
                <a:ea typeface="BIZ UDPゴシック" panose="020B0400000000000000" pitchFamily="50" charset="-128"/>
              </a:rPr>
              <a:t>「県ナースセンター」を更に活用して頂くための施策</a:t>
            </a:r>
            <a:r>
              <a:rPr lang="ja-JP" altLang="en-US" sz="2800" dirty="0" smtClean="0">
                <a:latin typeface="BIZ UDPゴシック" panose="020B0400000000000000" pitchFamily="50" charset="-128"/>
                <a:ea typeface="BIZ UDPゴシック" panose="020B0400000000000000" pitchFamily="50" charset="-128"/>
              </a:rPr>
              <a:t>についてご意見を頂いた。</a:t>
            </a:r>
            <a:endParaRPr lang="en-US" altLang="ja-JP" sz="2800" dirty="0" smtClean="0">
              <a:latin typeface="BIZ UDPゴシック" panose="020B0400000000000000" pitchFamily="50" charset="-128"/>
              <a:ea typeface="BIZ UDPゴシック" panose="020B0400000000000000" pitchFamily="50" charset="-128"/>
            </a:endParaRPr>
          </a:p>
        </p:txBody>
      </p:sp>
      <p:sp>
        <p:nvSpPr>
          <p:cNvPr id="3" name="テキスト ボックス 2"/>
          <p:cNvSpPr txBox="1"/>
          <p:nvPr/>
        </p:nvSpPr>
        <p:spPr>
          <a:xfrm>
            <a:off x="61794" y="2156605"/>
            <a:ext cx="5633273" cy="461665"/>
          </a:xfrm>
          <a:prstGeom prst="rect">
            <a:avLst/>
          </a:prstGeom>
          <a:noFill/>
        </p:spPr>
        <p:txBody>
          <a:bodyPr wrap="none" rtlCol="0">
            <a:spAutoFit/>
          </a:bodyPr>
          <a:lstStyle/>
          <a:p>
            <a:r>
              <a:rPr kumimoji="1" lang="ja-JP" altLang="en-US" sz="2400" dirty="0" smtClean="0"/>
              <a:t>頂いた意見を踏まえ、以下の施策を</a:t>
            </a:r>
            <a:r>
              <a:rPr kumimoji="1" lang="ja-JP" altLang="en-US" sz="2400" dirty="0" smtClean="0"/>
              <a:t>実施。</a:t>
            </a:r>
            <a:endParaRPr kumimoji="1" lang="ja-JP" altLang="en-US" sz="2400" dirty="0"/>
          </a:p>
        </p:txBody>
      </p:sp>
      <p:sp>
        <p:nvSpPr>
          <p:cNvPr id="19" name="テキスト ボックス 18"/>
          <p:cNvSpPr txBox="1"/>
          <p:nvPr/>
        </p:nvSpPr>
        <p:spPr>
          <a:xfrm>
            <a:off x="61794" y="2568017"/>
            <a:ext cx="12130206" cy="3600986"/>
          </a:xfrm>
          <a:prstGeom prst="rect">
            <a:avLst/>
          </a:prstGeom>
          <a:noFill/>
          <a:ln w="28575">
            <a:solidFill>
              <a:schemeClr val="tx1"/>
            </a:solidFill>
          </a:ln>
        </p:spPr>
        <p:txBody>
          <a:bodyPr wrap="square" rtlCol="0">
            <a:spAutoFit/>
          </a:bodyPr>
          <a:lstStyle/>
          <a:p>
            <a:r>
              <a:rPr lang="ja-JP" altLang="en-US" sz="2800" b="1" u="sng" dirty="0" smtClean="0">
                <a:latin typeface="BIZ UDPゴシック" panose="020B0400000000000000" pitchFamily="50" charset="-128"/>
                <a:ea typeface="BIZ UDPゴシック" panose="020B0400000000000000" pitchFamily="50" charset="-128"/>
              </a:rPr>
              <a:t>①</a:t>
            </a:r>
            <a:r>
              <a:rPr kumimoji="1" lang="ja-JP" altLang="en-US" sz="2800" b="1" u="sng" dirty="0" smtClean="0">
                <a:latin typeface="BIZ UDPゴシック" panose="020B0400000000000000" pitchFamily="50" charset="-128"/>
                <a:ea typeface="BIZ UDPゴシック" panose="020B0400000000000000" pitchFamily="50" charset="-128"/>
              </a:rPr>
              <a:t>県ナースセンターの</a:t>
            </a:r>
            <a:r>
              <a:rPr lang="ja-JP" altLang="en-US" sz="2800" b="1" u="sng" dirty="0" smtClean="0">
                <a:latin typeface="BIZ UDPゴシック" panose="020B0400000000000000" pitchFamily="50" charset="-128"/>
                <a:ea typeface="BIZ UDPゴシック" panose="020B0400000000000000" pitchFamily="50" charset="-128"/>
              </a:rPr>
              <a:t>無料職業紹介</a:t>
            </a:r>
            <a:r>
              <a:rPr lang="ja-JP" altLang="en-US" sz="2800" b="1" u="sng" dirty="0">
                <a:latin typeface="BIZ UDPゴシック" panose="020B0400000000000000" pitchFamily="50" charset="-128"/>
                <a:ea typeface="BIZ UDPゴシック" panose="020B0400000000000000" pitchFamily="50" charset="-128"/>
              </a:rPr>
              <a:t>で</a:t>
            </a:r>
            <a:r>
              <a:rPr kumimoji="1" lang="ja-JP" altLang="en-US" sz="2800" b="1" u="sng" dirty="0" smtClean="0">
                <a:latin typeface="BIZ UDPゴシック" panose="020B0400000000000000" pitchFamily="50" charset="-128"/>
                <a:ea typeface="BIZ UDPゴシック" panose="020B0400000000000000" pitchFamily="50" charset="-128"/>
              </a:rPr>
              <a:t>、</a:t>
            </a:r>
            <a:r>
              <a:rPr kumimoji="1" lang="ja-JP" altLang="en-US" sz="2800" b="1" u="sng" dirty="0" smtClean="0">
                <a:solidFill>
                  <a:srgbClr val="C00000"/>
                </a:solidFill>
                <a:latin typeface="BIZ UDPゴシック" panose="020B0400000000000000" pitchFamily="50" charset="-128"/>
                <a:ea typeface="BIZ UDPゴシック" panose="020B0400000000000000" pitchFamily="50" charset="-128"/>
              </a:rPr>
              <a:t>実際に就業に繋がった好事例を</a:t>
            </a:r>
            <a:r>
              <a:rPr lang="ja-JP" altLang="en-US" sz="2800" b="1" u="sng" dirty="0" smtClean="0">
                <a:solidFill>
                  <a:srgbClr val="C00000"/>
                </a:solidFill>
                <a:latin typeface="BIZ UDPゴシック" panose="020B0400000000000000" pitchFamily="50" charset="-128"/>
                <a:ea typeface="BIZ UDPゴシック" panose="020B0400000000000000" pitchFamily="50" charset="-128"/>
              </a:rPr>
              <a:t>県内施設向けに通知</a:t>
            </a:r>
            <a:r>
              <a:rPr lang="ja-JP" altLang="en-US" sz="2800" b="1" u="sng" dirty="0" smtClean="0">
                <a:latin typeface="BIZ UDPゴシック" panose="020B0400000000000000" pitchFamily="50" charset="-128"/>
                <a:ea typeface="BIZ UDPゴシック" panose="020B0400000000000000" pitchFamily="50" charset="-128"/>
              </a:rPr>
              <a:t>。</a:t>
            </a:r>
            <a:endParaRPr lang="en-US" altLang="ja-JP" sz="2800" b="1" u="sng" dirty="0" smtClean="0">
              <a:latin typeface="BIZ UDPゴシック" panose="020B0400000000000000" pitchFamily="50" charset="-128"/>
              <a:ea typeface="BIZ UDPゴシック" panose="020B0400000000000000" pitchFamily="50" charset="-128"/>
            </a:endParaRPr>
          </a:p>
          <a:p>
            <a:r>
              <a:rPr lang="ja-JP" altLang="en-US" sz="2400" dirty="0" smtClean="0">
                <a:latin typeface="BIZ UDPゴシック" panose="020B0400000000000000" pitchFamily="50" charset="-128"/>
                <a:ea typeface="BIZ UDPゴシック" panose="020B0400000000000000" pitchFamily="50" charset="-128"/>
              </a:rPr>
              <a:t>・第</a:t>
            </a:r>
            <a:r>
              <a:rPr lang="en-US" altLang="ja-JP" sz="2400" dirty="0" smtClean="0">
                <a:latin typeface="BIZ UDPゴシック" panose="020B0400000000000000" pitchFamily="50" charset="-128"/>
                <a:ea typeface="BIZ UDPゴシック" panose="020B0400000000000000" pitchFamily="50" charset="-128"/>
              </a:rPr>
              <a:t>1</a:t>
            </a:r>
            <a:r>
              <a:rPr lang="ja-JP" altLang="en-US" sz="2400" dirty="0" smtClean="0">
                <a:latin typeface="BIZ UDPゴシック" panose="020B0400000000000000" pitchFamily="50" charset="-128"/>
                <a:ea typeface="BIZ UDPゴシック" panose="020B0400000000000000" pitchFamily="50" charset="-128"/>
              </a:rPr>
              <a:t>回委員会にて</a:t>
            </a:r>
            <a:r>
              <a:rPr lang="ja-JP" altLang="en-US" sz="2400" dirty="0" smtClean="0">
                <a:latin typeface="BIZ UDPゴシック" panose="020B0400000000000000" pitchFamily="50" charset="-128"/>
                <a:ea typeface="BIZ UDPゴシック" panose="020B0400000000000000" pitchFamily="50" charset="-128"/>
              </a:rPr>
              <a:t>、</a:t>
            </a:r>
            <a:r>
              <a:rPr lang="ja-JP" altLang="en-US" sz="2400" b="1" dirty="0" smtClean="0">
                <a:latin typeface="BIZ UDPゴシック" panose="020B0400000000000000" pitchFamily="50" charset="-128"/>
                <a:ea typeface="BIZ UDPゴシック" panose="020B0400000000000000" pitchFamily="50" charset="-128"/>
              </a:rPr>
              <a:t>「ナースセンターでの好事例を紹介することで新しい雇用創出につながる可能性があるのではないか」</a:t>
            </a:r>
            <a:r>
              <a:rPr lang="ja-JP" altLang="en-US" sz="2400" dirty="0" smtClean="0">
                <a:latin typeface="BIZ UDPゴシック" panose="020B0400000000000000" pitchFamily="50" charset="-128"/>
                <a:ea typeface="BIZ UDPゴシック" panose="020B0400000000000000" pitchFamily="50" charset="-128"/>
              </a:rPr>
              <a:t>とい</a:t>
            </a:r>
            <a:r>
              <a:rPr lang="ja-JP" altLang="en-US" sz="2400" dirty="0" smtClean="0">
                <a:latin typeface="BIZ UDPゴシック" panose="020B0400000000000000" pitchFamily="50" charset="-128"/>
                <a:ea typeface="BIZ UDPゴシック" panose="020B0400000000000000" pitchFamily="50" charset="-128"/>
              </a:rPr>
              <a:t>う意見を頂いた。</a:t>
            </a:r>
            <a:r>
              <a:rPr lang="en-US" altLang="ja-JP" sz="2400" dirty="0" smtClean="0">
                <a:latin typeface="BIZ UDPゴシック" panose="020B0400000000000000" pitchFamily="50" charset="-128"/>
                <a:ea typeface="BIZ UDPゴシック" panose="020B0400000000000000" pitchFamily="50" charset="-128"/>
              </a:rPr>
              <a:t/>
            </a:r>
            <a:br>
              <a:rPr lang="en-US" altLang="ja-JP" sz="2400" dirty="0" smtClean="0">
                <a:latin typeface="BIZ UDPゴシック" panose="020B0400000000000000" pitchFamily="50" charset="-128"/>
                <a:ea typeface="BIZ UDPゴシック" panose="020B0400000000000000" pitchFamily="50" charset="-128"/>
              </a:rPr>
            </a:br>
            <a:r>
              <a:rPr lang="ja-JP" altLang="en-US" sz="2400" dirty="0" smtClean="0">
                <a:latin typeface="BIZ UDPゴシック" panose="020B0400000000000000" pitchFamily="50" charset="-128"/>
                <a:ea typeface="BIZ UDPゴシック" panose="020B0400000000000000" pitchFamily="50" charset="-128"/>
              </a:rPr>
              <a:t>・実際に県ナースセンターを利用し就業に繋がった好事例を県内施設向けに紹介することで</a:t>
            </a:r>
            <a:r>
              <a:rPr lang="ja-JP" altLang="en-US" sz="2400" dirty="0" smtClean="0">
                <a:latin typeface="BIZ UDPゴシック" panose="020B0400000000000000" pitchFamily="50" charset="-128"/>
                <a:ea typeface="BIZ UDPゴシック" panose="020B0400000000000000" pitchFamily="50" charset="-128"/>
              </a:rPr>
              <a:t>、</a:t>
            </a:r>
            <a:r>
              <a:rPr lang="ja-JP" altLang="en-US" sz="2400" b="1" dirty="0" smtClean="0">
                <a:solidFill>
                  <a:srgbClr val="1D6FA9"/>
                </a:solidFill>
                <a:latin typeface="BIZ UDPゴシック" panose="020B0400000000000000" pitchFamily="50" charset="-128"/>
                <a:ea typeface="BIZ UDPゴシック" panose="020B0400000000000000" pitchFamily="50" charset="-128"/>
              </a:rPr>
              <a:t>求人側</a:t>
            </a:r>
            <a:r>
              <a:rPr lang="ja-JP" altLang="en-US" sz="2400" b="1" dirty="0" smtClean="0">
                <a:solidFill>
                  <a:srgbClr val="1D6FA9"/>
                </a:solidFill>
                <a:latin typeface="BIZ UDPゴシック" panose="020B0400000000000000" pitchFamily="50" charset="-128"/>
                <a:ea typeface="BIZ UDPゴシック" panose="020B0400000000000000" pitchFamily="50" charset="-128"/>
              </a:rPr>
              <a:t>に</a:t>
            </a:r>
            <a:r>
              <a:rPr lang="ja-JP" altLang="en-US" sz="2400" b="1" dirty="0" smtClean="0">
                <a:solidFill>
                  <a:srgbClr val="1D6FA9"/>
                </a:solidFill>
                <a:latin typeface="BIZ UDPゴシック" panose="020B0400000000000000" pitchFamily="50" charset="-128"/>
                <a:ea typeface="BIZ UDPゴシック" panose="020B0400000000000000" pitchFamily="50" charset="-128"/>
              </a:rPr>
              <a:t>対しナースセンターへの登録を促し「</a:t>
            </a:r>
            <a:r>
              <a:rPr lang="ja-JP" altLang="en-US" sz="2400" b="1" dirty="0" smtClean="0">
                <a:solidFill>
                  <a:srgbClr val="1D6FA9"/>
                </a:solidFill>
                <a:latin typeface="BIZ UDPゴシック" panose="020B0400000000000000" pitchFamily="50" charset="-128"/>
                <a:ea typeface="BIZ UDPゴシック" panose="020B0400000000000000" pitchFamily="50" charset="-128"/>
              </a:rPr>
              <a:t>新しい雇用創出」の機会</a:t>
            </a:r>
            <a:r>
              <a:rPr lang="ja-JP" altLang="en-US" sz="2400" dirty="0" smtClean="0">
                <a:latin typeface="BIZ UDPゴシック" panose="020B0400000000000000" pitchFamily="50" charset="-128"/>
                <a:ea typeface="BIZ UDPゴシック" panose="020B0400000000000000" pitchFamily="50" charset="-128"/>
              </a:rPr>
              <a:t>を図る。</a:t>
            </a:r>
            <a:endParaRPr lang="en-US" altLang="ja-JP" sz="2400" dirty="0">
              <a:latin typeface="BIZ UDPゴシック" panose="020B0400000000000000" pitchFamily="50" charset="-128"/>
              <a:ea typeface="BIZ UDPゴシック" panose="020B0400000000000000" pitchFamily="50" charset="-128"/>
            </a:endParaRPr>
          </a:p>
          <a:p>
            <a:r>
              <a:rPr lang="ja-JP" altLang="en-US" sz="2800" b="1" u="sng" dirty="0" smtClean="0">
                <a:latin typeface="BIZ UDPゴシック" panose="020B0400000000000000" pitchFamily="50" charset="-128"/>
                <a:ea typeface="BIZ UDPゴシック" panose="020B0400000000000000" pitchFamily="50" charset="-128"/>
              </a:rPr>
              <a:t>②</a:t>
            </a:r>
            <a:r>
              <a:rPr lang="ja-JP" altLang="en-US" sz="2800" b="1" u="sng" dirty="0" smtClean="0">
                <a:solidFill>
                  <a:srgbClr val="C00000"/>
                </a:solidFill>
                <a:latin typeface="BIZ UDPゴシック" panose="020B0400000000000000" pitchFamily="50" charset="-128"/>
                <a:ea typeface="BIZ UDPゴシック" panose="020B0400000000000000" pitchFamily="50" charset="-128"/>
              </a:rPr>
              <a:t>県内養成所の卒業生向けに</a:t>
            </a:r>
            <a:r>
              <a:rPr lang="ja-JP" altLang="en-US" sz="2800" b="1" u="sng" dirty="0">
                <a:solidFill>
                  <a:srgbClr val="C00000"/>
                </a:solidFill>
                <a:latin typeface="BIZ UDPゴシック" panose="020B0400000000000000" pitchFamily="50" charset="-128"/>
                <a:ea typeface="BIZ UDPゴシック" panose="020B0400000000000000" pitchFamily="50" charset="-128"/>
              </a:rPr>
              <a:t>、県ナースセンターに関する案内の広報</a:t>
            </a:r>
            <a:r>
              <a:rPr lang="ja-JP" altLang="en-US" sz="2800" b="1" u="sng" dirty="0">
                <a:latin typeface="BIZ UDPゴシック" panose="020B0400000000000000" pitchFamily="50" charset="-128"/>
                <a:ea typeface="BIZ UDPゴシック" panose="020B0400000000000000" pitchFamily="50" charset="-128"/>
              </a:rPr>
              <a:t>を実施。</a:t>
            </a:r>
            <a:r>
              <a:rPr lang="en-US" altLang="ja-JP" sz="2800" b="1" u="sng" dirty="0">
                <a:latin typeface="BIZ UDPゴシック" panose="020B0400000000000000" pitchFamily="50" charset="-128"/>
                <a:ea typeface="BIZ UDPゴシック" panose="020B0400000000000000" pitchFamily="50" charset="-128"/>
              </a:rPr>
              <a:t/>
            </a:r>
            <a:br>
              <a:rPr lang="en-US" altLang="ja-JP" sz="2800" b="1" u="sng" dirty="0">
                <a:latin typeface="BIZ UDPゴシック" panose="020B0400000000000000" pitchFamily="50" charset="-128"/>
                <a:ea typeface="BIZ UDPゴシック" panose="020B0400000000000000" pitchFamily="50" charset="-128"/>
              </a:rPr>
            </a:br>
            <a:r>
              <a:rPr lang="ja-JP" altLang="en-US" sz="2400" dirty="0" smtClean="0">
                <a:latin typeface="BIZ UDPゴシック" panose="020B0400000000000000" pitchFamily="50" charset="-128"/>
                <a:ea typeface="BIZ UDPゴシック" panose="020B0400000000000000" pitchFamily="50" charset="-128"/>
              </a:rPr>
              <a:t>・</a:t>
            </a:r>
            <a:r>
              <a:rPr lang="ja-JP" altLang="en-US" sz="2400" dirty="0">
                <a:latin typeface="BIZ UDPゴシック" panose="020B0400000000000000" pitchFamily="50" charset="-128"/>
                <a:ea typeface="BIZ UDPゴシック" panose="020B0400000000000000" pitchFamily="50" charset="-128"/>
              </a:rPr>
              <a:t>県ナースセンターの</a:t>
            </a:r>
            <a:r>
              <a:rPr lang="ja-JP" altLang="en-US" sz="2400" b="1" dirty="0">
                <a:solidFill>
                  <a:srgbClr val="1D6FA9"/>
                </a:solidFill>
                <a:latin typeface="BIZ UDPゴシック" panose="020B0400000000000000" pitchFamily="50" charset="-128"/>
                <a:ea typeface="BIZ UDPゴシック" panose="020B0400000000000000" pitchFamily="50" charset="-128"/>
              </a:rPr>
              <a:t>周知</a:t>
            </a:r>
            <a:r>
              <a:rPr lang="ja-JP" altLang="en-US" sz="2400" dirty="0">
                <a:latin typeface="BIZ UDPゴシック" panose="020B0400000000000000" pitchFamily="50" charset="-128"/>
                <a:ea typeface="BIZ UDPゴシック" panose="020B0400000000000000" pitchFamily="50" charset="-128"/>
              </a:rPr>
              <a:t>を図る</a:t>
            </a:r>
            <a:r>
              <a:rPr lang="ja-JP" altLang="en-US" sz="2400" dirty="0" smtClean="0">
                <a:latin typeface="BIZ UDPゴシック" panose="020B0400000000000000" pitchFamily="50" charset="-128"/>
                <a:ea typeface="BIZ UDPゴシック" panose="020B0400000000000000" pitchFamily="50" charset="-128"/>
              </a:rPr>
              <a:t>。</a:t>
            </a:r>
            <a:endParaRPr lang="en-US" altLang="ja-JP" sz="2400" dirty="0" smtClean="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・県ナースセンターへの</a:t>
            </a:r>
            <a:r>
              <a:rPr lang="ja-JP" altLang="en-US" sz="2400" b="1" dirty="0">
                <a:solidFill>
                  <a:srgbClr val="1D6FA9"/>
                </a:solidFill>
                <a:latin typeface="BIZ UDPゴシック" panose="020B0400000000000000" pitchFamily="50" charset="-128"/>
                <a:ea typeface="BIZ UDPゴシック" panose="020B0400000000000000" pitchFamily="50" charset="-128"/>
              </a:rPr>
              <a:t>登録者数の増加</a:t>
            </a:r>
            <a:r>
              <a:rPr lang="ja-JP" altLang="en-US" sz="2400" dirty="0">
                <a:latin typeface="BIZ UDPゴシック" panose="020B0400000000000000" pitchFamily="50" charset="-128"/>
                <a:ea typeface="BIZ UDPゴシック" panose="020B0400000000000000" pitchFamily="50" charset="-128"/>
              </a:rPr>
              <a:t>を図る</a:t>
            </a:r>
            <a:r>
              <a:rPr lang="ja-JP" altLang="en-US" sz="2400" dirty="0" smtClean="0">
                <a:latin typeface="BIZ UDPゴシック" panose="020B0400000000000000" pitchFamily="50" charset="-128"/>
                <a:ea typeface="BIZ UDPゴシック" panose="020B0400000000000000" pitchFamily="50" charset="-128"/>
              </a:rPr>
              <a:t>。</a:t>
            </a:r>
            <a:endParaRPr lang="en-US" altLang="ja-JP" sz="2400" dirty="0">
              <a:latin typeface="BIZ UDPゴシック" panose="020B0400000000000000" pitchFamily="50" charset="-128"/>
              <a:ea typeface="BIZ UDPゴシック" panose="020B0400000000000000" pitchFamily="50" charset="-128"/>
            </a:endParaRPr>
          </a:p>
        </p:txBody>
      </p:sp>
      <p:sp>
        <p:nvSpPr>
          <p:cNvPr id="7" name="正方形/長方形 6"/>
          <p:cNvSpPr/>
          <p:nvPr/>
        </p:nvSpPr>
        <p:spPr>
          <a:xfrm>
            <a:off x="515388" y="6371012"/>
            <a:ext cx="2277687" cy="138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38823923"/>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16003</TotalTime>
  <Words>402</Words>
  <Application>Microsoft Office PowerPoint</Application>
  <PresentationFormat>ワイド画面</PresentationFormat>
  <Paragraphs>25</Paragraphs>
  <Slides>3</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5</vt:i4>
      </vt:variant>
      <vt:variant>
        <vt:lpstr>スライド タイトル</vt:lpstr>
      </vt:variant>
      <vt:variant>
        <vt:i4>3</vt:i4>
      </vt:variant>
    </vt:vector>
  </HeadingPairs>
  <TitlesOfParts>
    <vt:vector size="16" baseType="lpstr">
      <vt:lpstr>BIZ UDPゴシック</vt:lpstr>
      <vt:lpstr>ＭＳ Ｐゴシック</vt:lpstr>
      <vt:lpstr>ＭＳ ゴシック</vt:lpstr>
      <vt:lpstr>メイリオ</vt:lpstr>
      <vt:lpstr>游ゴシック</vt:lpstr>
      <vt:lpstr>Arial</vt:lpstr>
      <vt:lpstr>Calibri</vt:lpstr>
      <vt:lpstr>Wingdings</vt:lpstr>
      <vt:lpstr>kanagawa</vt:lpstr>
      <vt:lpstr>2_kanagawa</vt:lpstr>
      <vt:lpstr>3_kanagawa</vt:lpstr>
      <vt:lpstr>4_kanagawa</vt:lpstr>
      <vt:lpstr>1_kanagawa</vt:lpstr>
      <vt:lpstr>PowerPoint プレゼンテーション</vt:lpstr>
      <vt:lpstr>PowerPoint プレゼンテーション</vt:lpstr>
      <vt:lpstr>PowerPoint プレゼンテーション</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病院協会に行く前のすり合わせ事項</dc:title>
  <dc:creator>県医療課</dc:creator>
  <cp:lastModifiedBy>user</cp:lastModifiedBy>
  <cp:revision>849</cp:revision>
  <cp:lastPrinted>2024-07-24T06:12:41Z</cp:lastPrinted>
  <dcterms:created xsi:type="dcterms:W3CDTF">2019-12-03T06:18:47Z</dcterms:created>
  <dcterms:modified xsi:type="dcterms:W3CDTF">2025-02-25T08:05:16Z</dcterms:modified>
</cp:coreProperties>
</file>