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3.xml" ContentType="application/vnd.openxmlformats-officedocument.theme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  <p:sldMasterId id="2147483662" r:id="rId2"/>
    <p:sldMasterId id="2147483704" r:id="rId3"/>
    <p:sldMasterId id="2147483732" r:id="rId4"/>
  </p:sldMasterIdLst>
  <p:notesMasterIdLst>
    <p:notesMasterId r:id="rId18"/>
  </p:notesMasterIdLst>
  <p:handoutMasterIdLst>
    <p:handoutMasterId r:id="rId19"/>
  </p:handoutMasterIdLst>
  <p:sldIdLst>
    <p:sldId id="257" r:id="rId5"/>
    <p:sldId id="258" r:id="rId6"/>
    <p:sldId id="340" r:id="rId7"/>
    <p:sldId id="355" r:id="rId8"/>
    <p:sldId id="260" r:id="rId9"/>
    <p:sldId id="305" r:id="rId10"/>
    <p:sldId id="342" r:id="rId11"/>
    <p:sldId id="356" r:id="rId12"/>
    <p:sldId id="333" r:id="rId13"/>
    <p:sldId id="334" r:id="rId14"/>
    <p:sldId id="353" r:id="rId15"/>
    <p:sldId id="351" r:id="rId16"/>
    <p:sldId id="354" r:id="rId17"/>
  </p:sldIdLst>
  <p:sldSz cx="9144000" cy="6858000" type="screen4x3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3E2EF"/>
    <a:srgbClr val="D1FFD1"/>
    <a:srgbClr val="48922E"/>
    <a:srgbClr val="FF99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1506" y="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handoutMaster" Target="handoutMasters/handoutMaster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5838" y="0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9CFAD0-3E58-4204-8572-BC5FC9CEFA7F}" type="datetimeFigureOut">
              <a:rPr kumimoji="1" lang="ja-JP" altLang="en-US" smtClean="0"/>
              <a:t>2021/10/1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40646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5838" y="9440646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5323CE-699A-4C33-B65E-B2FD4721C82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5423965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503098-0536-4E20-AE66-FB5307943ADF}" type="datetimeFigureOut">
              <a:rPr kumimoji="1" lang="ja-JP" altLang="en-US" smtClean="0"/>
              <a:t>2021/10/1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6570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0" y="4721186"/>
            <a:ext cx="5445760" cy="447270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646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8" y="9440646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84041C-C0D3-472A-82AD-792CF2BC6A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247726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919163" y="742950"/>
            <a:ext cx="4968875" cy="3727450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B21A28-486B-4556-B8D2-488BA38BAAB3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945256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B8E11-1998-4947-B817-AE64E5C3FA14}" type="datetimeFigureOut">
              <a:rPr kumimoji="1" lang="ja-JP" altLang="en-US" smtClean="0"/>
              <a:t>2021/10/1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DEA45-E5BE-476A-816D-BC3FFB30735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86205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B8E11-1998-4947-B817-AE64E5C3FA14}" type="datetimeFigureOut">
              <a:rPr kumimoji="1" lang="ja-JP" altLang="en-US" smtClean="0"/>
              <a:t>2021/10/1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DEA45-E5BE-476A-816D-BC3FFB30735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60726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B8E11-1998-4947-B817-AE64E5C3FA14}" type="datetimeFigureOut">
              <a:rPr kumimoji="1" lang="ja-JP" altLang="en-US" smtClean="0"/>
              <a:t>2021/10/1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DEA45-E5BE-476A-816D-BC3FFB30735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41411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B1D78C-D486-4117-AF28-91D6E780CFC3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290118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F13722-4ABB-4E85-BC2A-A4678966D61E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252524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8C05EC-3888-4302-87F6-6B8363680EA2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373667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3CCCDD-B1DA-41C2-A661-0EFC3BC75780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061194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52C5EA-BD67-49F2-9577-31AAD750DE4D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437964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A7B23E-80EB-467D-9FB7-050A0CF61AA9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416325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3D9F08-3EF1-4867-A2E4-580C93785B44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87626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2B6F4F-C024-4DD5-8F62-5958E9B14051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14455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B8E11-1998-4947-B817-AE64E5C3FA14}" type="datetimeFigureOut">
              <a:rPr kumimoji="1" lang="ja-JP" altLang="en-US" smtClean="0"/>
              <a:t>2021/10/1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DEA45-E5BE-476A-816D-BC3FFB30735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07660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F7A114-AE40-40CF-9ECA-86D19B7FF805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544456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585097-91EF-4EAC-B0FE-5B718B3191AC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633696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98F194-3F36-4CBB-990E-49FD3C051298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881441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コンテンツ プレースホルダー 1"/>
          <p:cNvSpPr>
            <a:spLocks noGrp="1"/>
          </p:cNvSpPr>
          <p:nvPr>
            <p:ph/>
          </p:nvPr>
        </p:nvSpPr>
        <p:spPr>
          <a:xfrm>
            <a:off x="457200" y="274639"/>
            <a:ext cx="8229600" cy="58515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A9BEEC-490A-4F7A-B74E-59962F1745C2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185117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タイトル、コンテンツ、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quarter" idx="2"/>
          </p:nvPr>
        </p:nvSpPr>
        <p:spPr>
          <a:xfrm>
            <a:off x="4648200" y="1600201"/>
            <a:ext cx="4038600" cy="21859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コンテンツ プレースホルダー 4"/>
          <p:cNvSpPr>
            <a:spLocks noGrp="1"/>
          </p:cNvSpPr>
          <p:nvPr>
            <p:ph sz="quarter" idx="3"/>
          </p:nvPr>
        </p:nvSpPr>
        <p:spPr>
          <a:xfrm>
            <a:off x="4648200" y="3938589"/>
            <a:ext cx="4038600" cy="218757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9E7EC8-CD3E-4131-AC60-088F5AD4D1E1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302823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B1D78C-D486-4117-AF28-91D6E780CFC3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920787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F13722-4ABB-4E85-BC2A-A4678966D61E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364158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8C05EC-3888-4302-87F6-6B8363680EA2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662257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3CCCDD-B1DA-41C2-A661-0EFC3BC75780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589308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52C5EA-BD67-49F2-9577-31AAD750DE4D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59274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B8E11-1998-4947-B817-AE64E5C3FA14}" type="datetimeFigureOut">
              <a:rPr kumimoji="1" lang="ja-JP" altLang="en-US" smtClean="0"/>
              <a:t>2021/10/1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DEA45-E5BE-476A-816D-BC3FFB30735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6087620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A7B23E-80EB-467D-9FB7-050A0CF61AA9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350342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3D9F08-3EF1-4867-A2E4-580C93785B44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718001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2B6F4F-C024-4DD5-8F62-5958E9B14051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367261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F7A114-AE40-40CF-9ECA-86D19B7FF805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979426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585097-91EF-4EAC-B0FE-5B718B3191AC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8918588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98F194-3F36-4CBB-990E-49FD3C051298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7505922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コンテンツ プレースホルダー 1"/>
          <p:cNvSpPr>
            <a:spLocks noGrp="1"/>
          </p:cNvSpPr>
          <p:nvPr>
            <p:ph/>
          </p:nvPr>
        </p:nvSpPr>
        <p:spPr>
          <a:xfrm>
            <a:off x="457200" y="274639"/>
            <a:ext cx="8229600" cy="58515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A9BEEC-490A-4F7A-B74E-59962F1745C2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736028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タイトル、コンテンツ、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quarter" idx="2"/>
          </p:nvPr>
        </p:nvSpPr>
        <p:spPr>
          <a:xfrm>
            <a:off x="4648200" y="1600201"/>
            <a:ext cx="4038600" cy="21859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コンテンツ プレースホルダー 4"/>
          <p:cNvSpPr>
            <a:spLocks noGrp="1"/>
          </p:cNvSpPr>
          <p:nvPr>
            <p:ph sz="quarter" idx="3"/>
          </p:nvPr>
        </p:nvSpPr>
        <p:spPr>
          <a:xfrm>
            <a:off x="4648200" y="3938589"/>
            <a:ext cx="4038600" cy="218757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9E7EC8-CD3E-4131-AC60-088F5AD4D1E1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3507905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F7866F-EC04-4217-A012-D4B208B825D1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940329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1D45FE-21D6-43C3-8419-732522959BF8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63698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B8E11-1998-4947-B817-AE64E5C3FA14}" type="datetimeFigureOut">
              <a:rPr kumimoji="1" lang="ja-JP" altLang="en-US" smtClean="0"/>
              <a:t>2021/10/1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DEA45-E5BE-476A-816D-BC3FFB30735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81228450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885A5B-83BB-42F9-97AF-A8E90929BE76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9538842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F83121-ED74-4D0E-B57C-03996545520A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9731564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64EA92-BDD1-4F0E-81B3-472CD37DF72C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8312070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7EE67E-6643-4B38-A321-8AE23BDE1D93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5253797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8E8DCB-B505-4D2E-9A22-7A43F923883E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894387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535099-2D66-4029-BFAB-E3CEB00AF69F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4748716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17AC2C-798E-4DAA-B49F-1A085F8153D8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8398086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C7AA05-3400-4A09-B6FF-3C147CE7FD02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090770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692018-11E4-4A23-848C-3A90556D8973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2970531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コンテンツ プレースホルダー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DE7E88-6126-4242-BF51-21BBC3485FA6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35205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B8E11-1998-4947-B817-AE64E5C3FA14}" type="datetimeFigureOut">
              <a:rPr kumimoji="1" lang="ja-JP" altLang="en-US" smtClean="0"/>
              <a:t>2021/10/1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DEA45-E5BE-476A-816D-BC3FFB30735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43647799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タイトル、コンテンツ、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コンテンツ プレースホルダー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CDBFEE-3975-445E-B35E-F49BA9A59B56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26710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B8E11-1998-4947-B817-AE64E5C3FA14}" type="datetimeFigureOut">
              <a:rPr kumimoji="1" lang="ja-JP" altLang="en-US" smtClean="0"/>
              <a:t>2021/10/1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DEA45-E5BE-476A-816D-BC3FFB30735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224608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B8E11-1998-4947-B817-AE64E5C3FA14}" type="datetimeFigureOut">
              <a:rPr kumimoji="1" lang="ja-JP" altLang="en-US" smtClean="0"/>
              <a:t>2021/10/1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DEA45-E5BE-476A-816D-BC3FFB30735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009403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B8E11-1998-4947-B817-AE64E5C3FA14}" type="datetimeFigureOut">
              <a:rPr kumimoji="1" lang="ja-JP" altLang="en-US" smtClean="0"/>
              <a:t>2021/10/1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DEA45-E5BE-476A-816D-BC3FFB30735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251868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B8E11-1998-4947-B817-AE64E5C3FA14}" type="datetimeFigureOut">
              <a:rPr kumimoji="1" lang="ja-JP" altLang="en-US" smtClean="0"/>
              <a:t>2021/10/1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DEA45-E5BE-476A-816D-BC3FFB30735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19533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slideLayout" Target="../slideLayouts/slideLayout37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Relationship Id="rId14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5.xml"/><Relationship Id="rId13" Type="http://schemas.openxmlformats.org/officeDocument/2006/relationships/slideLayout" Target="../slideLayouts/slideLayout50.xml"/><Relationship Id="rId3" Type="http://schemas.openxmlformats.org/officeDocument/2006/relationships/slideLayout" Target="../slideLayouts/slideLayout40.xml"/><Relationship Id="rId7" Type="http://schemas.openxmlformats.org/officeDocument/2006/relationships/slideLayout" Target="../slideLayouts/slideLayout44.xml"/><Relationship Id="rId12" Type="http://schemas.openxmlformats.org/officeDocument/2006/relationships/slideLayout" Target="../slideLayouts/slideLayout49.xml"/><Relationship Id="rId2" Type="http://schemas.openxmlformats.org/officeDocument/2006/relationships/slideLayout" Target="../slideLayouts/slideLayout39.xml"/><Relationship Id="rId1" Type="http://schemas.openxmlformats.org/officeDocument/2006/relationships/slideLayout" Target="../slideLayouts/slideLayout38.xml"/><Relationship Id="rId6" Type="http://schemas.openxmlformats.org/officeDocument/2006/relationships/slideLayout" Target="../slideLayouts/slideLayout43.xml"/><Relationship Id="rId11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2.xml"/><Relationship Id="rId10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1.xml"/><Relationship Id="rId9" Type="http://schemas.openxmlformats.org/officeDocument/2006/relationships/slideLayout" Target="../slideLayouts/slideLayout46.xml"/><Relationship Id="rId14" Type="http://schemas.openxmlformats.org/officeDocument/2006/relationships/theme" Target="../theme/theme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AB8E11-1998-4947-B817-AE64E5C3FA14}" type="datetimeFigureOut">
              <a:rPr kumimoji="1" lang="ja-JP" altLang="en-US" smtClean="0"/>
              <a:t>2021/10/1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4DEA45-E5BE-476A-816D-BC3FFB30735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24922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1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ea typeface="ＭＳ Ｐゴシック" pitchFamily="50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ea typeface="ＭＳ Ｐゴシック" pitchFamily="50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  <a:ea typeface="ＭＳ Ｐゴシック" pitchFamily="50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8ACF23E-06BA-42E9-ACFE-C68A2CE88839}" type="slidenum">
              <a:rPr lang="en-US" altLang="ja-JP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4769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  <p:sldLayoutId id="2147483675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1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ea typeface="ＭＳ Ｐゴシック" pitchFamily="50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ea typeface="ＭＳ Ｐゴシック" pitchFamily="50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  <a:ea typeface="ＭＳ Ｐゴシック" pitchFamily="50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8ACF23E-06BA-42E9-ACFE-C68A2CE88839}" type="slidenum">
              <a:rPr lang="en-US" altLang="ja-JP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6555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06" r:id="rId2"/>
    <p:sldLayoutId id="2147483707" r:id="rId3"/>
    <p:sldLayoutId id="2147483708" r:id="rId4"/>
    <p:sldLayoutId id="2147483709" r:id="rId5"/>
    <p:sldLayoutId id="2147483710" r:id="rId6"/>
    <p:sldLayoutId id="2147483711" r:id="rId7"/>
    <p:sldLayoutId id="2147483712" r:id="rId8"/>
    <p:sldLayoutId id="2147483713" r:id="rId9"/>
    <p:sldLayoutId id="2147483714" r:id="rId10"/>
    <p:sldLayoutId id="2147483715" r:id="rId11"/>
    <p:sldLayoutId id="2147483716" r:id="rId12"/>
    <p:sldLayoutId id="2147483717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ea typeface="ＭＳ Ｐゴシック" pitchFamily="50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ea typeface="ＭＳ Ｐゴシック" pitchFamily="50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  <a:ea typeface="ＭＳ Ｐゴシック" pitchFamily="50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597B676-0054-4EE4-AD50-4C8AACE7617F}" type="slidenum">
              <a:rPr lang="en-US" altLang="ja-JP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392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  <p:sldLayoutId id="2147483744" r:id="rId12"/>
    <p:sldLayoutId id="2147483745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正方形/長方形 1"/>
          <p:cNvSpPr>
            <a:spLocks noChangeArrowheads="1"/>
          </p:cNvSpPr>
          <p:nvPr/>
        </p:nvSpPr>
        <p:spPr bwMode="auto">
          <a:xfrm>
            <a:off x="827088" y="1922056"/>
            <a:ext cx="7543800" cy="2554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>
                <a:latin typeface="EPSON 太丸ゴシック体Ｂ" pitchFamily="49" charset="-128"/>
                <a:ea typeface="EPSON 太丸ゴシック体Ｂ" pitchFamily="49" charset="-128"/>
              </a:rPr>
              <a:t>●●</a:t>
            </a:r>
            <a:r>
              <a:rPr lang="ja-JP" altLang="ja-JP" sz="6000" b="1" dirty="0">
                <a:latin typeface="EPSON 太丸ゴシック体Ｂ" pitchFamily="49" charset="-128"/>
                <a:ea typeface="EPSON 太丸ゴシック体Ｂ" pitchFamily="49" charset="-128"/>
              </a:rPr>
              <a:t>農場</a:t>
            </a:r>
            <a:endParaRPr lang="ja-JP" altLang="ja-JP" sz="6000" dirty="0">
              <a:latin typeface="EPSON 太丸ゴシック体Ｂ" pitchFamily="49" charset="-128"/>
              <a:ea typeface="EPSON 太丸ゴシック体Ｂ" pitchFamily="49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>
                <a:latin typeface="EPSON 太丸ゴシック体Ｂ" pitchFamily="49" charset="-128"/>
                <a:ea typeface="EPSON 太丸ゴシック体Ｂ" pitchFamily="49" charset="-128"/>
              </a:rPr>
              <a:t>対応</a:t>
            </a:r>
            <a:r>
              <a:rPr lang="ja-JP" altLang="ja-JP" sz="6000" b="1" dirty="0">
                <a:latin typeface="EPSON 太丸ゴシック体Ｂ" pitchFamily="49" charset="-128"/>
                <a:ea typeface="EPSON 太丸ゴシック体Ｂ" pitchFamily="49" charset="-128"/>
              </a:rPr>
              <a:t>計画</a:t>
            </a:r>
            <a:endParaRPr lang="en-US" altLang="ja-JP" sz="6000" b="1" dirty="0">
              <a:latin typeface="EPSON 太丸ゴシック体Ｂ" pitchFamily="49" charset="-128"/>
              <a:ea typeface="EPSON 太丸ゴシック体Ｂ" pitchFamily="49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4000" b="1" dirty="0">
                <a:latin typeface="EPSON 太丸ゴシック体Ｂ" pitchFamily="49" charset="-128"/>
                <a:ea typeface="EPSON 太丸ゴシック体Ｂ" pitchFamily="49" charset="-128"/>
              </a:rPr>
              <a:t>（監視伝染病発生への備え）</a:t>
            </a:r>
            <a:endParaRPr lang="ja-JP" altLang="en-US" sz="4000" dirty="0">
              <a:latin typeface="EPSON 太丸ゴシック体Ｂ" pitchFamily="49" charset="-128"/>
              <a:ea typeface="EPSON 太丸ゴシック体Ｂ" pitchFamily="49" charset="-128"/>
            </a:endParaRPr>
          </a:p>
        </p:txBody>
      </p:sp>
      <p:sp>
        <p:nvSpPr>
          <p:cNvPr id="2051" name="タイトル 1"/>
          <p:cNvSpPr txBox="1">
            <a:spLocks/>
          </p:cNvSpPr>
          <p:nvPr/>
        </p:nvSpPr>
        <p:spPr bwMode="auto">
          <a:xfrm>
            <a:off x="6289676" y="203201"/>
            <a:ext cx="2530475" cy="777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ja-JP" altLang="en-US" sz="3600" b="1" dirty="0"/>
              <a:t>（参考３）</a:t>
            </a:r>
            <a:endParaRPr lang="en-US" altLang="ja-JP" sz="3600" b="1" dirty="0"/>
          </a:p>
          <a:p>
            <a:pPr algn="ctr">
              <a:spcBef>
                <a:spcPct val="0"/>
              </a:spcBef>
              <a:buFontTx/>
              <a:buNone/>
            </a:pPr>
            <a:r>
              <a:rPr lang="ja-JP" altLang="en-US" sz="3600" b="1" dirty="0">
                <a:solidFill>
                  <a:srgbClr val="FF0000"/>
                </a:solidFill>
              </a:rPr>
              <a:t>記載例</a:t>
            </a:r>
          </a:p>
        </p:txBody>
      </p:sp>
      <p:sp>
        <p:nvSpPr>
          <p:cNvPr id="2052" name="テキスト ボックス 1"/>
          <p:cNvSpPr txBox="1">
            <a:spLocks noChangeArrowheads="1"/>
          </p:cNvSpPr>
          <p:nvPr/>
        </p:nvSpPr>
        <p:spPr bwMode="auto">
          <a:xfrm>
            <a:off x="2447924" y="5949280"/>
            <a:ext cx="4248151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dirty="0">
                <a:latin typeface="HG丸ｺﾞｼｯｸM-PRO" pitchFamily="50" charset="-128"/>
                <a:ea typeface="HG丸ｺﾞｼｯｸM-PRO" pitchFamily="50" charset="-128"/>
              </a:rPr>
              <a:t>令和●年●月●日作成</a:t>
            </a:r>
          </a:p>
        </p:txBody>
      </p:sp>
    </p:spTree>
    <p:extLst>
      <p:ext uri="{BB962C8B-B14F-4D97-AF65-F5344CB8AC3E}">
        <p14:creationId xmlns:p14="http://schemas.microsoft.com/office/powerpoint/2010/main" val="30040563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ext Box 103"/>
          <p:cNvSpPr txBox="1">
            <a:spLocks noChangeArrowheads="1"/>
          </p:cNvSpPr>
          <p:nvPr/>
        </p:nvSpPr>
        <p:spPr bwMode="auto">
          <a:xfrm>
            <a:off x="251520" y="-27384"/>
            <a:ext cx="2662908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ja-JP" altLang="en-US" sz="3600" dirty="0">
                <a:solidFill>
                  <a:srgbClr val="000000"/>
                </a:solidFill>
              </a:rPr>
              <a:t>８．必要機材</a:t>
            </a:r>
          </a:p>
        </p:txBody>
      </p:sp>
      <p:graphicFrame>
        <p:nvGraphicFramePr>
          <p:cNvPr id="2" name="表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88862782"/>
              </p:ext>
            </p:extLst>
          </p:nvPr>
        </p:nvGraphicFramePr>
        <p:xfrm>
          <a:off x="755649" y="981075"/>
          <a:ext cx="7488759" cy="5616580"/>
        </p:xfrm>
        <a:graphic>
          <a:graphicData uri="http://schemas.openxmlformats.org/drawingml/2006/table">
            <a:tbl>
              <a:tblPr>
                <a:tableStyleId>{9D7B26C5-4107-4FEC-AEDC-1716B250A1EF}</a:tableStyleId>
              </a:tblPr>
              <a:tblGrid>
                <a:gridCol w="381635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724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61658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600" u="none" strike="noStrike" dirty="0">
                          <a:effectLst/>
                        </a:rPr>
                        <a:t>品名</a:t>
                      </a:r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600" u="none" strike="noStrike" dirty="0">
                          <a:effectLst/>
                        </a:rPr>
                        <a:t>必要数</a:t>
                      </a:r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1658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600" u="none" strike="noStrike" dirty="0">
                          <a:effectLst/>
                        </a:rPr>
                        <a:t>　ショベルローダー</a:t>
                      </a:r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600" u="none" strike="noStrike" dirty="0">
                          <a:effectLst/>
                        </a:rPr>
                        <a:t>農１</a:t>
                      </a:r>
                      <a:endParaRPr lang="en-US" altLang="ja-JP" sz="16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1658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600" u="none" strike="noStrike" dirty="0">
                          <a:effectLst/>
                        </a:rPr>
                        <a:t>　フォークリフト</a:t>
                      </a:r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600" u="none" strike="noStrike" dirty="0">
                          <a:effectLst/>
                        </a:rPr>
                        <a:t>農２、埋２</a:t>
                      </a:r>
                      <a:endParaRPr lang="en-US" altLang="ja-JP" sz="16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61658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600" u="none" strike="noStrike" dirty="0">
                          <a:effectLst/>
                        </a:rPr>
                        <a:t>　ウイング車</a:t>
                      </a:r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農４</a:t>
                      </a:r>
                      <a:endParaRPr lang="en-US" altLang="ja-JP" sz="16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61658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600" u="none" strike="noStrike" dirty="0">
                          <a:effectLst/>
                        </a:rPr>
                        <a:t>　ダンプトラック</a:t>
                      </a:r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農１</a:t>
                      </a:r>
                      <a:endParaRPr lang="en-US" altLang="ja-JP" sz="16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61658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600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パレット</a:t>
                      </a:r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農</a:t>
                      </a:r>
                      <a:r>
                        <a:rPr lang="en-US" altLang="ja-JP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1,000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61658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600" u="none" strike="noStrike" dirty="0">
                          <a:effectLst/>
                        </a:rPr>
                        <a:t>　荷積み用ラップ</a:t>
                      </a:r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農３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61658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600" u="none" strike="noStrike" dirty="0">
                          <a:effectLst/>
                        </a:rPr>
                        <a:t>　クレーン車</a:t>
                      </a:r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埋３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61658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600" u="none" strike="noStrike" dirty="0">
                          <a:effectLst/>
                        </a:rPr>
                        <a:t>　投光器</a:t>
                      </a:r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農</a:t>
                      </a:r>
                      <a:r>
                        <a:rPr lang="en-US" altLang="ja-JP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16</a:t>
                      </a:r>
                      <a:r>
                        <a:rPr lang="ja-JP" alt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、埋８</a:t>
                      </a:r>
                      <a:endParaRPr lang="en-US" altLang="ja-JP" sz="16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61658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　　・・・</a:t>
                      </a:r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altLang="ja-JP" sz="16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896077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ext Box 103"/>
          <p:cNvSpPr txBox="1">
            <a:spLocks noChangeArrowheads="1"/>
          </p:cNvSpPr>
          <p:nvPr/>
        </p:nvSpPr>
        <p:spPr bwMode="auto">
          <a:xfrm>
            <a:off x="251520" y="-27384"/>
            <a:ext cx="2662908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ja-JP" altLang="en-US" sz="3600" dirty="0">
                <a:solidFill>
                  <a:srgbClr val="000000"/>
                </a:solidFill>
              </a:rPr>
              <a:t>９．必要人員</a:t>
            </a:r>
          </a:p>
        </p:txBody>
      </p:sp>
      <p:graphicFrame>
        <p:nvGraphicFramePr>
          <p:cNvPr id="2" name="表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675452"/>
              </p:ext>
            </p:extLst>
          </p:nvPr>
        </p:nvGraphicFramePr>
        <p:xfrm>
          <a:off x="683569" y="981075"/>
          <a:ext cx="7849244" cy="5616580"/>
        </p:xfrm>
        <a:graphic>
          <a:graphicData uri="http://schemas.openxmlformats.org/drawingml/2006/table">
            <a:tbl>
              <a:tblPr>
                <a:tableStyleId>{9D7B26C5-4107-4FEC-AEDC-1716B250A1EF}</a:tableStyleId>
              </a:tblPr>
              <a:tblGrid>
                <a:gridCol w="31249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153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2618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2655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61658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作業内容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600" u="none" strike="noStrike" dirty="0">
                          <a:effectLst/>
                        </a:rPr>
                        <a:t>必要人数</a:t>
                      </a:r>
                      <a:endParaRPr lang="en-US" altLang="ja-JP" sz="1600" u="none" strike="noStrike" dirty="0">
                        <a:effectLst/>
                      </a:endParaRPr>
                    </a:p>
                    <a:p>
                      <a:pPr algn="ctr" fontAlgn="ctr"/>
                      <a:r>
                        <a:rPr lang="ja-JP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（１クール当たり）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職種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600" u="none" strike="noStrike" dirty="0">
                          <a:effectLst/>
                        </a:rPr>
                        <a:t>必要箇所</a:t>
                      </a:r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1658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　殺処分９チーム（</a:t>
                      </a:r>
                      <a:r>
                        <a:rPr lang="en-US" altLang="ja-JP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16</a:t>
                      </a:r>
                      <a:r>
                        <a:rPr lang="ja-JP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人／チーム）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144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１チーム</a:t>
                      </a:r>
                      <a:endParaRPr lang="en-US" altLang="ja-JP" sz="16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  <a:p>
                      <a:pPr algn="ctr" fontAlgn="ctr"/>
                      <a:r>
                        <a:rPr lang="ja-JP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（獣１、一般</a:t>
                      </a:r>
                      <a:r>
                        <a:rPr lang="en-US" altLang="ja-JP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15</a:t>
                      </a:r>
                      <a:r>
                        <a:rPr lang="ja-JP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）</a:t>
                      </a:r>
                      <a:endParaRPr lang="en-US" altLang="ja-JP" sz="16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畜舎内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1658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　死畜詰込・運搬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16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獣１、一般</a:t>
                      </a:r>
                      <a:r>
                        <a:rPr lang="en-US" altLang="ja-JP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15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畜舎～埋却地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61658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　汚染物品処理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16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獣１、一般</a:t>
                      </a:r>
                      <a:r>
                        <a:rPr lang="en-US" altLang="ja-JP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15</a:t>
                      </a:r>
                    </a:p>
                  </a:txBody>
                  <a:tcPr marL="9525" marR="9525" marT="95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飼料庫、堆肥舎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61658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　消毒、資材補充、連絡調整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16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獣１、一般</a:t>
                      </a:r>
                      <a:r>
                        <a:rPr lang="en-US" altLang="ja-JP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15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場内全域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61658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本部機能、連絡調整、資材調達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獣１、一般</a:t>
                      </a:r>
                      <a:r>
                        <a:rPr lang="en-US" altLang="ja-JP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15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本部、場外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61658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　・・・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61658">
                <a:tc>
                  <a:txBody>
                    <a:bodyPr/>
                    <a:lstStyle/>
                    <a:p>
                      <a:pPr algn="l" fontAlgn="ctr"/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61658">
                <a:tc>
                  <a:txBody>
                    <a:bodyPr/>
                    <a:lstStyle/>
                    <a:p>
                      <a:pPr algn="l" fontAlgn="ctr"/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altLang="ja-JP" sz="16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61658">
                <a:tc>
                  <a:txBody>
                    <a:bodyPr/>
                    <a:lstStyle/>
                    <a:p>
                      <a:pPr algn="l" fontAlgn="ctr"/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altLang="ja-JP" sz="16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25622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ext Box 4"/>
          <p:cNvSpPr txBox="1">
            <a:spLocks noChangeArrowheads="1"/>
          </p:cNvSpPr>
          <p:nvPr/>
        </p:nvSpPr>
        <p:spPr bwMode="auto">
          <a:xfrm>
            <a:off x="663575" y="779463"/>
            <a:ext cx="18415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ja-JP" altLang="ja-JP" sz="1200">
              <a:solidFill>
                <a:srgbClr val="000000"/>
              </a:solidFill>
            </a:endParaRPr>
          </a:p>
        </p:txBody>
      </p:sp>
      <p:sp>
        <p:nvSpPr>
          <p:cNvPr id="28675" name="Text Box 5"/>
          <p:cNvSpPr txBox="1">
            <a:spLocks noChangeArrowheads="1"/>
          </p:cNvSpPr>
          <p:nvPr/>
        </p:nvSpPr>
        <p:spPr bwMode="auto">
          <a:xfrm>
            <a:off x="262476" y="-27384"/>
            <a:ext cx="5298245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ja-JP" sz="3600" dirty="0">
                <a:solidFill>
                  <a:srgbClr val="000000"/>
                </a:solidFill>
              </a:rPr>
              <a:t>10</a:t>
            </a:r>
            <a:r>
              <a:rPr lang="ja-JP" altLang="en-US" sz="3600" dirty="0">
                <a:solidFill>
                  <a:srgbClr val="000000"/>
                </a:solidFill>
              </a:rPr>
              <a:t>．防疫作業手順（農場）</a:t>
            </a:r>
          </a:p>
        </p:txBody>
      </p:sp>
      <p:sp>
        <p:nvSpPr>
          <p:cNvPr id="28676" name="Text Box 4"/>
          <p:cNvSpPr txBox="1">
            <a:spLocks noChangeArrowheads="1"/>
          </p:cNvSpPr>
          <p:nvPr/>
        </p:nvSpPr>
        <p:spPr bwMode="auto">
          <a:xfrm>
            <a:off x="323279" y="1196975"/>
            <a:ext cx="8785225" cy="56323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ja-JP" sz="2400" dirty="0">
                <a:solidFill>
                  <a:srgbClr val="FF0000"/>
                </a:solidFill>
              </a:rPr>
              <a:t>①</a:t>
            </a:r>
            <a:r>
              <a:rPr lang="ja-JP" altLang="en-US" sz="2400" b="1" dirty="0">
                <a:solidFill>
                  <a:srgbClr val="FF0000"/>
                </a:solidFill>
              </a:rPr>
              <a:t>動員者の招集　 </a:t>
            </a:r>
            <a:r>
              <a:rPr lang="ja-JP" altLang="en-US" sz="2400" dirty="0">
                <a:solidFill>
                  <a:srgbClr val="000000"/>
                </a:solidFill>
              </a:rPr>
              <a:t>：集合場所で検診を受け、防疫服へ更衣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ja-JP" altLang="en-US" sz="2400" dirty="0">
                <a:solidFill>
                  <a:srgbClr val="000000"/>
                </a:solidFill>
              </a:rPr>
              <a:t>　　　　　　↓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ja-JP" altLang="en-US" sz="2400" dirty="0">
                <a:solidFill>
                  <a:srgbClr val="FF0000"/>
                </a:solidFill>
              </a:rPr>
              <a:t>②</a:t>
            </a:r>
            <a:r>
              <a:rPr lang="ja-JP" altLang="en-US" sz="2400" b="1" dirty="0">
                <a:solidFill>
                  <a:srgbClr val="FF0000"/>
                </a:solidFill>
              </a:rPr>
              <a:t>動員者の搬送　 </a:t>
            </a:r>
            <a:r>
              <a:rPr lang="ja-JP" altLang="en-US" sz="2400" dirty="0">
                <a:solidFill>
                  <a:srgbClr val="000000"/>
                </a:solidFill>
              </a:rPr>
              <a:t>：バスで移動し、テント設営地で長靴に履き替え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ja-JP" altLang="en-US" sz="2400" dirty="0">
                <a:solidFill>
                  <a:srgbClr val="000000"/>
                </a:solidFill>
              </a:rPr>
              <a:t>　　　　　　↓　　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ja-JP" altLang="en-US" sz="2400" dirty="0">
                <a:solidFill>
                  <a:srgbClr val="FF0000"/>
                </a:solidFill>
              </a:rPr>
              <a:t>③</a:t>
            </a:r>
            <a:r>
              <a:rPr lang="ja-JP" altLang="en-US" sz="2400" b="1" dirty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殺　処　分　  </a:t>
            </a:r>
            <a:r>
              <a:rPr lang="ja-JP" altLang="en-US" sz="2400" dirty="0">
                <a:solidFill>
                  <a:srgbClr val="000000"/>
                </a:solidFill>
              </a:rPr>
              <a:t>：炭酸ガスにより殺処分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ja-JP" altLang="en-US" sz="2400" dirty="0">
                <a:solidFill>
                  <a:srgbClr val="000000"/>
                </a:solidFill>
              </a:rPr>
              <a:t>　　　　　　↓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ja-JP" altLang="en-US" sz="2400" dirty="0">
                <a:solidFill>
                  <a:srgbClr val="FF0000"/>
                </a:solidFill>
              </a:rPr>
              <a:t>④</a:t>
            </a:r>
            <a:r>
              <a:rPr lang="ja-JP" altLang="en-US" sz="2400" b="1" dirty="0">
                <a:solidFill>
                  <a:srgbClr val="FF0000"/>
                </a:solidFill>
              </a:rPr>
              <a:t>死鳥の詰め込み</a:t>
            </a:r>
            <a:r>
              <a:rPr lang="ja-JP" altLang="en-US" sz="2400" dirty="0">
                <a:solidFill>
                  <a:srgbClr val="000000"/>
                </a:solidFill>
              </a:rPr>
              <a:t>：死畜をビニールに入れた後、</a:t>
            </a:r>
            <a:endParaRPr lang="en-US" altLang="ja-JP" sz="2400" dirty="0">
              <a:solidFill>
                <a:srgbClr val="000000"/>
              </a:solidFill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ja-JP" altLang="en-US" sz="2400" dirty="0">
                <a:solidFill>
                  <a:srgbClr val="000000"/>
                </a:solidFill>
              </a:rPr>
              <a:t>　　　　　　　　　　　　　フレコンバックに詰め込み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ja-JP" altLang="en-US" sz="2400" dirty="0">
                <a:solidFill>
                  <a:srgbClr val="000000"/>
                </a:solidFill>
              </a:rPr>
              <a:t>　　　　　　↓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ja-JP" altLang="en-US" sz="2400" dirty="0">
                <a:solidFill>
                  <a:srgbClr val="FF0000"/>
                </a:solidFill>
              </a:rPr>
              <a:t>⑤</a:t>
            </a:r>
            <a:r>
              <a:rPr lang="ja-JP" altLang="en-US" sz="2400" b="1" dirty="0">
                <a:solidFill>
                  <a:srgbClr val="FF0000"/>
                </a:solidFill>
              </a:rPr>
              <a:t>運搬・運搬　 　　 </a:t>
            </a:r>
            <a:r>
              <a:rPr lang="ja-JP" altLang="en-US" sz="2400" dirty="0">
                <a:solidFill>
                  <a:srgbClr val="000000"/>
                </a:solidFill>
              </a:rPr>
              <a:t>：フレコンバックをトラックに積み、運搬・埋却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ja-JP" altLang="en-US" sz="2400" dirty="0">
                <a:solidFill>
                  <a:srgbClr val="000000"/>
                </a:solidFill>
              </a:rPr>
              <a:t>　　　　　　↓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ja-JP" altLang="en-US" sz="2400" b="1" dirty="0">
                <a:solidFill>
                  <a:srgbClr val="FF0000"/>
                </a:solidFill>
              </a:rPr>
              <a:t>⑥鶏糞等の消毒　 </a:t>
            </a:r>
            <a:r>
              <a:rPr lang="ja-JP" altLang="en-US" sz="2400" dirty="0">
                <a:solidFill>
                  <a:srgbClr val="000000"/>
                </a:solidFill>
              </a:rPr>
              <a:t>：糞、飼料、卵を堆肥舎に集めて、発酵消毒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ja-JP" altLang="en-US" sz="2400" dirty="0">
                <a:solidFill>
                  <a:srgbClr val="000000"/>
                </a:solidFill>
              </a:rPr>
              <a:t>　　　　　　↓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ja-JP" altLang="en-US" sz="2400" dirty="0">
                <a:solidFill>
                  <a:srgbClr val="FF0000"/>
                </a:solidFill>
              </a:rPr>
              <a:t>⑦</a:t>
            </a:r>
            <a:r>
              <a:rPr lang="ja-JP" altLang="en-US" sz="2400" b="1" dirty="0">
                <a:solidFill>
                  <a:srgbClr val="FF0000"/>
                </a:solidFill>
              </a:rPr>
              <a:t>農  場  消  毒     </a:t>
            </a:r>
            <a:r>
              <a:rPr lang="ja-JP" altLang="en-US" sz="2400" dirty="0">
                <a:solidFill>
                  <a:srgbClr val="000000"/>
                </a:solidFill>
              </a:rPr>
              <a:t>：畜舎内の糞を除去後、動力噴霧器で消毒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en-US" altLang="ja-JP" sz="24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776215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ext Box 4"/>
          <p:cNvSpPr txBox="1">
            <a:spLocks noChangeArrowheads="1"/>
          </p:cNvSpPr>
          <p:nvPr/>
        </p:nvSpPr>
        <p:spPr bwMode="auto">
          <a:xfrm>
            <a:off x="663575" y="779463"/>
            <a:ext cx="18415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ja-JP" altLang="ja-JP" sz="1200">
              <a:solidFill>
                <a:srgbClr val="000000"/>
              </a:solidFill>
            </a:endParaRPr>
          </a:p>
        </p:txBody>
      </p:sp>
      <p:sp>
        <p:nvSpPr>
          <p:cNvPr id="28675" name="Text Box 5"/>
          <p:cNvSpPr txBox="1">
            <a:spLocks noChangeArrowheads="1"/>
          </p:cNvSpPr>
          <p:nvPr/>
        </p:nvSpPr>
        <p:spPr bwMode="auto">
          <a:xfrm>
            <a:off x="262476" y="-27384"/>
            <a:ext cx="5761514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ja-JP" sz="3600" dirty="0">
                <a:solidFill>
                  <a:srgbClr val="000000"/>
                </a:solidFill>
              </a:rPr>
              <a:t>11</a:t>
            </a:r>
            <a:r>
              <a:rPr lang="ja-JP" altLang="en-US" sz="3600" dirty="0">
                <a:solidFill>
                  <a:srgbClr val="000000"/>
                </a:solidFill>
              </a:rPr>
              <a:t>．防疫作業手順（埋却等）</a:t>
            </a:r>
          </a:p>
        </p:txBody>
      </p:sp>
      <p:sp>
        <p:nvSpPr>
          <p:cNvPr id="28676" name="Text Box 4"/>
          <p:cNvSpPr txBox="1">
            <a:spLocks noChangeArrowheads="1"/>
          </p:cNvSpPr>
          <p:nvPr/>
        </p:nvSpPr>
        <p:spPr bwMode="auto">
          <a:xfrm>
            <a:off x="251520" y="908720"/>
            <a:ext cx="8785225" cy="60016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ja-JP" sz="2400" dirty="0">
                <a:solidFill>
                  <a:srgbClr val="FF0000"/>
                </a:solidFill>
              </a:rPr>
              <a:t>①</a:t>
            </a:r>
            <a:r>
              <a:rPr lang="ja-JP" altLang="en-US" sz="2400" b="1" dirty="0">
                <a:solidFill>
                  <a:srgbClr val="FF0000"/>
                </a:solidFill>
              </a:rPr>
              <a:t>重機の確保　</a:t>
            </a:r>
            <a:r>
              <a:rPr lang="ja-JP" altLang="en-US" sz="2400" dirty="0">
                <a:solidFill>
                  <a:srgbClr val="000000"/>
                </a:solidFill>
              </a:rPr>
              <a:t>：クレーン車等の重機に加えてオペレーターを確保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ja-JP" altLang="en-US" sz="2400" dirty="0">
                <a:solidFill>
                  <a:srgbClr val="000000"/>
                </a:solidFill>
              </a:rPr>
              <a:t>　　　　　　↓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ja-JP" altLang="en-US" sz="2400" dirty="0">
                <a:solidFill>
                  <a:srgbClr val="FF0000"/>
                </a:solidFill>
              </a:rPr>
              <a:t>②</a:t>
            </a:r>
            <a:r>
              <a:rPr lang="ja-JP" altLang="en-US" sz="2400" b="1" dirty="0">
                <a:solidFill>
                  <a:srgbClr val="FF0000"/>
                </a:solidFill>
              </a:rPr>
              <a:t>住民説明　 　</a:t>
            </a:r>
            <a:r>
              <a:rPr lang="ja-JP" altLang="en-US" sz="2400" dirty="0">
                <a:solidFill>
                  <a:srgbClr val="000000"/>
                </a:solidFill>
              </a:rPr>
              <a:t>：事前の説明又は協定に従い実施する旨の説明</a:t>
            </a:r>
            <a:endParaRPr lang="ja-JP" altLang="en-US" sz="2400" dirty="0">
              <a:solidFill>
                <a:srgbClr val="FF0000"/>
              </a:solidFill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ja-JP" altLang="en-US" sz="2400" dirty="0">
                <a:solidFill>
                  <a:srgbClr val="000000"/>
                </a:solidFill>
              </a:rPr>
              <a:t>　　　　　　↓　　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ja-JP" altLang="en-US" sz="2400" dirty="0">
                <a:solidFill>
                  <a:srgbClr val="FF0000"/>
                </a:solidFill>
              </a:rPr>
              <a:t>③</a:t>
            </a:r>
            <a:r>
              <a:rPr lang="ja-JP" altLang="en-US" sz="2400" b="1" dirty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試　掘　　 </a:t>
            </a:r>
            <a:r>
              <a:rPr lang="ja-JP" altLang="en-US" sz="2400" dirty="0">
                <a:solidFill>
                  <a:srgbClr val="000000"/>
                </a:solidFill>
              </a:rPr>
              <a:t>：湧き水等の障害がないかの再確認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ja-JP" altLang="en-US" sz="2400" dirty="0">
                <a:solidFill>
                  <a:srgbClr val="000000"/>
                </a:solidFill>
              </a:rPr>
              <a:t>　　　　　　↓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ja-JP" altLang="en-US" sz="2400" dirty="0">
                <a:solidFill>
                  <a:srgbClr val="FF0000"/>
                </a:solidFill>
              </a:rPr>
              <a:t>④</a:t>
            </a:r>
            <a:r>
              <a:rPr lang="ja-JP" altLang="en-US" sz="2400" b="1" dirty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資材の搬入 </a:t>
            </a:r>
            <a:r>
              <a:rPr lang="ja-JP" altLang="en-US" sz="2400" dirty="0">
                <a:solidFill>
                  <a:srgbClr val="000000"/>
                </a:solidFill>
              </a:rPr>
              <a:t>：ブルーシート、石灰等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ja-JP" altLang="en-US" sz="2400" dirty="0">
                <a:solidFill>
                  <a:srgbClr val="000000"/>
                </a:solidFill>
              </a:rPr>
              <a:t>　　　　　　↓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ja-JP" altLang="en-US" sz="2400" dirty="0">
                <a:solidFill>
                  <a:srgbClr val="FF0000"/>
                </a:solidFill>
              </a:rPr>
              <a:t>⑤</a:t>
            </a:r>
            <a:r>
              <a:rPr lang="ja-JP" altLang="en-US" sz="2400" b="1" dirty="0">
                <a:solidFill>
                  <a:srgbClr val="FF0000"/>
                </a:solidFill>
              </a:rPr>
              <a:t>本　掘　 　　 </a:t>
            </a:r>
            <a:endParaRPr lang="ja-JP" altLang="en-US" sz="2400" dirty="0">
              <a:solidFill>
                <a:srgbClr val="000000"/>
              </a:solidFill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ja-JP" altLang="en-US" sz="2400" dirty="0">
                <a:solidFill>
                  <a:srgbClr val="000000"/>
                </a:solidFill>
              </a:rPr>
              <a:t>　　　　　　↓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ja-JP" altLang="en-US" sz="2400" b="1" dirty="0">
                <a:solidFill>
                  <a:srgbClr val="FF0000"/>
                </a:solidFill>
              </a:rPr>
              <a:t>⑥埋却溝の防水措置　 </a:t>
            </a:r>
            <a:r>
              <a:rPr lang="ja-JP" altLang="en-US" sz="2400" dirty="0">
                <a:solidFill>
                  <a:srgbClr val="000000"/>
                </a:solidFill>
              </a:rPr>
              <a:t>：ブルーシートを熱溶接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ja-JP" altLang="en-US" sz="2400" dirty="0">
                <a:solidFill>
                  <a:srgbClr val="000000"/>
                </a:solidFill>
              </a:rPr>
              <a:t>　　　　　　↓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ja-JP" altLang="en-US" sz="2400" dirty="0">
                <a:solidFill>
                  <a:srgbClr val="FF0000"/>
                </a:solidFill>
              </a:rPr>
              <a:t>⑦</a:t>
            </a:r>
            <a:r>
              <a:rPr lang="ja-JP" altLang="en-US" sz="2400" b="1" dirty="0">
                <a:solidFill>
                  <a:srgbClr val="FF0000"/>
                </a:solidFill>
              </a:rPr>
              <a:t>埋　却     </a:t>
            </a:r>
            <a:endParaRPr lang="en-US" altLang="ja-JP" sz="2400" b="1" dirty="0">
              <a:solidFill>
                <a:srgbClr val="FF0000"/>
              </a:solidFill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ja-JP" altLang="en-US" sz="2400" dirty="0">
                <a:solidFill>
                  <a:srgbClr val="000000"/>
                </a:solidFill>
              </a:rPr>
              <a:t>　　　　　　↓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None/>
            </a:pPr>
            <a:r>
              <a:rPr lang="ja-JP" altLang="en-US" sz="2400" dirty="0">
                <a:solidFill>
                  <a:srgbClr val="FF0000"/>
                </a:solidFill>
              </a:rPr>
              <a:t>⑧</a:t>
            </a:r>
            <a:r>
              <a:rPr lang="ja-JP" altLang="en-US" sz="2400" b="1" dirty="0">
                <a:solidFill>
                  <a:srgbClr val="FF0000"/>
                </a:solidFill>
              </a:rPr>
              <a:t>消　毒　 　　  </a:t>
            </a:r>
            <a:r>
              <a:rPr lang="ja-JP" altLang="en-US" sz="2400" dirty="0">
                <a:solidFill>
                  <a:srgbClr val="000000"/>
                </a:solidFill>
              </a:rPr>
              <a:t>：消石灰で被覆</a:t>
            </a:r>
            <a:r>
              <a:rPr lang="ja-JP" altLang="en-US" sz="2400" b="1" dirty="0">
                <a:solidFill>
                  <a:srgbClr val="FF0000"/>
                </a:solidFill>
              </a:rPr>
              <a:t>　   </a:t>
            </a:r>
            <a:endParaRPr lang="ja-JP" altLang="en-US" sz="2400" dirty="0">
              <a:solidFill>
                <a:srgbClr val="000000"/>
              </a:solidFill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en-US" altLang="ja-JP" sz="24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27665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2"/>
          <p:cNvSpPr txBox="1">
            <a:spLocks noChangeArrowheads="1"/>
          </p:cNvSpPr>
          <p:nvPr/>
        </p:nvSpPr>
        <p:spPr bwMode="auto">
          <a:xfrm>
            <a:off x="107504" y="-72006"/>
            <a:ext cx="7907934" cy="69909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lnSpc>
                <a:spcPts val="5200"/>
              </a:lnSpc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ja-JP" altLang="en-US" dirty="0"/>
              <a:t>　</a:t>
            </a:r>
            <a:r>
              <a:rPr lang="en-US" altLang="ja-JP" dirty="0"/>
              <a:t>〔</a:t>
            </a:r>
            <a:r>
              <a:rPr lang="ja-JP" altLang="en-US" dirty="0"/>
              <a:t>目 次</a:t>
            </a:r>
            <a:r>
              <a:rPr lang="en-US" altLang="ja-JP" dirty="0"/>
              <a:t>〕</a:t>
            </a:r>
          </a:p>
          <a:p>
            <a:pPr eaLnBrk="1" hangingPunct="1">
              <a:lnSpc>
                <a:spcPts val="4300"/>
              </a:lnSpc>
              <a:spcBef>
                <a:spcPct val="0"/>
              </a:spcBef>
              <a:buFontTx/>
              <a:buNone/>
            </a:pPr>
            <a:r>
              <a:rPr lang="ja-JP" altLang="en-US" dirty="0"/>
              <a:t>　　 １．農場概要</a:t>
            </a:r>
            <a:endParaRPr lang="en-US" altLang="ja-JP" dirty="0"/>
          </a:p>
          <a:p>
            <a:pPr eaLnBrk="1" hangingPunct="1">
              <a:lnSpc>
                <a:spcPts val="4300"/>
              </a:lnSpc>
              <a:spcBef>
                <a:spcPct val="0"/>
              </a:spcBef>
              <a:buFontTx/>
              <a:buNone/>
            </a:pPr>
            <a:r>
              <a:rPr lang="ja-JP" altLang="en-US" dirty="0"/>
              <a:t>　　 ２．埋却地等概要</a:t>
            </a:r>
          </a:p>
          <a:p>
            <a:pPr eaLnBrk="1" hangingPunct="1">
              <a:lnSpc>
                <a:spcPts val="4300"/>
              </a:lnSpc>
              <a:spcBef>
                <a:spcPct val="0"/>
              </a:spcBef>
              <a:buFontTx/>
              <a:buNone/>
            </a:pPr>
            <a:r>
              <a:rPr lang="ja-JP" altLang="en-US" dirty="0"/>
              <a:t>　　 ３．農場周辺地図情報　</a:t>
            </a:r>
          </a:p>
          <a:p>
            <a:pPr eaLnBrk="1" hangingPunct="1">
              <a:lnSpc>
                <a:spcPts val="4300"/>
              </a:lnSpc>
              <a:spcBef>
                <a:spcPct val="0"/>
              </a:spcBef>
              <a:buFontTx/>
              <a:buNone/>
            </a:pPr>
            <a:r>
              <a:rPr lang="ja-JP" altLang="en-US" dirty="0"/>
              <a:t>　　 ４．資材・人員農場内配置図　 </a:t>
            </a:r>
          </a:p>
          <a:p>
            <a:pPr eaLnBrk="1" hangingPunct="1">
              <a:lnSpc>
                <a:spcPts val="4300"/>
              </a:lnSpc>
              <a:spcBef>
                <a:spcPct val="0"/>
              </a:spcBef>
              <a:buFontTx/>
              <a:buNone/>
            </a:pPr>
            <a:r>
              <a:rPr lang="ja-JP" altLang="en-US" dirty="0"/>
              <a:t>　　 ５．畜舎内動線　</a:t>
            </a:r>
            <a:endParaRPr lang="en-US" altLang="ja-JP" dirty="0"/>
          </a:p>
          <a:p>
            <a:pPr eaLnBrk="1" hangingPunct="1">
              <a:lnSpc>
                <a:spcPts val="4300"/>
              </a:lnSpc>
              <a:spcBef>
                <a:spcPct val="0"/>
              </a:spcBef>
              <a:buFontTx/>
              <a:buNone/>
            </a:pPr>
            <a:r>
              <a:rPr lang="ja-JP" altLang="en-US" dirty="0"/>
              <a:t>　　 ６．埋却地の資材等配置図　　　　　　　　  </a:t>
            </a:r>
          </a:p>
          <a:p>
            <a:pPr eaLnBrk="1" hangingPunct="1">
              <a:lnSpc>
                <a:spcPts val="4300"/>
              </a:lnSpc>
              <a:spcBef>
                <a:spcPct val="0"/>
              </a:spcBef>
              <a:buFontTx/>
              <a:buNone/>
            </a:pPr>
            <a:r>
              <a:rPr lang="ja-JP" altLang="en-US" dirty="0"/>
              <a:t>　　 ７．必要資材　　　　　　　　　　　 </a:t>
            </a:r>
            <a:endParaRPr lang="en-US" altLang="ja-JP" dirty="0"/>
          </a:p>
          <a:p>
            <a:pPr eaLnBrk="1" hangingPunct="1">
              <a:lnSpc>
                <a:spcPts val="4300"/>
              </a:lnSpc>
              <a:spcBef>
                <a:spcPct val="0"/>
              </a:spcBef>
              <a:buFontTx/>
              <a:buNone/>
            </a:pPr>
            <a:r>
              <a:rPr lang="ja-JP" altLang="en-US" dirty="0"/>
              <a:t>　　 ８．必要機材</a:t>
            </a:r>
            <a:endParaRPr lang="en-US" altLang="ja-JP" dirty="0"/>
          </a:p>
          <a:p>
            <a:pPr eaLnBrk="1" hangingPunct="1">
              <a:lnSpc>
                <a:spcPts val="4300"/>
              </a:lnSpc>
              <a:spcBef>
                <a:spcPct val="0"/>
              </a:spcBef>
              <a:buFontTx/>
              <a:buNone/>
            </a:pPr>
            <a:r>
              <a:rPr lang="ja-JP" altLang="en-US" dirty="0"/>
              <a:t>　　 ９．必要人員　　　　　　　　　　   </a:t>
            </a:r>
          </a:p>
          <a:p>
            <a:pPr eaLnBrk="1" hangingPunct="1">
              <a:lnSpc>
                <a:spcPts val="4300"/>
              </a:lnSpc>
              <a:spcBef>
                <a:spcPct val="0"/>
              </a:spcBef>
              <a:buFontTx/>
              <a:buNone/>
            </a:pPr>
            <a:r>
              <a:rPr lang="ja-JP" altLang="en-US" dirty="0"/>
              <a:t>　　</a:t>
            </a:r>
            <a:r>
              <a:rPr lang="en-US" altLang="ja-JP" dirty="0"/>
              <a:t>10</a:t>
            </a:r>
            <a:r>
              <a:rPr lang="ja-JP" altLang="en-US" dirty="0"/>
              <a:t>．防疫作業手順（農場）　　　  </a:t>
            </a:r>
            <a:endParaRPr lang="en-US" altLang="ja-JP" dirty="0"/>
          </a:p>
          <a:p>
            <a:pPr eaLnBrk="1" hangingPunct="1">
              <a:lnSpc>
                <a:spcPts val="4300"/>
              </a:lnSpc>
              <a:spcBef>
                <a:spcPct val="0"/>
              </a:spcBef>
              <a:buFontTx/>
              <a:buNone/>
            </a:pPr>
            <a:r>
              <a:rPr lang="ja-JP" altLang="en-US" dirty="0"/>
              <a:t>　　</a:t>
            </a:r>
            <a:r>
              <a:rPr lang="en-US" altLang="ja-JP" dirty="0"/>
              <a:t>11</a:t>
            </a:r>
            <a:r>
              <a:rPr lang="ja-JP" altLang="en-US" dirty="0"/>
              <a:t>．防疫作業手順（埋却等）　   </a:t>
            </a:r>
            <a:endParaRPr lang="en-US" altLang="ja-JP" dirty="0"/>
          </a:p>
        </p:txBody>
      </p:sp>
      <p:sp>
        <p:nvSpPr>
          <p:cNvPr id="3" name="Text Box 2">
            <a:extLst>
              <a:ext uri="{FF2B5EF4-FFF2-40B4-BE49-F238E27FC236}">
                <a16:creationId xmlns:a16="http://schemas.microsoft.com/office/drawing/2014/main" id="{C9CEE549-972E-4909-B859-C9E3B94384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3557" y="-99392"/>
            <a:ext cx="2516875" cy="68574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lnSpc>
                <a:spcPts val="5200"/>
              </a:lnSpc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ja-JP" altLang="en-US" dirty="0"/>
              <a:t>　</a:t>
            </a:r>
            <a:endParaRPr lang="en-US" altLang="ja-JP" dirty="0"/>
          </a:p>
          <a:p>
            <a:pPr algn="r" eaLnBrk="1" hangingPunct="1">
              <a:lnSpc>
                <a:spcPts val="4300"/>
              </a:lnSpc>
              <a:spcBef>
                <a:spcPct val="0"/>
              </a:spcBef>
              <a:buFontTx/>
              <a:buNone/>
            </a:pPr>
            <a:r>
              <a:rPr lang="ja-JP" altLang="en-US" dirty="0"/>
              <a:t>　　・・・・Ｐ１</a:t>
            </a:r>
          </a:p>
          <a:p>
            <a:pPr algn="r" eaLnBrk="1" hangingPunct="1">
              <a:lnSpc>
                <a:spcPts val="4300"/>
              </a:lnSpc>
              <a:spcBef>
                <a:spcPct val="0"/>
              </a:spcBef>
              <a:buFontTx/>
              <a:buNone/>
            </a:pPr>
            <a:r>
              <a:rPr lang="ja-JP" altLang="en-US" dirty="0"/>
              <a:t>　　・・・・Ｐ２</a:t>
            </a:r>
          </a:p>
          <a:p>
            <a:pPr algn="r" eaLnBrk="1" hangingPunct="1">
              <a:lnSpc>
                <a:spcPts val="4300"/>
              </a:lnSpc>
              <a:spcBef>
                <a:spcPct val="0"/>
              </a:spcBef>
              <a:buFontTx/>
              <a:buNone/>
            </a:pPr>
            <a:r>
              <a:rPr lang="ja-JP" altLang="en-US" dirty="0"/>
              <a:t>　　・・・・Ｐ３</a:t>
            </a:r>
          </a:p>
          <a:p>
            <a:pPr algn="r" eaLnBrk="1" hangingPunct="1">
              <a:lnSpc>
                <a:spcPts val="4300"/>
              </a:lnSpc>
              <a:spcBef>
                <a:spcPct val="0"/>
              </a:spcBef>
              <a:buFontTx/>
              <a:buNone/>
            </a:pPr>
            <a:r>
              <a:rPr lang="ja-JP" altLang="en-US" dirty="0"/>
              <a:t>　　・・・・Ｐ４</a:t>
            </a:r>
          </a:p>
          <a:p>
            <a:pPr algn="r" eaLnBrk="1" hangingPunct="1">
              <a:lnSpc>
                <a:spcPts val="4300"/>
              </a:lnSpc>
              <a:spcBef>
                <a:spcPct val="0"/>
              </a:spcBef>
              <a:buFontTx/>
              <a:buNone/>
            </a:pPr>
            <a:r>
              <a:rPr lang="ja-JP" altLang="en-US" dirty="0"/>
              <a:t>　　・・・・Ｐ５</a:t>
            </a:r>
          </a:p>
          <a:p>
            <a:pPr algn="r" eaLnBrk="1" hangingPunct="1">
              <a:lnSpc>
                <a:spcPts val="4300"/>
              </a:lnSpc>
              <a:spcBef>
                <a:spcPct val="0"/>
              </a:spcBef>
              <a:buFontTx/>
              <a:buNone/>
            </a:pPr>
            <a:r>
              <a:rPr lang="ja-JP" altLang="en-US" dirty="0"/>
              <a:t>　　・・・・Ｐ６</a:t>
            </a:r>
            <a:endParaRPr lang="en-US" altLang="ja-JP" dirty="0"/>
          </a:p>
          <a:p>
            <a:pPr algn="r" eaLnBrk="1" hangingPunct="1">
              <a:lnSpc>
                <a:spcPts val="4300"/>
              </a:lnSpc>
              <a:spcBef>
                <a:spcPct val="0"/>
              </a:spcBef>
              <a:buFontTx/>
              <a:buNone/>
            </a:pPr>
            <a:r>
              <a:rPr lang="ja-JP" altLang="en-US" dirty="0"/>
              <a:t>　　・・・・Ｐ７</a:t>
            </a:r>
          </a:p>
          <a:p>
            <a:pPr algn="r" eaLnBrk="1" hangingPunct="1">
              <a:lnSpc>
                <a:spcPts val="4300"/>
              </a:lnSpc>
              <a:spcBef>
                <a:spcPct val="0"/>
              </a:spcBef>
              <a:buFontTx/>
              <a:buNone/>
            </a:pPr>
            <a:r>
              <a:rPr lang="ja-JP" altLang="en-US" dirty="0"/>
              <a:t>　　・・・・Ｐ８</a:t>
            </a:r>
            <a:endParaRPr lang="en-US" altLang="ja-JP" dirty="0"/>
          </a:p>
          <a:p>
            <a:pPr algn="r" eaLnBrk="1" hangingPunct="1">
              <a:lnSpc>
                <a:spcPts val="4300"/>
              </a:lnSpc>
              <a:spcBef>
                <a:spcPct val="0"/>
              </a:spcBef>
              <a:buFontTx/>
              <a:buNone/>
            </a:pPr>
            <a:r>
              <a:rPr lang="ja-JP" altLang="en-US" dirty="0"/>
              <a:t>　　・・・・Ｐ９</a:t>
            </a:r>
            <a:endParaRPr lang="en-US" altLang="ja-JP" dirty="0"/>
          </a:p>
          <a:p>
            <a:pPr algn="r" eaLnBrk="1" hangingPunct="1">
              <a:lnSpc>
                <a:spcPts val="4300"/>
              </a:lnSpc>
              <a:spcBef>
                <a:spcPct val="0"/>
              </a:spcBef>
              <a:buFontTx/>
              <a:buNone/>
            </a:pPr>
            <a:r>
              <a:rPr lang="ja-JP" altLang="en-US" dirty="0"/>
              <a:t>・・・Ｐ</a:t>
            </a:r>
            <a:r>
              <a:rPr lang="en-US" altLang="ja-JP" dirty="0"/>
              <a:t>10</a:t>
            </a:r>
          </a:p>
          <a:p>
            <a:pPr algn="r" eaLnBrk="1" hangingPunct="1">
              <a:lnSpc>
                <a:spcPts val="4300"/>
              </a:lnSpc>
              <a:spcBef>
                <a:spcPct val="0"/>
              </a:spcBef>
              <a:buFontTx/>
              <a:buNone/>
            </a:pPr>
            <a:r>
              <a:rPr lang="ja-JP" altLang="en-US" dirty="0"/>
              <a:t>・・・Ｐ</a:t>
            </a:r>
            <a:r>
              <a:rPr lang="en-US" altLang="ja-JP" dirty="0"/>
              <a:t>11</a:t>
            </a:r>
          </a:p>
        </p:txBody>
      </p:sp>
    </p:spTree>
    <p:extLst>
      <p:ext uri="{BB962C8B-B14F-4D97-AF65-F5344CB8AC3E}">
        <p14:creationId xmlns:p14="http://schemas.microsoft.com/office/powerpoint/2010/main" val="32031158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9317205"/>
              </p:ext>
            </p:extLst>
          </p:nvPr>
        </p:nvGraphicFramePr>
        <p:xfrm>
          <a:off x="179388" y="908720"/>
          <a:ext cx="8774112" cy="56459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959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9781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015032">
                <a:tc>
                  <a:txBody>
                    <a:bodyPr/>
                    <a:lstStyle/>
                    <a:p>
                      <a:r>
                        <a:rPr kumimoji="1" lang="ja-JP" altLang="en-US" sz="2800" dirty="0">
                          <a:solidFill>
                            <a:schemeClr val="tx1"/>
                          </a:solidFill>
                        </a:rPr>
                        <a:t>名　称</a:t>
                      </a:r>
                    </a:p>
                  </a:txBody>
                  <a:tcPr marL="91451" marR="91451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2800" dirty="0">
                          <a:solidFill>
                            <a:schemeClr val="tx1"/>
                          </a:solidFill>
                        </a:rPr>
                        <a:t>●●農場（代表者：●●　●●）</a:t>
                      </a:r>
                    </a:p>
                  </a:txBody>
                  <a:tcPr marL="91451" marR="91451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05310">
                <a:tc>
                  <a:txBody>
                    <a:bodyPr/>
                    <a:lstStyle/>
                    <a:p>
                      <a:r>
                        <a:rPr kumimoji="1" lang="ja-JP" altLang="en-US" sz="2800" dirty="0">
                          <a:solidFill>
                            <a:schemeClr val="tx1"/>
                          </a:solidFill>
                        </a:rPr>
                        <a:t>所在地</a:t>
                      </a:r>
                    </a:p>
                  </a:txBody>
                  <a:tcPr marL="91451" marR="91451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28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●●県●●市●●　●</a:t>
                      </a:r>
                      <a:r>
                        <a:rPr lang="en-US" altLang="ja-JP" sz="28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-</a:t>
                      </a:r>
                      <a:r>
                        <a:rPr lang="ja-JP" altLang="en-US" sz="28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●</a:t>
                      </a:r>
                      <a:r>
                        <a:rPr lang="en-US" altLang="ja-JP" sz="28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-</a:t>
                      </a:r>
                      <a:r>
                        <a:rPr lang="ja-JP" altLang="en-US" sz="28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●</a:t>
                      </a:r>
                      <a:endParaRPr lang="en-US" altLang="ja-JP" sz="28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91451" marR="91451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15032">
                <a:tc>
                  <a:txBody>
                    <a:bodyPr/>
                    <a:lstStyle/>
                    <a:p>
                      <a:r>
                        <a:rPr kumimoji="1" lang="ja-JP" altLang="en-US" sz="2800" dirty="0">
                          <a:solidFill>
                            <a:schemeClr val="tx1"/>
                          </a:solidFill>
                        </a:rPr>
                        <a:t>鶏　種</a:t>
                      </a:r>
                    </a:p>
                  </a:txBody>
                  <a:tcPr marL="91451" marR="91451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2800" dirty="0">
                          <a:solidFill>
                            <a:schemeClr val="tx1"/>
                          </a:solidFill>
                        </a:rPr>
                        <a:t>採卵鶏</a:t>
                      </a:r>
                    </a:p>
                  </a:txBody>
                  <a:tcPr marL="91451" marR="91451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05310">
                <a:tc>
                  <a:txBody>
                    <a:bodyPr/>
                    <a:lstStyle/>
                    <a:p>
                      <a:r>
                        <a:rPr kumimoji="1" lang="ja-JP" altLang="en-US" sz="2800" dirty="0">
                          <a:solidFill>
                            <a:schemeClr val="tx1"/>
                          </a:solidFill>
                        </a:rPr>
                        <a:t>飼養羽数</a:t>
                      </a:r>
                    </a:p>
                  </a:txBody>
                  <a:tcPr marL="91451" marR="91451" anchor="ctr"/>
                </a:tc>
                <a:tc>
                  <a:txBody>
                    <a:bodyPr/>
                    <a:lstStyle/>
                    <a:p>
                      <a:pPr eaLnBrk="1" hangingPunct="1"/>
                      <a:r>
                        <a:rPr lang="en-US" altLang="ja-JP" sz="2800" dirty="0">
                          <a:solidFill>
                            <a:schemeClr val="tx1"/>
                          </a:solidFill>
                        </a:rPr>
                        <a:t>120,000</a:t>
                      </a:r>
                      <a:r>
                        <a:rPr lang="ja-JP" altLang="en-US" sz="2800" dirty="0">
                          <a:solidFill>
                            <a:schemeClr val="tx1"/>
                          </a:solidFill>
                        </a:rPr>
                        <a:t>（成鶏</a:t>
                      </a:r>
                      <a:r>
                        <a:rPr lang="en-US" altLang="ja-JP" sz="2800" dirty="0">
                          <a:solidFill>
                            <a:schemeClr val="tx1"/>
                          </a:solidFill>
                        </a:rPr>
                        <a:t>100,000</a:t>
                      </a:r>
                      <a:r>
                        <a:rPr lang="ja-JP" altLang="en-US" sz="2800" dirty="0">
                          <a:solidFill>
                            <a:schemeClr val="tx1"/>
                          </a:solidFill>
                        </a:rPr>
                        <a:t>、育成鶏</a:t>
                      </a:r>
                      <a:r>
                        <a:rPr lang="en-US" altLang="ja-JP" sz="2800" dirty="0">
                          <a:solidFill>
                            <a:schemeClr val="tx1"/>
                          </a:solidFill>
                        </a:rPr>
                        <a:t>20,000</a:t>
                      </a:r>
                      <a:r>
                        <a:rPr lang="ja-JP" altLang="en-US" sz="2800" dirty="0">
                          <a:solidFill>
                            <a:schemeClr val="tx1"/>
                          </a:solidFill>
                        </a:rPr>
                        <a:t>）</a:t>
                      </a:r>
                    </a:p>
                  </a:txBody>
                  <a:tcPr marL="91451" marR="91451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205310">
                <a:tc>
                  <a:txBody>
                    <a:bodyPr/>
                    <a:lstStyle/>
                    <a:p>
                      <a:r>
                        <a:rPr kumimoji="1" lang="ja-JP" altLang="en-US" sz="2800" dirty="0">
                          <a:solidFill>
                            <a:schemeClr val="tx1"/>
                          </a:solidFill>
                        </a:rPr>
                        <a:t>鶏舎数</a:t>
                      </a:r>
                    </a:p>
                  </a:txBody>
                  <a:tcPr marL="91451" marR="91451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28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５棟（成鶏：４棟、育成鶏：１棟）</a:t>
                      </a:r>
                    </a:p>
                  </a:txBody>
                  <a:tcPr marL="91451" marR="91451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4118" name="正方形/長方形 2"/>
          <p:cNvSpPr>
            <a:spLocks noChangeArrowheads="1"/>
          </p:cNvSpPr>
          <p:nvPr/>
        </p:nvSpPr>
        <p:spPr bwMode="auto">
          <a:xfrm>
            <a:off x="251520" y="-27384"/>
            <a:ext cx="5616575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ja-JP" altLang="en-US" sz="3600" dirty="0">
                <a:solidFill>
                  <a:srgbClr val="000000"/>
                </a:solidFill>
              </a:rPr>
              <a:t>１．農場概要</a:t>
            </a:r>
          </a:p>
        </p:txBody>
      </p:sp>
    </p:spTree>
    <p:extLst>
      <p:ext uri="{BB962C8B-B14F-4D97-AF65-F5344CB8AC3E}">
        <p14:creationId xmlns:p14="http://schemas.microsoft.com/office/powerpoint/2010/main" val="4050024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64009150"/>
              </p:ext>
            </p:extLst>
          </p:nvPr>
        </p:nvGraphicFramePr>
        <p:xfrm>
          <a:off x="179388" y="908720"/>
          <a:ext cx="8774112" cy="52565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959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9781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64914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800" b="0" dirty="0">
                          <a:solidFill>
                            <a:schemeClr val="tx1"/>
                          </a:solidFill>
                        </a:rPr>
                        <a:t>処理方法</a:t>
                      </a:r>
                    </a:p>
                  </a:txBody>
                  <a:tcPr marL="91451" marR="91451" anchor="ctr">
                    <a:solidFill>
                      <a:srgbClr val="FFC000">
                        <a:alpha val="1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2800" b="0" dirty="0">
                          <a:solidFill>
                            <a:schemeClr val="tx1"/>
                          </a:solidFill>
                        </a:rPr>
                        <a:t>　埋却</a:t>
                      </a:r>
                    </a:p>
                  </a:txBody>
                  <a:tcPr marL="91451" marR="91451" anchor="ctr">
                    <a:solidFill>
                      <a:srgbClr val="FFC000">
                        <a:alpha val="1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5829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800" dirty="0">
                          <a:solidFill>
                            <a:schemeClr val="tx1"/>
                          </a:solidFill>
                        </a:rPr>
                        <a:t>埋却地等の情報</a:t>
                      </a:r>
                    </a:p>
                  </a:txBody>
                  <a:tcPr marL="91451" marR="91451" anchor="ctr">
                    <a:solidFill>
                      <a:srgbClr val="FFC000">
                        <a:alpha val="1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28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　●●県●●市●●　●</a:t>
                      </a:r>
                      <a:r>
                        <a:rPr lang="en-US" altLang="ja-JP" sz="28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-</a:t>
                      </a:r>
                      <a:r>
                        <a:rPr lang="ja-JP" altLang="en-US" sz="28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●</a:t>
                      </a:r>
                      <a:r>
                        <a:rPr lang="en-US" altLang="ja-JP" sz="28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-</a:t>
                      </a:r>
                      <a:r>
                        <a:rPr lang="ja-JP" altLang="en-US" sz="28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●</a:t>
                      </a:r>
                      <a:endParaRPr lang="en-US" altLang="ja-JP" sz="28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28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　農地（耕作なし）</a:t>
                      </a:r>
                      <a:endParaRPr lang="en-US" altLang="ja-JP" sz="28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28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　ボーリングで６ｍまで浸水なし</a:t>
                      </a:r>
                      <a:endParaRPr lang="en-US" altLang="ja-JP" sz="28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91451" marR="91451" anchor="ctr">
                    <a:solidFill>
                      <a:srgbClr val="FFC000">
                        <a:alpha val="1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4914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800" dirty="0">
                          <a:solidFill>
                            <a:schemeClr val="tx1"/>
                          </a:solidFill>
                        </a:rPr>
                        <a:t>住民説明</a:t>
                      </a:r>
                      <a:endParaRPr kumimoji="1" lang="en-US" altLang="ja-JP" sz="28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kumimoji="1" lang="ja-JP" altLang="en-US" sz="2800" dirty="0">
                          <a:solidFill>
                            <a:schemeClr val="tx1"/>
                          </a:solidFill>
                        </a:rPr>
                        <a:t>状況</a:t>
                      </a:r>
                    </a:p>
                  </a:txBody>
                  <a:tcPr marL="91451" marR="91451" anchor="ctr">
                    <a:solidFill>
                      <a:srgbClr val="FFC000">
                        <a:alpha val="1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2800" dirty="0">
                          <a:solidFill>
                            <a:schemeClr val="tx1"/>
                          </a:solidFill>
                        </a:rPr>
                        <a:t>　令和２年７月に〇〇町内会会合で説明</a:t>
                      </a:r>
                    </a:p>
                  </a:txBody>
                  <a:tcPr marL="91451" marR="91451" anchor="ctr">
                    <a:solidFill>
                      <a:srgbClr val="FFC000">
                        <a:alpha val="1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118" name="正方形/長方形 2"/>
          <p:cNvSpPr>
            <a:spLocks noChangeArrowheads="1"/>
          </p:cNvSpPr>
          <p:nvPr/>
        </p:nvSpPr>
        <p:spPr bwMode="auto">
          <a:xfrm>
            <a:off x="251520" y="-27384"/>
            <a:ext cx="5616575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ja-JP" altLang="en-US" sz="3600" dirty="0">
                <a:solidFill>
                  <a:srgbClr val="000000"/>
                </a:solidFill>
              </a:rPr>
              <a:t>２．埋却地等概要</a:t>
            </a:r>
          </a:p>
        </p:txBody>
      </p:sp>
    </p:spTree>
    <p:extLst>
      <p:ext uri="{BB962C8B-B14F-4D97-AF65-F5344CB8AC3E}">
        <p14:creationId xmlns:p14="http://schemas.microsoft.com/office/powerpoint/2010/main" val="9634451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EF7A58B6-2BAE-4143-9A59-3FEF18EB0301}"/>
              </a:ext>
            </a:extLst>
          </p:cNvPr>
          <p:cNvSpPr/>
          <p:nvPr/>
        </p:nvSpPr>
        <p:spPr>
          <a:xfrm>
            <a:off x="827584" y="980728"/>
            <a:ext cx="7560840" cy="5472608"/>
          </a:xfrm>
          <a:prstGeom prst="rect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122" name="タイトル 1"/>
          <p:cNvSpPr txBox="1">
            <a:spLocks/>
          </p:cNvSpPr>
          <p:nvPr/>
        </p:nvSpPr>
        <p:spPr bwMode="auto">
          <a:xfrm>
            <a:off x="251520" y="-27384"/>
            <a:ext cx="8229600" cy="777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ja-JP" altLang="en-US" sz="3600" dirty="0"/>
              <a:t>３．農場周辺地図情報</a:t>
            </a:r>
          </a:p>
        </p:txBody>
      </p:sp>
      <p:sp>
        <p:nvSpPr>
          <p:cNvPr id="4" name="星 7 3"/>
          <p:cNvSpPr/>
          <p:nvPr/>
        </p:nvSpPr>
        <p:spPr>
          <a:xfrm>
            <a:off x="5194920" y="3217788"/>
            <a:ext cx="457200" cy="385763"/>
          </a:xfrm>
          <a:prstGeom prst="star7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5" name="四角形吹き出し 4"/>
          <p:cNvSpPr/>
          <p:nvPr/>
        </p:nvSpPr>
        <p:spPr>
          <a:xfrm>
            <a:off x="1378496" y="1978472"/>
            <a:ext cx="1450975" cy="601662"/>
          </a:xfrm>
          <a:prstGeom prst="wedgeRectCallout">
            <a:avLst>
              <a:gd name="adj1" fmla="val 214301"/>
              <a:gd name="adj2" fmla="val 168529"/>
            </a:avLst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dirty="0">
                <a:solidFill>
                  <a:schemeClr val="tx1"/>
                </a:solidFill>
              </a:rPr>
              <a:t>発生農場</a:t>
            </a:r>
            <a:endParaRPr lang="ja-JP" altLang="en-US" sz="1800" dirty="0">
              <a:solidFill>
                <a:schemeClr val="tx1"/>
              </a:solidFill>
            </a:endParaRPr>
          </a:p>
        </p:txBody>
      </p:sp>
      <p:sp>
        <p:nvSpPr>
          <p:cNvPr id="7" name="タイトル 1">
            <a:extLst>
              <a:ext uri="{FF2B5EF4-FFF2-40B4-BE49-F238E27FC236}">
                <a16:creationId xmlns:a16="http://schemas.microsoft.com/office/drawing/2014/main" id="{9A8AA2C2-1D78-43C0-9278-713C4A716D4A}"/>
              </a:ext>
            </a:extLst>
          </p:cNvPr>
          <p:cNvSpPr txBox="1">
            <a:spLocks/>
          </p:cNvSpPr>
          <p:nvPr/>
        </p:nvSpPr>
        <p:spPr bwMode="auto">
          <a:xfrm>
            <a:off x="1043608" y="5777953"/>
            <a:ext cx="8229600" cy="5792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ja-JP" sz="2400" dirty="0">
                <a:solidFill>
                  <a:schemeClr val="tx2"/>
                </a:solidFill>
              </a:rPr>
              <a:t>※</a:t>
            </a:r>
            <a:r>
              <a:rPr lang="ja-JP" altLang="en-US" sz="2400" dirty="0">
                <a:solidFill>
                  <a:schemeClr val="tx2"/>
                </a:solidFill>
              </a:rPr>
              <a:t>主要道路、主要施設、輸送経路等を記入</a:t>
            </a:r>
          </a:p>
        </p:txBody>
      </p:sp>
      <p:sp>
        <p:nvSpPr>
          <p:cNvPr id="3" name="二等辺三角形 2">
            <a:extLst>
              <a:ext uri="{FF2B5EF4-FFF2-40B4-BE49-F238E27FC236}">
                <a16:creationId xmlns:a16="http://schemas.microsoft.com/office/drawing/2014/main" id="{E8792750-FCDD-43DF-AC99-1D7365E3A5F6}"/>
              </a:ext>
            </a:extLst>
          </p:cNvPr>
          <p:cNvSpPr/>
          <p:nvPr/>
        </p:nvSpPr>
        <p:spPr>
          <a:xfrm>
            <a:off x="3682752" y="4221088"/>
            <a:ext cx="432048" cy="288032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四角形吹き出し 4">
            <a:extLst>
              <a:ext uri="{FF2B5EF4-FFF2-40B4-BE49-F238E27FC236}">
                <a16:creationId xmlns:a16="http://schemas.microsoft.com/office/drawing/2014/main" id="{31E4D0F2-940D-4ECF-8353-E81823178037}"/>
              </a:ext>
            </a:extLst>
          </p:cNvPr>
          <p:cNvSpPr/>
          <p:nvPr/>
        </p:nvSpPr>
        <p:spPr>
          <a:xfrm>
            <a:off x="1043608" y="3288258"/>
            <a:ext cx="1450975" cy="579239"/>
          </a:xfrm>
          <a:prstGeom prst="wedgeRectCallout">
            <a:avLst>
              <a:gd name="adj1" fmla="val 134870"/>
              <a:gd name="adj2" fmla="val 132485"/>
            </a:avLst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800" dirty="0">
                <a:solidFill>
                  <a:schemeClr val="tx1"/>
                </a:solidFill>
              </a:rPr>
              <a:t>埋却地</a:t>
            </a:r>
          </a:p>
        </p:txBody>
      </p:sp>
    </p:spTree>
    <p:extLst>
      <p:ext uri="{BB962C8B-B14F-4D97-AF65-F5344CB8AC3E}">
        <p14:creationId xmlns:p14="http://schemas.microsoft.com/office/powerpoint/2010/main" val="28318326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8" name="Rectangle 8"/>
          <p:cNvSpPr>
            <a:spLocks noChangeArrowheads="1"/>
          </p:cNvSpPr>
          <p:nvPr/>
        </p:nvSpPr>
        <p:spPr bwMode="auto">
          <a:xfrm rot="10780792" flipV="1">
            <a:off x="4389439" y="2767014"/>
            <a:ext cx="168275" cy="188912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ja-JP" altLang="en-US" sz="1200">
              <a:solidFill>
                <a:srgbClr val="000000"/>
              </a:solidFill>
            </a:endParaRPr>
          </a:p>
        </p:txBody>
      </p:sp>
      <p:sp>
        <p:nvSpPr>
          <p:cNvPr id="15375" name="Rectangle 16"/>
          <p:cNvSpPr>
            <a:spLocks noChangeArrowheads="1"/>
          </p:cNvSpPr>
          <p:nvPr/>
        </p:nvSpPr>
        <p:spPr bwMode="auto">
          <a:xfrm rot="21595198">
            <a:off x="4505326" y="2493963"/>
            <a:ext cx="4016375" cy="64135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ja-JP" altLang="en-US" sz="1200" dirty="0">
                <a:solidFill>
                  <a:srgbClr val="000000"/>
                </a:solidFill>
                <a:latin typeface="Times New Roman" pitchFamily="18" charset="0"/>
                <a:ea typeface="HG丸ｺﾞｼｯｸM-PRO" pitchFamily="50" charset="-128"/>
              </a:rPr>
              <a:t>　　　　　　　　　　　　　　１号鶏舎　　　　　　　　　　　　　　</a:t>
            </a:r>
            <a:endParaRPr lang="en-US" altLang="ja-JP" sz="1200" dirty="0">
              <a:solidFill>
                <a:srgbClr val="000000"/>
              </a:solidFill>
              <a:latin typeface="Times New Roman" pitchFamily="18" charset="0"/>
              <a:ea typeface="HG丸ｺﾞｼｯｸM-PRO" pitchFamily="50" charset="-128"/>
            </a:endParaRPr>
          </a:p>
        </p:txBody>
      </p:sp>
      <p:sp>
        <p:nvSpPr>
          <p:cNvPr id="2" name="四角形: 角を丸くする 1">
            <a:extLst>
              <a:ext uri="{FF2B5EF4-FFF2-40B4-BE49-F238E27FC236}">
                <a16:creationId xmlns:a16="http://schemas.microsoft.com/office/drawing/2014/main" id="{2F73E817-69AD-4E04-A485-3B7B2BFCBAE5}"/>
              </a:ext>
            </a:extLst>
          </p:cNvPr>
          <p:cNvSpPr/>
          <p:nvPr/>
        </p:nvSpPr>
        <p:spPr bwMode="auto">
          <a:xfrm>
            <a:off x="1029733" y="3185564"/>
            <a:ext cx="445924" cy="290882"/>
          </a:xfrm>
          <a:prstGeom prst="roundRect">
            <a:avLst/>
          </a:prstGeom>
          <a:solidFill>
            <a:srgbClr val="FFFF00"/>
          </a:solidFill>
          <a:ln>
            <a:noFill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50" charset="-128"/>
            </a:endParaRPr>
          </a:p>
        </p:txBody>
      </p:sp>
      <p:sp>
        <p:nvSpPr>
          <p:cNvPr id="15362" name="Line 2"/>
          <p:cNvSpPr>
            <a:spLocks noChangeShapeType="1"/>
          </p:cNvSpPr>
          <p:nvPr/>
        </p:nvSpPr>
        <p:spPr bwMode="auto">
          <a:xfrm flipH="1">
            <a:off x="4106863" y="3663950"/>
            <a:ext cx="247651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ja-JP" altLang="en-US" sz="1200">
              <a:solidFill>
                <a:srgbClr val="000000"/>
              </a:solidFill>
            </a:endParaRPr>
          </a:p>
        </p:txBody>
      </p:sp>
      <p:sp>
        <p:nvSpPr>
          <p:cNvPr id="15364" name="Rectangle 4"/>
          <p:cNvSpPr>
            <a:spLocks noChangeArrowheads="1"/>
          </p:cNvSpPr>
          <p:nvPr/>
        </p:nvSpPr>
        <p:spPr bwMode="auto">
          <a:xfrm rot="21595198">
            <a:off x="936625" y="1639888"/>
            <a:ext cx="7585075" cy="38020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EAEAEA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ja-JP" altLang="ja-JP" sz="800">
              <a:solidFill>
                <a:srgbClr val="000000"/>
              </a:solidFill>
              <a:latin typeface="Times New Roman" pitchFamily="18" charset="0"/>
              <a:ea typeface="HG丸ｺﾞｼｯｸM-PRO" pitchFamily="50" charset="-128"/>
            </a:endParaRPr>
          </a:p>
        </p:txBody>
      </p:sp>
      <p:sp>
        <p:nvSpPr>
          <p:cNvPr id="15365" name="Rectangle 5"/>
          <p:cNvSpPr>
            <a:spLocks noChangeArrowheads="1"/>
          </p:cNvSpPr>
          <p:nvPr/>
        </p:nvSpPr>
        <p:spPr bwMode="auto">
          <a:xfrm rot="21595198">
            <a:off x="4514850" y="3108326"/>
            <a:ext cx="96839" cy="282575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ja-JP" altLang="en-US" sz="1200">
              <a:solidFill>
                <a:srgbClr val="000000"/>
              </a:solidFill>
            </a:endParaRPr>
          </a:p>
        </p:txBody>
      </p:sp>
      <p:sp>
        <p:nvSpPr>
          <p:cNvPr id="15367" name="Rectangle 7"/>
          <p:cNvSpPr>
            <a:spLocks noChangeArrowheads="1"/>
          </p:cNvSpPr>
          <p:nvPr/>
        </p:nvSpPr>
        <p:spPr bwMode="auto">
          <a:xfrm rot="21595198">
            <a:off x="4427539" y="3598864"/>
            <a:ext cx="87312" cy="655637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ja-JP" altLang="en-US" sz="1200">
              <a:solidFill>
                <a:srgbClr val="000000"/>
              </a:solidFill>
            </a:endParaRPr>
          </a:p>
        </p:txBody>
      </p:sp>
      <p:sp>
        <p:nvSpPr>
          <p:cNvPr id="15369" name="Rectangle 9"/>
          <p:cNvSpPr>
            <a:spLocks noChangeArrowheads="1"/>
          </p:cNvSpPr>
          <p:nvPr/>
        </p:nvSpPr>
        <p:spPr bwMode="auto">
          <a:xfrm rot="21595198">
            <a:off x="4514850" y="3979864"/>
            <a:ext cx="96839" cy="282575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ja-JP" altLang="en-US" sz="1200">
              <a:solidFill>
                <a:srgbClr val="000000"/>
              </a:solidFill>
            </a:endParaRPr>
          </a:p>
        </p:txBody>
      </p:sp>
      <p:sp>
        <p:nvSpPr>
          <p:cNvPr id="15371" name="Rectangle 12"/>
          <p:cNvSpPr>
            <a:spLocks noChangeArrowheads="1"/>
          </p:cNvSpPr>
          <p:nvPr/>
        </p:nvSpPr>
        <p:spPr bwMode="auto">
          <a:xfrm rot="21595198">
            <a:off x="1025525" y="4229101"/>
            <a:ext cx="3479800" cy="646113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ja-JP" altLang="en-US" sz="1200" dirty="0">
                <a:solidFill>
                  <a:srgbClr val="000000"/>
                </a:solidFill>
                <a:latin typeface="Times New Roman" pitchFamily="18" charset="0"/>
                <a:ea typeface="HG丸ｺﾞｼｯｸM-PRO" pitchFamily="50" charset="-128"/>
              </a:rPr>
              <a:t>　　　４号鶏舎　　　</a:t>
            </a:r>
            <a:endParaRPr lang="en-US" altLang="ja-JP" sz="1200" dirty="0">
              <a:solidFill>
                <a:srgbClr val="000000"/>
              </a:solidFill>
              <a:latin typeface="Times New Roman" pitchFamily="18" charset="0"/>
              <a:ea typeface="HG丸ｺﾞｼｯｸM-PRO" pitchFamily="50" charset="-128"/>
            </a:endParaRPr>
          </a:p>
        </p:txBody>
      </p:sp>
      <p:sp>
        <p:nvSpPr>
          <p:cNvPr id="15372" name="Rectangle 13"/>
          <p:cNvSpPr>
            <a:spLocks noChangeArrowheads="1"/>
          </p:cNvSpPr>
          <p:nvPr/>
        </p:nvSpPr>
        <p:spPr bwMode="auto">
          <a:xfrm rot="21595198">
            <a:off x="413728" y="2190384"/>
            <a:ext cx="473490" cy="1272893"/>
          </a:xfrm>
          <a:prstGeom prst="rect">
            <a:avLst/>
          </a:prstGeom>
          <a:noFill/>
          <a:ln w="12700">
            <a:solidFill>
              <a:schemeClr val="tx1"/>
            </a:solidFill>
            <a:prstDash val="dash"/>
            <a:miter lim="800000"/>
            <a:headEnd/>
            <a:tailEnd/>
          </a:ln>
          <a:effectLst/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ja-JP" altLang="en-US" sz="1200">
              <a:solidFill>
                <a:srgbClr val="000000"/>
              </a:solidFill>
            </a:endParaRPr>
          </a:p>
        </p:txBody>
      </p:sp>
      <p:sp>
        <p:nvSpPr>
          <p:cNvPr id="15373" name="Text Box 14"/>
          <p:cNvSpPr txBox="1">
            <a:spLocks noChangeArrowheads="1"/>
          </p:cNvSpPr>
          <p:nvPr/>
        </p:nvSpPr>
        <p:spPr bwMode="auto">
          <a:xfrm>
            <a:off x="363374" y="2708920"/>
            <a:ext cx="669262" cy="461665"/>
          </a:xfrm>
          <a:prstGeom prst="rect">
            <a:avLst/>
          </a:prstGeom>
          <a:noFill/>
          <a:ln w="12700">
            <a:noFill/>
            <a:prstDash val="sys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ja-JP" altLang="en-US" sz="800" dirty="0">
                <a:solidFill>
                  <a:srgbClr val="000000"/>
                </a:solidFill>
                <a:latin typeface="Times New Roman" pitchFamily="18" charset="0"/>
                <a:ea typeface="HG丸ｺﾞｼｯｸM-PRO" pitchFamily="50" charset="-128"/>
              </a:rPr>
              <a:t>防疫資材保管場所（在庫）</a:t>
            </a:r>
            <a:endParaRPr lang="en-US" altLang="ja-JP" sz="800" dirty="0">
              <a:solidFill>
                <a:srgbClr val="000000"/>
              </a:solidFill>
              <a:latin typeface="Times New Roman" pitchFamily="18" charset="0"/>
              <a:ea typeface="HG丸ｺﾞｼｯｸM-PRO" pitchFamily="50" charset="-128"/>
            </a:endParaRPr>
          </a:p>
        </p:txBody>
      </p:sp>
      <p:sp>
        <p:nvSpPr>
          <p:cNvPr id="15374" name="Rectangle 15"/>
          <p:cNvSpPr>
            <a:spLocks noChangeArrowheads="1"/>
          </p:cNvSpPr>
          <p:nvPr/>
        </p:nvSpPr>
        <p:spPr bwMode="auto">
          <a:xfrm rot="21595198">
            <a:off x="1946404" y="2535239"/>
            <a:ext cx="2452688" cy="51209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ja-JP" altLang="en-US" sz="1200" dirty="0">
                <a:solidFill>
                  <a:srgbClr val="000000"/>
                </a:solidFill>
                <a:latin typeface="Times New Roman" pitchFamily="18" charset="0"/>
                <a:ea typeface="HG丸ｺﾞｼｯｸM-PRO" pitchFamily="50" charset="-128"/>
              </a:rPr>
              <a:t>　　　　　５号鶏舎　</a:t>
            </a:r>
            <a:endParaRPr lang="en-US" altLang="ja-JP" sz="1200" dirty="0">
              <a:solidFill>
                <a:srgbClr val="000000"/>
              </a:solidFill>
              <a:latin typeface="Times New Roman" pitchFamily="18" charset="0"/>
              <a:ea typeface="HG丸ｺﾞｼｯｸM-PRO" pitchFamily="50" charset="-128"/>
            </a:endParaRPr>
          </a:p>
        </p:txBody>
      </p:sp>
      <p:sp>
        <p:nvSpPr>
          <p:cNvPr id="15376" name="Rectangle 17"/>
          <p:cNvSpPr>
            <a:spLocks noChangeArrowheads="1"/>
          </p:cNvSpPr>
          <p:nvPr/>
        </p:nvSpPr>
        <p:spPr bwMode="auto">
          <a:xfrm rot="21595198">
            <a:off x="4506914" y="3365501"/>
            <a:ext cx="4016375" cy="64135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ja-JP" altLang="en-US" sz="1200" dirty="0">
                <a:solidFill>
                  <a:srgbClr val="000000"/>
                </a:solidFill>
                <a:latin typeface="Times New Roman" pitchFamily="18" charset="0"/>
                <a:ea typeface="HG丸ｺﾞｼｯｸM-PRO" pitchFamily="50" charset="-128"/>
              </a:rPr>
              <a:t>　　　　　　　　　　　　　　２号鶏舎　　　　　　　　　　　　　　</a:t>
            </a:r>
            <a:endParaRPr lang="en-US" altLang="ja-JP" sz="1200" dirty="0">
              <a:solidFill>
                <a:srgbClr val="000000"/>
              </a:solidFill>
              <a:latin typeface="Times New Roman" pitchFamily="18" charset="0"/>
              <a:ea typeface="HG丸ｺﾞｼｯｸM-PRO" pitchFamily="50" charset="-128"/>
            </a:endParaRPr>
          </a:p>
        </p:txBody>
      </p:sp>
      <p:sp>
        <p:nvSpPr>
          <p:cNvPr id="15377" name="Rectangle 18"/>
          <p:cNvSpPr>
            <a:spLocks noChangeArrowheads="1"/>
          </p:cNvSpPr>
          <p:nvPr/>
        </p:nvSpPr>
        <p:spPr bwMode="auto">
          <a:xfrm rot="21595198">
            <a:off x="4506914" y="4222751"/>
            <a:ext cx="4016375" cy="64135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ja-JP" altLang="en-US" sz="1200" dirty="0">
                <a:solidFill>
                  <a:srgbClr val="000000"/>
                </a:solidFill>
                <a:latin typeface="Times New Roman" pitchFamily="18" charset="0"/>
                <a:ea typeface="HG丸ｺﾞｼｯｸM-PRO" pitchFamily="50" charset="-128"/>
              </a:rPr>
              <a:t>　　　　　　　　　　　　　　３号鶏舎　　　　　　　　　　　　　　</a:t>
            </a:r>
            <a:endParaRPr lang="en-US" altLang="ja-JP" sz="1200" dirty="0">
              <a:solidFill>
                <a:srgbClr val="000000"/>
              </a:solidFill>
              <a:latin typeface="Times New Roman" pitchFamily="18" charset="0"/>
              <a:ea typeface="HG丸ｺﾞｼｯｸM-PRO" pitchFamily="50" charset="-128"/>
            </a:endParaRPr>
          </a:p>
        </p:txBody>
      </p:sp>
      <p:sp>
        <p:nvSpPr>
          <p:cNvPr id="15378" name="Rectangle 19"/>
          <p:cNvSpPr>
            <a:spLocks noChangeArrowheads="1"/>
          </p:cNvSpPr>
          <p:nvPr/>
        </p:nvSpPr>
        <p:spPr bwMode="auto">
          <a:xfrm rot="21595198">
            <a:off x="4512090" y="1651000"/>
            <a:ext cx="904875" cy="36195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ja-JP" altLang="en-US" sz="1000">
                <a:solidFill>
                  <a:srgbClr val="000000"/>
                </a:solidFill>
                <a:latin typeface="Times New Roman" pitchFamily="18" charset="0"/>
                <a:ea typeface="HG丸ｺﾞｼｯｸM-PRO" pitchFamily="50" charset="-128"/>
              </a:rPr>
              <a:t>鶏卵保管場所</a:t>
            </a:r>
          </a:p>
        </p:txBody>
      </p:sp>
      <p:sp>
        <p:nvSpPr>
          <p:cNvPr id="15379" name="Rectangle 20"/>
          <p:cNvSpPr>
            <a:spLocks noChangeArrowheads="1"/>
          </p:cNvSpPr>
          <p:nvPr/>
        </p:nvSpPr>
        <p:spPr bwMode="auto">
          <a:xfrm rot="21595198">
            <a:off x="5412204" y="1651000"/>
            <a:ext cx="1247775" cy="36195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ja-JP" altLang="en-US" sz="1000">
                <a:solidFill>
                  <a:srgbClr val="000000"/>
                </a:solidFill>
                <a:latin typeface="Times New Roman" pitchFamily="18" charset="0"/>
                <a:ea typeface="HG丸ｺﾞｼｯｸM-PRO" pitchFamily="50" charset="-128"/>
              </a:rPr>
              <a:t>飼料保管場所</a:t>
            </a:r>
          </a:p>
        </p:txBody>
      </p:sp>
      <p:sp>
        <p:nvSpPr>
          <p:cNvPr id="15386" name="Rectangle 27"/>
          <p:cNvSpPr>
            <a:spLocks noChangeArrowheads="1"/>
          </p:cNvSpPr>
          <p:nvPr/>
        </p:nvSpPr>
        <p:spPr bwMode="auto">
          <a:xfrm rot="21595198">
            <a:off x="2916337" y="5165634"/>
            <a:ext cx="4896216" cy="272394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ja-JP" altLang="en-US" sz="1200" dirty="0">
              <a:solidFill>
                <a:srgbClr val="000000"/>
              </a:solidFill>
            </a:endParaRPr>
          </a:p>
        </p:txBody>
      </p:sp>
      <p:sp>
        <p:nvSpPr>
          <p:cNvPr id="15388" name="Line 29"/>
          <p:cNvSpPr>
            <a:spLocks noChangeShapeType="1"/>
          </p:cNvSpPr>
          <p:nvPr/>
        </p:nvSpPr>
        <p:spPr bwMode="auto">
          <a:xfrm>
            <a:off x="352425" y="908051"/>
            <a:ext cx="0" cy="56165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ja-JP" altLang="en-US" sz="1200">
              <a:solidFill>
                <a:srgbClr val="000000"/>
              </a:solidFill>
            </a:endParaRPr>
          </a:p>
        </p:txBody>
      </p:sp>
      <p:sp>
        <p:nvSpPr>
          <p:cNvPr id="15389" name="Line 30"/>
          <p:cNvSpPr>
            <a:spLocks noChangeShapeType="1"/>
          </p:cNvSpPr>
          <p:nvPr/>
        </p:nvSpPr>
        <p:spPr bwMode="auto">
          <a:xfrm>
            <a:off x="8820151" y="908051"/>
            <a:ext cx="0" cy="568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ja-JP" altLang="en-US" sz="1200">
              <a:solidFill>
                <a:srgbClr val="000000"/>
              </a:solidFill>
            </a:endParaRPr>
          </a:p>
        </p:txBody>
      </p:sp>
      <p:grpSp>
        <p:nvGrpSpPr>
          <p:cNvPr id="15390" name="Group 31"/>
          <p:cNvGrpSpPr>
            <a:grpSpLocks/>
          </p:cNvGrpSpPr>
          <p:nvPr/>
        </p:nvGrpSpPr>
        <p:grpSpPr bwMode="auto">
          <a:xfrm>
            <a:off x="968377" y="5734051"/>
            <a:ext cx="7554913" cy="863600"/>
            <a:chOff x="546" y="3612"/>
            <a:chExt cx="4759" cy="544"/>
          </a:xfrm>
        </p:grpSpPr>
        <p:sp>
          <p:nvSpPr>
            <p:cNvPr id="15712" name="Line 32"/>
            <p:cNvSpPr>
              <a:spLocks noChangeShapeType="1"/>
            </p:cNvSpPr>
            <p:nvPr/>
          </p:nvSpPr>
          <p:spPr bwMode="auto">
            <a:xfrm>
              <a:off x="546" y="3612"/>
              <a:ext cx="4759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ja-JP" altLang="en-US" sz="1200">
                <a:solidFill>
                  <a:srgbClr val="000000"/>
                </a:solidFill>
              </a:endParaRPr>
            </a:p>
          </p:txBody>
        </p:sp>
        <p:sp>
          <p:nvSpPr>
            <p:cNvPr id="15713" name="Line 33"/>
            <p:cNvSpPr>
              <a:spLocks noChangeShapeType="1"/>
            </p:cNvSpPr>
            <p:nvPr/>
          </p:nvSpPr>
          <p:spPr bwMode="auto">
            <a:xfrm>
              <a:off x="5304" y="3612"/>
              <a:ext cx="1" cy="5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ja-JP" altLang="en-US" sz="1200">
                <a:solidFill>
                  <a:srgbClr val="000000"/>
                </a:solidFill>
              </a:endParaRPr>
            </a:p>
          </p:txBody>
        </p:sp>
        <p:sp>
          <p:nvSpPr>
            <p:cNvPr id="15714" name="Line 34"/>
            <p:cNvSpPr>
              <a:spLocks noChangeShapeType="1"/>
            </p:cNvSpPr>
            <p:nvPr/>
          </p:nvSpPr>
          <p:spPr bwMode="auto">
            <a:xfrm>
              <a:off x="547" y="3612"/>
              <a:ext cx="0" cy="5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ja-JP" altLang="en-US" sz="1200">
                <a:solidFill>
                  <a:srgbClr val="000000"/>
                </a:solidFill>
              </a:endParaRPr>
            </a:p>
          </p:txBody>
        </p:sp>
      </p:grpSp>
      <p:sp>
        <p:nvSpPr>
          <p:cNvPr id="15391" name="Line 35"/>
          <p:cNvSpPr>
            <a:spLocks noChangeShapeType="1"/>
          </p:cNvSpPr>
          <p:nvPr/>
        </p:nvSpPr>
        <p:spPr bwMode="auto">
          <a:xfrm>
            <a:off x="917577" y="1398588"/>
            <a:ext cx="755491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ja-JP" altLang="en-US" sz="1200">
              <a:solidFill>
                <a:srgbClr val="000000"/>
              </a:solidFill>
            </a:endParaRPr>
          </a:p>
        </p:txBody>
      </p:sp>
      <p:sp>
        <p:nvSpPr>
          <p:cNvPr id="15392" name="Line 36"/>
          <p:cNvSpPr>
            <a:spLocks noChangeShapeType="1"/>
          </p:cNvSpPr>
          <p:nvPr/>
        </p:nvSpPr>
        <p:spPr bwMode="auto">
          <a:xfrm flipV="1">
            <a:off x="904875" y="1038226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ja-JP" altLang="en-US" sz="1200">
              <a:solidFill>
                <a:srgbClr val="000000"/>
              </a:solidFill>
            </a:endParaRPr>
          </a:p>
        </p:txBody>
      </p:sp>
      <p:sp>
        <p:nvSpPr>
          <p:cNvPr id="15393" name="Line 37"/>
          <p:cNvSpPr>
            <a:spLocks noChangeShapeType="1"/>
          </p:cNvSpPr>
          <p:nvPr/>
        </p:nvSpPr>
        <p:spPr bwMode="auto">
          <a:xfrm flipV="1">
            <a:off x="8489951" y="908050"/>
            <a:ext cx="0" cy="4905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ja-JP" altLang="en-US" sz="1200">
              <a:solidFill>
                <a:srgbClr val="000000"/>
              </a:solidFill>
            </a:endParaRPr>
          </a:p>
        </p:txBody>
      </p:sp>
      <p:sp>
        <p:nvSpPr>
          <p:cNvPr id="15394" name="Text Box 38"/>
          <p:cNvSpPr txBox="1">
            <a:spLocks noChangeArrowheads="1"/>
          </p:cNvSpPr>
          <p:nvPr/>
        </p:nvSpPr>
        <p:spPr bwMode="auto">
          <a:xfrm>
            <a:off x="323528" y="908720"/>
            <a:ext cx="908051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ja-JP" altLang="en-US" sz="1200" dirty="0">
                <a:solidFill>
                  <a:srgbClr val="000000"/>
                </a:solidFill>
                <a:latin typeface="Times New Roman" pitchFamily="18" charset="0"/>
                <a:ea typeface="HG丸ｺﾞｼｯｸM-PRO" pitchFamily="50" charset="-128"/>
              </a:rPr>
              <a:t>一般道</a:t>
            </a:r>
          </a:p>
        </p:txBody>
      </p:sp>
      <p:sp>
        <p:nvSpPr>
          <p:cNvPr id="15398" name="AutoShape 156" descr="右上がり対角線 (太)"/>
          <p:cNvSpPr>
            <a:spLocks noChangeArrowheads="1"/>
          </p:cNvSpPr>
          <p:nvPr/>
        </p:nvSpPr>
        <p:spPr bwMode="auto">
          <a:xfrm>
            <a:off x="402840" y="3523892"/>
            <a:ext cx="1238251" cy="430212"/>
          </a:xfrm>
          <a:prstGeom prst="roundRect">
            <a:avLst>
              <a:gd name="adj" fmla="val 25093"/>
            </a:avLst>
          </a:prstGeom>
          <a:pattFill prst="wdUpDiag">
            <a:fgClr>
              <a:srgbClr val="66CCFF"/>
            </a:fgClr>
            <a:bgClr>
              <a:srgbClr val="CCFFFF"/>
            </a:bgClr>
          </a:patt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ja-JP" altLang="en-US" sz="1200">
              <a:solidFill>
                <a:srgbClr val="000000"/>
              </a:solidFill>
            </a:endParaRPr>
          </a:p>
        </p:txBody>
      </p:sp>
      <p:sp>
        <p:nvSpPr>
          <p:cNvPr id="15399" name="Rectangle 6"/>
          <p:cNvSpPr>
            <a:spLocks noChangeArrowheads="1"/>
          </p:cNvSpPr>
          <p:nvPr/>
        </p:nvSpPr>
        <p:spPr bwMode="auto">
          <a:xfrm>
            <a:off x="610021" y="3470076"/>
            <a:ext cx="1009651" cy="534988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ja-JP" altLang="en-US" sz="1400" dirty="0">
                <a:solidFill>
                  <a:srgbClr val="000000"/>
                </a:solidFill>
                <a:ea typeface="HG丸ｺﾞｼｯｸM-PRO" pitchFamily="50" charset="-128"/>
              </a:rPr>
              <a:t>出入口</a:t>
            </a:r>
          </a:p>
        </p:txBody>
      </p:sp>
      <p:sp>
        <p:nvSpPr>
          <p:cNvPr id="15400" name="Text Box 158"/>
          <p:cNvSpPr txBox="1">
            <a:spLocks noChangeArrowheads="1"/>
          </p:cNvSpPr>
          <p:nvPr/>
        </p:nvSpPr>
        <p:spPr bwMode="auto">
          <a:xfrm>
            <a:off x="5076056" y="5168225"/>
            <a:ext cx="892175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ja-JP" altLang="en-US" sz="1200" dirty="0">
                <a:solidFill>
                  <a:srgbClr val="000000"/>
                </a:solidFill>
                <a:latin typeface="Times New Roman" pitchFamily="18" charset="0"/>
                <a:ea typeface="HG丸ｺﾞｼｯｸM-PRO" pitchFamily="50" charset="-128"/>
              </a:rPr>
              <a:t>堆肥舎</a:t>
            </a:r>
          </a:p>
        </p:txBody>
      </p:sp>
      <p:sp>
        <p:nvSpPr>
          <p:cNvPr id="15402" name="Freeform 160"/>
          <p:cNvSpPr>
            <a:spLocks/>
          </p:cNvSpPr>
          <p:nvPr/>
        </p:nvSpPr>
        <p:spPr bwMode="auto">
          <a:xfrm>
            <a:off x="705928" y="4027607"/>
            <a:ext cx="159680" cy="1777882"/>
          </a:xfrm>
          <a:custGeom>
            <a:avLst/>
            <a:gdLst>
              <a:gd name="T0" fmla="*/ 2147483647 w 268"/>
              <a:gd name="T1" fmla="*/ 2147483647 h 1479"/>
              <a:gd name="T2" fmla="*/ 2147483647 w 268"/>
              <a:gd name="T3" fmla="*/ 2147483647 h 1479"/>
              <a:gd name="T4" fmla="*/ 2147483647 w 268"/>
              <a:gd name="T5" fmla="*/ 2147483647 h 1479"/>
              <a:gd name="T6" fmla="*/ 2147483647 w 268"/>
              <a:gd name="T7" fmla="*/ 0 h 1479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68" h="1479">
                <a:moveTo>
                  <a:pt x="153" y="1440"/>
                </a:moveTo>
                <a:cubicBezTo>
                  <a:pt x="133" y="1413"/>
                  <a:pt x="49" y="1479"/>
                  <a:pt x="30" y="1287"/>
                </a:cubicBezTo>
                <a:cubicBezTo>
                  <a:pt x="11" y="1095"/>
                  <a:pt x="0" y="502"/>
                  <a:pt x="40" y="288"/>
                </a:cubicBezTo>
                <a:cubicBezTo>
                  <a:pt x="80" y="74"/>
                  <a:pt x="230" y="48"/>
                  <a:pt x="268" y="0"/>
                </a:cubicBezTo>
              </a:path>
            </a:pathLst>
          </a:custGeom>
          <a:noFill/>
          <a:ln w="25400" cap="flat">
            <a:solidFill>
              <a:srgbClr val="000080"/>
            </a:solidFill>
            <a:prstDash val="sysDot"/>
            <a:round/>
            <a:headEnd type="arrow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ja-JP" altLang="en-US" sz="1200">
              <a:solidFill>
                <a:srgbClr val="000000"/>
              </a:solidFill>
            </a:endParaRPr>
          </a:p>
        </p:txBody>
      </p:sp>
      <p:sp>
        <p:nvSpPr>
          <p:cNvPr id="15403" name="Text Box 161"/>
          <p:cNvSpPr txBox="1">
            <a:spLocks noChangeArrowheads="1"/>
          </p:cNvSpPr>
          <p:nvPr/>
        </p:nvSpPr>
        <p:spPr bwMode="auto">
          <a:xfrm>
            <a:off x="386244" y="4509120"/>
            <a:ext cx="369332" cy="1368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ja-JP" altLang="en-US" sz="1200" dirty="0">
                <a:solidFill>
                  <a:srgbClr val="000000"/>
                </a:solidFill>
                <a:latin typeface="Times New Roman" pitchFamily="18" charset="0"/>
                <a:ea typeface="HG丸ｺﾞｼｯｸM-PRO" pitchFamily="50" charset="-128"/>
              </a:rPr>
              <a:t>作業員動線</a:t>
            </a:r>
          </a:p>
        </p:txBody>
      </p:sp>
      <p:sp>
        <p:nvSpPr>
          <p:cNvPr id="15407" name="Rectangle 165"/>
          <p:cNvSpPr>
            <a:spLocks noChangeArrowheads="1"/>
          </p:cNvSpPr>
          <p:nvPr/>
        </p:nvSpPr>
        <p:spPr bwMode="auto">
          <a:xfrm>
            <a:off x="1331640" y="-733148"/>
            <a:ext cx="6709594" cy="731838"/>
          </a:xfrm>
          <a:prstGeom prst="rect">
            <a:avLst/>
          </a:prstGeom>
          <a:solidFill>
            <a:schemeClr val="bg1">
              <a:lumMod val="85000"/>
              <a:alpha val="36078"/>
            </a:schemeClr>
          </a:solidFill>
          <a:ln>
            <a:noFill/>
          </a:ln>
          <a:effectLst/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ja-JP" altLang="en-US" sz="1200">
              <a:solidFill>
                <a:srgbClr val="000000"/>
              </a:solidFill>
            </a:endParaRPr>
          </a:p>
        </p:txBody>
      </p:sp>
      <p:grpSp>
        <p:nvGrpSpPr>
          <p:cNvPr id="15408" name="Group 29"/>
          <p:cNvGrpSpPr>
            <a:grpSpLocks/>
          </p:cNvGrpSpPr>
          <p:nvPr/>
        </p:nvGrpSpPr>
        <p:grpSpPr bwMode="auto">
          <a:xfrm>
            <a:off x="1590401" y="711201"/>
            <a:ext cx="190500" cy="153988"/>
            <a:chOff x="4740" y="935"/>
            <a:chExt cx="725" cy="771"/>
          </a:xfrm>
        </p:grpSpPr>
        <p:sp>
          <p:nvSpPr>
            <p:cNvPr id="15547" name="AutoShape 30"/>
            <p:cNvSpPr>
              <a:spLocks noChangeAspect="1" noChangeArrowheads="1"/>
            </p:cNvSpPr>
            <p:nvPr/>
          </p:nvSpPr>
          <p:spPr bwMode="auto">
            <a:xfrm>
              <a:off x="4740" y="1450"/>
              <a:ext cx="725" cy="256"/>
            </a:xfrm>
            <a:prstGeom prst="cube">
              <a:avLst>
                <a:gd name="adj" fmla="val 82884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74295" tIns="8890" rIns="74295" bIns="8890"/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ja-JP" altLang="ja-JP" sz="1800">
                <a:solidFill>
                  <a:srgbClr val="000000"/>
                </a:solidFill>
                <a:latin typeface="HG丸ｺﾞｼｯｸM-PRO" pitchFamily="50" charset="-128"/>
                <a:ea typeface="HG丸ｺﾞｼｯｸM-PRO" pitchFamily="50" charset="-128"/>
              </a:endParaRPr>
            </a:p>
          </p:txBody>
        </p:sp>
        <p:grpSp>
          <p:nvGrpSpPr>
            <p:cNvPr id="15548" name="Group 31"/>
            <p:cNvGrpSpPr>
              <a:grpSpLocks noChangeAspect="1"/>
            </p:cNvGrpSpPr>
            <p:nvPr/>
          </p:nvGrpSpPr>
          <p:grpSpPr bwMode="auto">
            <a:xfrm flipH="1">
              <a:off x="4893" y="1216"/>
              <a:ext cx="142" cy="278"/>
              <a:chOff x="7784" y="11496"/>
              <a:chExt cx="1673" cy="1665"/>
            </a:xfrm>
          </p:grpSpPr>
          <p:sp>
            <p:nvSpPr>
              <p:cNvPr id="15600" name="AutoShape 32"/>
              <p:cNvSpPr>
                <a:spLocks noChangeAspect="1" noChangeArrowheads="1"/>
              </p:cNvSpPr>
              <p:nvPr/>
            </p:nvSpPr>
            <p:spPr bwMode="auto">
              <a:xfrm>
                <a:off x="7784" y="11829"/>
                <a:ext cx="1673" cy="133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2698 w 21600"/>
                  <a:gd name="T13" fmla="*/ 2692 h 21600"/>
                  <a:gd name="T14" fmla="*/ 18902 w 21600"/>
                  <a:gd name="T15" fmla="*/ 18908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1792" y="21600"/>
                    </a:lnTo>
                    <a:lnTo>
                      <a:pt x="19808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ja-JP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15601" name="Rectangle 33"/>
              <p:cNvSpPr>
                <a:spLocks noChangeAspect="1" noChangeArrowheads="1"/>
              </p:cNvSpPr>
              <p:nvPr/>
            </p:nvSpPr>
            <p:spPr bwMode="auto">
              <a:xfrm>
                <a:off x="7784" y="11496"/>
                <a:ext cx="1673" cy="333"/>
              </a:xfrm>
              <a:prstGeom prst="rect">
                <a:avLst/>
              </a:pr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ja-JP" altLang="ja-JP" sz="1800">
                  <a:solidFill>
                    <a:srgbClr val="000000"/>
                  </a:solidFill>
                  <a:latin typeface="HG丸ｺﾞｼｯｸM-PRO" pitchFamily="50" charset="-128"/>
                  <a:ea typeface="HG丸ｺﾞｼｯｸM-PRO" pitchFamily="50" charset="-128"/>
                </a:endParaRPr>
              </a:p>
            </p:txBody>
          </p:sp>
        </p:grpSp>
        <p:grpSp>
          <p:nvGrpSpPr>
            <p:cNvPr id="15549" name="Group 34"/>
            <p:cNvGrpSpPr>
              <a:grpSpLocks noChangeAspect="1"/>
            </p:cNvGrpSpPr>
            <p:nvPr/>
          </p:nvGrpSpPr>
          <p:grpSpPr bwMode="auto">
            <a:xfrm flipH="1">
              <a:off x="5048" y="1216"/>
              <a:ext cx="142" cy="278"/>
              <a:chOff x="7784" y="11496"/>
              <a:chExt cx="1673" cy="1665"/>
            </a:xfrm>
          </p:grpSpPr>
          <p:sp>
            <p:nvSpPr>
              <p:cNvPr id="15598" name="AutoShape 35"/>
              <p:cNvSpPr>
                <a:spLocks noChangeAspect="1" noChangeArrowheads="1"/>
              </p:cNvSpPr>
              <p:nvPr/>
            </p:nvSpPr>
            <p:spPr bwMode="auto">
              <a:xfrm>
                <a:off x="7784" y="11829"/>
                <a:ext cx="1673" cy="133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2698 w 21600"/>
                  <a:gd name="T13" fmla="*/ 2692 h 21600"/>
                  <a:gd name="T14" fmla="*/ 18902 w 21600"/>
                  <a:gd name="T15" fmla="*/ 18908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1792" y="21600"/>
                    </a:lnTo>
                    <a:lnTo>
                      <a:pt x="19808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ja-JP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15599" name="Rectangle 36"/>
              <p:cNvSpPr>
                <a:spLocks noChangeAspect="1" noChangeArrowheads="1"/>
              </p:cNvSpPr>
              <p:nvPr/>
            </p:nvSpPr>
            <p:spPr bwMode="auto">
              <a:xfrm>
                <a:off x="7784" y="11496"/>
                <a:ext cx="1673" cy="333"/>
              </a:xfrm>
              <a:prstGeom prst="rect">
                <a:avLst/>
              </a:pr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ja-JP" altLang="ja-JP" sz="1800">
                  <a:solidFill>
                    <a:srgbClr val="000000"/>
                  </a:solidFill>
                  <a:latin typeface="HG丸ｺﾞｼｯｸM-PRO" pitchFamily="50" charset="-128"/>
                  <a:ea typeface="HG丸ｺﾞｼｯｸM-PRO" pitchFamily="50" charset="-128"/>
                </a:endParaRPr>
              </a:p>
            </p:txBody>
          </p:sp>
        </p:grpSp>
        <p:grpSp>
          <p:nvGrpSpPr>
            <p:cNvPr id="15550" name="Group 37"/>
            <p:cNvGrpSpPr>
              <a:grpSpLocks noChangeAspect="1"/>
            </p:cNvGrpSpPr>
            <p:nvPr/>
          </p:nvGrpSpPr>
          <p:grpSpPr bwMode="auto">
            <a:xfrm flipH="1">
              <a:off x="5203" y="1216"/>
              <a:ext cx="143" cy="278"/>
              <a:chOff x="7784" y="11496"/>
              <a:chExt cx="1673" cy="1665"/>
            </a:xfrm>
          </p:grpSpPr>
          <p:sp>
            <p:nvSpPr>
              <p:cNvPr id="15596" name="AutoShape 38"/>
              <p:cNvSpPr>
                <a:spLocks noChangeAspect="1" noChangeArrowheads="1"/>
              </p:cNvSpPr>
              <p:nvPr/>
            </p:nvSpPr>
            <p:spPr bwMode="auto">
              <a:xfrm>
                <a:off x="7784" y="11829"/>
                <a:ext cx="1673" cy="133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2698 w 21600"/>
                  <a:gd name="T13" fmla="*/ 2692 h 21600"/>
                  <a:gd name="T14" fmla="*/ 18902 w 21600"/>
                  <a:gd name="T15" fmla="*/ 18908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1792" y="21600"/>
                    </a:lnTo>
                    <a:lnTo>
                      <a:pt x="19808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ja-JP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15597" name="Rectangle 39"/>
              <p:cNvSpPr>
                <a:spLocks noChangeAspect="1" noChangeArrowheads="1"/>
              </p:cNvSpPr>
              <p:nvPr/>
            </p:nvSpPr>
            <p:spPr bwMode="auto">
              <a:xfrm>
                <a:off x="7784" y="11496"/>
                <a:ext cx="1673" cy="333"/>
              </a:xfrm>
              <a:prstGeom prst="rect">
                <a:avLst/>
              </a:pr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ja-JP" altLang="ja-JP" sz="1800">
                  <a:solidFill>
                    <a:srgbClr val="000000"/>
                  </a:solidFill>
                  <a:latin typeface="HG丸ｺﾞｼｯｸM-PRO" pitchFamily="50" charset="-128"/>
                  <a:ea typeface="HG丸ｺﾞｼｯｸM-PRO" pitchFamily="50" charset="-128"/>
                </a:endParaRPr>
              </a:p>
            </p:txBody>
          </p:sp>
        </p:grpSp>
        <p:grpSp>
          <p:nvGrpSpPr>
            <p:cNvPr id="15551" name="Group 40"/>
            <p:cNvGrpSpPr>
              <a:grpSpLocks noChangeAspect="1"/>
            </p:cNvGrpSpPr>
            <p:nvPr/>
          </p:nvGrpSpPr>
          <p:grpSpPr bwMode="auto">
            <a:xfrm flipH="1">
              <a:off x="4853" y="1292"/>
              <a:ext cx="142" cy="277"/>
              <a:chOff x="7784" y="11496"/>
              <a:chExt cx="1673" cy="1665"/>
            </a:xfrm>
          </p:grpSpPr>
          <p:sp>
            <p:nvSpPr>
              <p:cNvPr id="15594" name="AutoShape 41"/>
              <p:cNvSpPr>
                <a:spLocks noChangeAspect="1" noChangeArrowheads="1"/>
              </p:cNvSpPr>
              <p:nvPr/>
            </p:nvSpPr>
            <p:spPr bwMode="auto">
              <a:xfrm>
                <a:off x="7784" y="11829"/>
                <a:ext cx="1673" cy="133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2698 w 21600"/>
                  <a:gd name="T13" fmla="*/ 2692 h 21600"/>
                  <a:gd name="T14" fmla="*/ 18902 w 21600"/>
                  <a:gd name="T15" fmla="*/ 18908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1792" y="21600"/>
                    </a:lnTo>
                    <a:lnTo>
                      <a:pt x="19808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ja-JP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15595" name="Rectangle 42"/>
              <p:cNvSpPr>
                <a:spLocks noChangeAspect="1" noChangeArrowheads="1"/>
              </p:cNvSpPr>
              <p:nvPr/>
            </p:nvSpPr>
            <p:spPr bwMode="auto">
              <a:xfrm>
                <a:off x="7784" y="11496"/>
                <a:ext cx="1673" cy="333"/>
              </a:xfrm>
              <a:prstGeom prst="rect">
                <a:avLst/>
              </a:pr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ja-JP" altLang="ja-JP" sz="1800">
                  <a:solidFill>
                    <a:srgbClr val="000000"/>
                  </a:solidFill>
                  <a:latin typeface="HG丸ｺﾞｼｯｸM-PRO" pitchFamily="50" charset="-128"/>
                  <a:ea typeface="HG丸ｺﾞｼｯｸM-PRO" pitchFamily="50" charset="-128"/>
                </a:endParaRPr>
              </a:p>
            </p:txBody>
          </p:sp>
        </p:grpSp>
        <p:grpSp>
          <p:nvGrpSpPr>
            <p:cNvPr id="15552" name="Group 43"/>
            <p:cNvGrpSpPr>
              <a:grpSpLocks noChangeAspect="1"/>
            </p:cNvGrpSpPr>
            <p:nvPr/>
          </p:nvGrpSpPr>
          <p:grpSpPr bwMode="auto">
            <a:xfrm flipH="1">
              <a:off x="5008" y="1292"/>
              <a:ext cx="142" cy="277"/>
              <a:chOff x="7784" y="11496"/>
              <a:chExt cx="1673" cy="1665"/>
            </a:xfrm>
          </p:grpSpPr>
          <p:sp>
            <p:nvSpPr>
              <p:cNvPr id="15592" name="AutoShape 44"/>
              <p:cNvSpPr>
                <a:spLocks noChangeAspect="1" noChangeArrowheads="1"/>
              </p:cNvSpPr>
              <p:nvPr/>
            </p:nvSpPr>
            <p:spPr bwMode="auto">
              <a:xfrm>
                <a:off x="7784" y="11829"/>
                <a:ext cx="1673" cy="133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2698 w 21600"/>
                  <a:gd name="T13" fmla="*/ 2692 h 21600"/>
                  <a:gd name="T14" fmla="*/ 18902 w 21600"/>
                  <a:gd name="T15" fmla="*/ 18908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1792" y="21600"/>
                    </a:lnTo>
                    <a:lnTo>
                      <a:pt x="19808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ja-JP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15593" name="Rectangle 45"/>
              <p:cNvSpPr>
                <a:spLocks noChangeAspect="1" noChangeArrowheads="1"/>
              </p:cNvSpPr>
              <p:nvPr/>
            </p:nvSpPr>
            <p:spPr bwMode="auto">
              <a:xfrm>
                <a:off x="7784" y="11496"/>
                <a:ext cx="1673" cy="333"/>
              </a:xfrm>
              <a:prstGeom prst="rect">
                <a:avLst/>
              </a:pr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ja-JP" altLang="ja-JP" sz="1800">
                  <a:solidFill>
                    <a:srgbClr val="000000"/>
                  </a:solidFill>
                  <a:latin typeface="HG丸ｺﾞｼｯｸM-PRO" pitchFamily="50" charset="-128"/>
                  <a:ea typeface="HG丸ｺﾞｼｯｸM-PRO" pitchFamily="50" charset="-128"/>
                </a:endParaRPr>
              </a:p>
            </p:txBody>
          </p:sp>
        </p:grpSp>
        <p:grpSp>
          <p:nvGrpSpPr>
            <p:cNvPr id="15553" name="Group 46"/>
            <p:cNvGrpSpPr>
              <a:grpSpLocks noChangeAspect="1"/>
            </p:cNvGrpSpPr>
            <p:nvPr/>
          </p:nvGrpSpPr>
          <p:grpSpPr bwMode="auto">
            <a:xfrm flipH="1">
              <a:off x="5164" y="1292"/>
              <a:ext cx="142" cy="277"/>
              <a:chOff x="7784" y="11496"/>
              <a:chExt cx="1673" cy="1665"/>
            </a:xfrm>
          </p:grpSpPr>
          <p:sp>
            <p:nvSpPr>
              <p:cNvPr id="15590" name="AutoShape 47"/>
              <p:cNvSpPr>
                <a:spLocks noChangeAspect="1" noChangeArrowheads="1"/>
              </p:cNvSpPr>
              <p:nvPr/>
            </p:nvSpPr>
            <p:spPr bwMode="auto">
              <a:xfrm>
                <a:off x="7784" y="11829"/>
                <a:ext cx="1673" cy="133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2698 w 21600"/>
                  <a:gd name="T13" fmla="*/ 2692 h 21600"/>
                  <a:gd name="T14" fmla="*/ 18902 w 21600"/>
                  <a:gd name="T15" fmla="*/ 18908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1792" y="21600"/>
                    </a:lnTo>
                    <a:lnTo>
                      <a:pt x="19808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ja-JP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15591" name="Rectangle 48"/>
              <p:cNvSpPr>
                <a:spLocks noChangeAspect="1" noChangeArrowheads="1"/>
              </p:cNvSpPr>
              <p:nvPr/>
            </p:nvSpPr>
            <p:spPr bwMode="auto">
              <a:xfrm>
                <a:off x="7784" y="11496"/>
                <a:ext cx="1673" cy="333"/>
              </a:xfrm>
              <a:prstGeom prst="rect">
                <a:avLst/>
              </a:pr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ja-JP" altLang="ja-JP" sz="1800">
                  <a:solidFill>
                    <a:srgbClr val="000000"/>
                  </a:solidFill>
                  <a:latin typeface="HG丸ｺﾞｼｯｸM-PRO" pitchFamily="50" charset="-128"/>
                  <a:ea typeface="HG丸ｺﾞｼｯｸM-PRO" pitchFamily="50" charset="-128"/>
                </a:endParaRPr>
              </a:p>
            </p:txBody>
          </p:sp>
        </p:grpSp>
        <p:grpSp>
          <p:nvGrpSpPr>
            <p:cNvPr id="15554" name="Group 49"/>
            <p:cNvGrpSpPr>
              <a:grpSpLocks noChangeAspect="1"/>
            </p:cNvGrpSpPr>
            <p:nvPr/>
          </p:nvGrpSpPr>
          <p:grpSpPr bwMode="auto">
            <a:xfrm flipH="1">
              <a:off x="4811" y="1373"/>
              <a:ext cx="143" cy="277"/>
              <a:chOff x="7784" y="11496"/>
              <a:chExt cx="1673" cy="1665"/>
            </a:xfrm>
          </p:grpSpPr>
          <p:sp>
            <p:nvSpPr>
              <p:cNvPr id="15588" name="AutoShape 50"/>
              <p:cNvSpPr>
                <a:spLocks noChangeAspect="1" noChangeArrowheads="1"/>
              </p:cNvSpPr>
              <p:nvPr/>
            </p:nvSpPr>
            <p:spPr bwMode="auto">
              <a:xfrm>
                <a:off x="7784" y="11829"/>
                <a:ext cx="1673" cy="133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2698 w 21600"/>
                  <a:gd name="T13" fmla="*/ 2692 h 21600"/>
                  <a:gd name="T14" fmla="*/ 18902 w 21600"/>
                  <a:gd name="T15" fmla="*/ 18908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1792" y="21600"/>
                    </a:lnTo>
                    <a:lnTo>
                      <a:pt x="19808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ja-JP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15589" name="Rectangle 51"/>
              <p:cNvSpPr>
                <a:spLocks noChangeAspect="1" noChangeArrowheads="1"/>
              </p:cNvSpPr>
              <p:nvPr/>
            </p:nvSpPr>
            <p:spPr bwMode="auto">
              <a:xfrm>
                <a:off x="7784" y="11496"/>
                <a:ext cx="1673" cy="333"/>
              </a:xfrm>
              <a:prstGeom prst="rect">
                <a:avLst/>
              </a:pr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ja-JP" altLang="ja-JP" sz="1800">
                  <a:solidFill>
                    <a:srgbClr val="000000"/>
                  </a:solidFill>
                  <a:latin typeface="HG丸ｺﾞｼｯｸM-PRO" pitchFamily="50" charset="-128"/>
                  <a:ea typeface="HG丸ｺﾞｼｯｸM-PRO" pitchFamily="50" charset="-128"/>
                </a:endParaRPr>
              </a:p>
            </p:txBody>
          </p:sp>
        </p:grpSp>
        <p:grpSp>
          <p:nvGrpSpPr>
            <p:cNvPr id="15555" name="Group 52"/>
            <p:cNvGrpSpPr>
              <a:grpSpLocks noChangeAspect="1"/>
            </p:cNvGrpSpPr>
            <p:nvPr/>
          </p:nvGrpSpPr>
          <p:grpSpPr bwMode="auto">
            <a:xfrm flipH="1">
              <a:off x="4966" y="1373"/>
              <a:ext cx="143" cy="277"/>
              <a:chOff x="7784" y="11496"/>
              <a:chExt cx="1673" cy="1665"/>
            </a:xfrm>
          </p:grpSpPr>
          <p:sp>
            <p:nvSpPr>
              <p:cNvPr id="15586" name="AutoShape 53"/>
              <p:cNvSpPr>
                <a:spLocks noChangeAspect="1" noChangeArrowheads="1"/>
              </p:cNvSpPr>
              <p:nvPr/>
            </p:nvSpPr>
            <p:spPr bwMode="auto">
              <a:xfrm>
                <a:off x="7784" y="11829"/>
                <a:ext cx="1673" cy="133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2698 w 21600"/>
                  <a:gd name="T13" fmla="*/ 2692 h 21600"/>
                  <a:gd name="T14" fmla="*/ 18902 w 21600"/>
                  <a:gd name="T15" fmla="*/ 18908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1792" y="21600"/>
                    </a:lnTo>
                    <a:lnTo>
                      <a:pt x="19808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ja-JP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15587" name="Rectangle 54"/>
              <p:cNvSpPr>
                <a:spLocks noChangeAspect="1" noChangeArrowheads="1"/>
              </p:cNvSpPr>
              <p:nvPr/>
            </p:nvSpPr>
            <p:spPr bwMode="auto">
              <a:xfrm>
                <a:off x="7784" y="11496"/>
                <a:ext cx="1673" cy="333"/>
              </a:xfrm>
              <a:prstGeom prst="rect">
                <a:avLst/>
              </a:pr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ja-JP" altLang="ja-JP" sz="1800">
                  <a:solidFill>
                    <a:srgbClr val="000000"/>
                  </a:solidFill>
                  <a:latin typeface="HG丸ｺﾞｼｯｸM-PRO" pitchFamily="50" charset="-128"/>
                  <a:ea typeface="HG丸ｺﾞｼｯｸM-PRO" pitchFamily="50" charset="-128"/>
                </a:endParaRPr>
              </a:p>
            </p:txBody>
          </p:sp>
        </p:grpSp>
        <p:grpSp>
          <p:nvGrpSpPr>
            <p:cNvPr id="15556" name="Group 55"/>
            <p:cNvGrpSpPr>
              <a:grpSpLocks noChangeAspect="1"/>
            </p:cNvGrpSpPr>
            <p:nvPr/>
          </p:nvGrpSpPr>
          <p:grpSpPr bwMode="auto">
            <a:xfrm flipH="1">
              <a:off x="5122" y="1373"/>
              <a:ext cx="142" cy="277"/>
              <a:chOff x="7784" y="11496"/>
              <a:chExt cx="1673" cy="1665"/>
            </a:xfrm>
          </p:grpSpPr>
          <p:sp>
            <p:nvSpPr>
              <p:cNvPr id="15584" name="AutoShape 56"/>
              <p:cNvSpPr>
                <a:spLocks noChangeAspect="1" noChangeArrowheads="1"/>
              </p:cNvSpPr>
              <p:nvPr/>
            </p:nvSpPr>
            <p:spPr bwMode="auto">
              <a:xfrm>
                <a:off x="7784" y="11829"/>
                <a:ext cx="1673" cy="133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2698 w 21600"/>
                  <a:gd name="T13" fmla="*/ 2692 h 21600"/>
                  <a:gd name="T14" fmla="*/ 18902 w 21600"/>
                  <a:gd name="T15" fmla="*/ 18908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1792" y="21600"/>
                    </a:lnTo>
                    <a:lnTo>
                      <a:pt x="19808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ja-JP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15585" name="Rectangle 57"/>
              <p:cNvSpPr>
                <a:spLocks noChangeAspect="1" noChangeArrowheads="1"/>
              </p:cNvSpPr>
              <p:nvPr/>
            </p:nvSpPr>
            <p:spPr bwMode="auto">
              <a:xfrm>
                <a:off x="7784" y="11496"/>
                <a:ext cx="1673" cy="333"/>
              </a:xfrm>
              <a:prstGeom prst="rect">
                <a:avLst/>
              </a:pr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ja-JP" altLang="ja-JP" sz="1800">
                  <a:solidFill>
                    <a:srgbClr val="000000"/>
                  </a:solidFill>
                  <a:latin typeface="HG丸ｺﾞｼｯｸM-PRO" pitchFamily="50" charset="-128"/>
                  <a:ea typeface="HG丸ｺﾞｼｯｸM-PRO" pitchFamily="50" charset="-128"/>
                </a:endParaRPr>
              </a:p>
            </p:txBody>
          </p:sp>
        </p:grpSp>
        <p:grpSp>
          <p:nvGrpSpPr>
            <p:cNvPr id="15557" name="Group 58"/>
            <p:cNvGrpSpPr>
              <a:grpSpLocks noChangeAspect="1"/>
            </p:cNvGrpSpPr>
            <p:nvPr/>
          </p:nvGrpSpPr>
          <p:grpSpPr bwMode="auto">
            <a:xfrm flipH="1">
              <a:off x="4892" y="935"/>
              <a:ext cx="143" cy="278"/>
              <a:chOff x="7784" y="11496"/>
              <a:chExt cx="1673" cy="1665"/>
            </a:xfrm>
          </p:grpSpPr>
          <p:sp>
            <p:nvSpPr>
              <p:cNvPr id="15582" name="AutoShape 59"/>
              <p:cNvSpPr>
                <a:spLocks noChangeAspect="1" noChangeArrowheads="1"/>
              </p:cNvSpPr>
              <p:nvPr/>
            </p:nvSpPr>
            <p:spPr bwMode="auto">
              <a:xfrm>
                <a:off x="7784" y="11829"/>
                <a:ext cx="1673" cy="133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2698 w 21600"/>
                  <a:gd name="T13" fmla="*/ 2692 h 21600"/>
                  <a:gd name="T14" fmla="*/ 18902 w 21600"/>
                  <a:gd name="T15" fmla="*/ 18908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1792" y="21600"/>
                    </a:lnTo>
                    <a:lnTo>
                      <a:pt x="19808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ja-JP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15583" name="Rectangle 60"/>
              <p:cNvSpPr>
                <a:spLocks noChangeAspect="1" noChangeArrowheads="1"/>
              </p:cNvSpPr>
              <p:nvPr/>
            </p:nvSpPr>
            <p:spPr bwMode="auto">
              <a:xfrm>
                <a:off x="7784" y="11496"/>
                <a:ext cx="1673" cy="333"/>
              </a:xfrm>
              <a:prstGeom prst="rect">
                <a:avLst/>
              </a:pr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ja-JP" altLang="ja-JP" sz="1800">
                  <a:solidFill>
                    <a:srgbClr val="000000"/>
                  </a:solidFill>
                  <a:latin typeface="HG丸ｺﾞｼｯｸM-PRO" pitchFamily="50" charset="-128"/>
                  <a:ea typeface="HG丸ｺﾞｼｯｸM-PRO" pitchFamily="50" charset="-128"/>
                </a:endParaRPr>
              </a:p>
            </p:txBody>
          </p:sp>
        </p:grpSp>
        <p:grpSp>
          <p:nvGrpSpPr>
            <p:cNvPr id="15558" name="Group 61"/>
            <p:cNvGrpSpPr>
              <a:grpSpLocks noChangeAspect="1"/>
            </p:cNvGrpSpPr>
            <p:nvPr/>
          </p:nvGrpSpPr>
          <p:grpSpPr bwMode="auto">
            <a:xfrm flipH="1">
              <a:off x="5047" y="935"/>
              <a:ext cx="143" cy="278"/>
              <a:chOff x="7784" y="11496"/>
              <a:chExt cx="1673" cy="1665"/>
            </a:xfrm>
          </p:grpSpPr>
          <p:sp>
            <p:nvSpPr>
              <p:cNvPr id="15580" name="AutoShape 62"/>
              <p:cNvSpPr>
                <a:spLocks noChangeAspect="1" noChangeArrowheads="1"/>
              </p:cNvSpPr>
              <p:nvPr/>
            </p:nvSpPr>
            <p:spPr bwMode="auto">
              <a:xfrm>
                <a:off x="7784" y="11829"/>
                <a:ext cx="1673" cy="133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2698 w 21600"/>
                  <a:gd name="T13" fmla="*/ 2692 h 21600"/>
                  <a:gd name="T14" fmla="*/ 18902 w 21600"/>
                  <a:gd name="T15" fmla="*/ 18908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1792" y="21600"/>
                    </a:lnTo>
                    <a:lnTo>
                      <a:pt x="19808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ja-JP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15581" name="Rectangle 63"/>
              <p:cNvSpPr>
                <a:spLocks noChangeAspect="1" noChangeArrowheads="1"/>
              </p:cNvSpPr>
              <p:nvPr/>
            </p:nvSpPr>
            <p:spPr bwMode="auto">
              <a:xfrm>
                <a:off x="7784" y="11496"/>
                <a:ext cx="1673" cy="333"/>
              </a:xfrm>
              <a:prstGeom prst="rect">
                <a:avLst/>
              </a:pr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ja-JP" altLang="ja-JP" sz="1800">
                  <a:solidFill>
                    <a:srgbClr val="000000"/>
                  </a:solidFill>
                  <a:latin typeface="HG丸ｺﾞｼｯｸM-PRO" pitchFamily="50" charset="-128"/>
                  <a:ea typeface="HG丸ｺﾞｼｯｸM-PRO" pitchFamily="50" charset="-128"/>
                </a:endParaRPr>
              </a:p>
            </p:txBody>
          </p:sp>
        </p:grpSp>
        <p:grpSp>
          <p:nvGrpSpPr>
            <p:cNvPr id="15559" name="Group 64"/>
            <p:cNvGrpSpPr>
              <a:grpSpLocks noChangeAspect="1"/>
            </p:cNvGrpSpPr>
            <p:nvPr/>
          </p:nvGrpSpPr>
          <p:grpSpPr bwMode="auto">
            <a:xfrm flipH="1">
              <a:off x="5203" y="935"/>
              <a:ext cx="142" cy="278"/>
              <a:chOff x="7784" y="11496"/>
              <a:chExt cx="1673" cy="1665"/>
            </a:xfrm>
          </p:grpSpPr>
          <p:sp>
            <p:nvSpPr>
              <p:cNvPr id="15578" name="AutoShape 65"/>
              <p:cNvSpPr>
                <a:spLocks noChangeAspect="1" noChangeArrowheads="1"/>
              </p:cNvSpPr>
              <p:nvPr/>
            </p:nvSpPr>
            <p:spPr bwMode="auto">
              <a:xfrm>
                <a:off x="7784" y="11829"/>
                <a:ext cx="1673" cy="133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2698 w 21600"/>
                  <a:gd name="T13" fmla="*/ 2692 h 21600"/>
                  <a:gd name="T14" fmla="*/ 18902 w 21600"/>
                  <a:gd name="T15" fmla="*/ 18908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1792" y="21600"/>
                    </a:lnTo>
                    <a:lnTo>
                      <a:pt x="19808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ja-JP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15579" name="Rectangle 66"/>
              <p:cNvSpPr>
                <a:spLocks noChangeAspect="1" noChangeArrowheads="1"/>
              </p:cNvSpPr>
              <p:nvPr/>
            </p:nvSpPr>
            <p:spPr bwMode="auto">
              <a:xfrm>
                <a:off x="7784" y="11496"/>
                <a:ext cx="1673" cy="333"/>
              </a:xfrm>
              <a:prstGeom prst="rect">
                <a:avLst/>
              </a:pr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ja-JP" altLang="ja-JP" sz="1800">
                  <a:solidFill>
                    <a:srgbClr val="000000"/>
                  </a:solidFill>
                  <a:latin typeface="HG丸ｺﾞｼｯｸM-PRO" pitchFamily="50" charset="-128"/>
                  <a:ea typeface="HG丸ｺﾞｼｯｸM-PRO" pitchFamily="50" charset="-128"/>
                </a:endParaRPr>
              </a:p>
            </p:txBody>
          </p:sp>
        </p:grpSp>
        <p:grpSp>
          <p:nvGrpSpPr>
            <p:cNvPr id="15560" name="Group 67"/>
            <p:cNvGrpSpPr>
              <a:grpSpLocks noChangeAspect="1"/>
            </p:cNvGrpSpPr>
            <p:nvPr/>
          </p:nvGrpSpPr>
          <p:grpSpPr bwMode="auto">
            <a:xfrm flipH="1">
              <a:off x="4853" y="1010"/>
              <a:ext cx="142" cy="277"/>
              <a:chOff x="7784" y="11496"/>
              <a:chExt cx="1673" cy="1665"/>
            </a:xfrm>
          </p:grpSpPr>
          <p:sp>
            <p:nvSpPr>
              <p:cNvPr id="15576" name="AutoShape 68"/>
              <p:cNvSpPr>
                <a:spLocks noChangeAspect="1" noChangeArrowheads="1"/>
              </p:cNvSpPr>
              <p:nvPr/>
            </p:nvSpPr>
            <p:spPr bwMode="auto">
              <a:xfrm>
                <a:off x="7784" y="11829"/>
                <a:ext cx="1673" cy="133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2698 w 21600"/>
                  <a:gd name="T13" fmla="*/ 2692 h 21600"/>
                  <a:gd name="T14" fmla="*/ 18902 w 21600"/>
                  <a:gd name="T15" fmla="*/ 18908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1792" y="21600"/>
                    </a:lnTo>
                    <a:lnTo>
                      <a:pt x="19808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ja-JP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15577" name="Rectangle 69"/>
              <p:cNvSpPr>
                <a:spLocks noChangeAspect="1" noChangeArrowheads="1"/>
              </p:cNvSpPr>
              <p:nvPr/>
            </p:nvSpPr>
            <p:spPr bwMode="auto">
              <a:xfrm>
                <a:off x="7784" y="11496"/>
                <a:ext cx="1673" cy="333"/>
              </a:xfrm>
              <a:prstGeom prst="rect">
                <a:avLst/>
              </a:pr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ja-JP" altLang="ja-JP" sz="1800">
                  <a:solidFill>
                    <a:srgbClr val="000000"/>
                  </a:solidFill>
                  <a:latin typeface="HG丸ｺﾞｼｯｸM-PRO" pitchFamily="50" charset="-128"/>
                  <a:ea typeface="HG丸ｺﾞｼｯｸM-PRO" pitchFamily="50" charset="-128"/>
                </a:endParaRPr>
              </a:p>
            </p:txBody>
          </p:sp>
        </p:grpSp>
        <p:grpSp>
          <p:nvGrpSpPr>
            <p:cNvPr id="15561" name="Group 70"/>
            <p:cNvGrpSpPr>
              <a:grpSpLocks noChangeAspect="1"/>
            </p:cNvGrpSpPr>
            <p:nvPr/>
          </p:nvGrpSpPr>
          <p:grpSpPr bwMode="auto">
            <a:xfrm flipH="1">
              <a:off x="5008" y="1010"/>
              <a:ext cx="142" cy="277"/>
              <a:chOff x="7784" y="11496"/>
              <a:chExt cx="1673" cy="1665"/>
            </a:xfrm>
          </p:grpSpPr>
          <p:sp>
            <p:nvSpPr>
              <p:cNvPr id="15574" name="AutoShape 71"/>
              <p:cNvSpPr>
                <a:spLocks noChangeAspect="1" noChangeArrowheads="1"/>
              </p:cNvSpPr>
              <p:nvPr/>
            </p:nvSpPr>
            <p:spPr bwMode="auto">
              <a:xfrm>
                <a:off x="7784" y="11829"/>
                <a:ext cx="1673" cy="133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2698 w 21600"/>
                  <a:gd name="T13" fmla="*/ 2692 h 21600"/>
                  <a:gd name="T14" fmla="*/ 18902 w 21600"/>
                  <a:gd name="T15" fmla="*/ 18908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1792" y="21600"/>
                    </a:lnTo>
                    <a:lnTo>
                      <a:pt x="19808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ja-JP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15575" name="Rectangle 72"/>
              <p:cNvSpPr>
                <a:spLocks noChangeAspect="1" noChangeArrowheads="1"/>
              </p:cNvSpPr>
              <p:nvPr/>
            </p:nvSpPr>
            <p:spPr bwMode="auto">
              <a:xfrm>
                <a:off x="7784" y="11496"/>
                <a:ext cx="1673" cy="333"/>
              </a:xfrm>
              <a:prstGeom prst="rect">
                <a:avLst/>
              </a:pr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ja-JP" altLang="ja-JP" sz="1800">
                  <a:solidFill>
                    <a:srgbClr val="000000"/>
                  </a:solidFill>
                  <a:latin typeface="HG丸ｺﾞｼｯｸM-PRO" pitchFamily="50" charset="-128"/>
                  <a:ea typeface="HG丸ｺﾞｼｯｸM-PRO" pitchFamily="50" charset="-128"/>
                </a:endParaRPr>
              </a:p>
            </p:txBody>
          </p:sp>
        </p:grpSp>
        <p:grpSp>
          <p:nvGrpSpPr>
            <p:cNvPr id="15562" name="Group 73"/>
            <p:cNvGrpSpPr>
              <a:grpSpLocks noChangeAspect="1"/>
            </p:cNvGrpSpPr>
            <p:nvPr/>
          </p:nvGrpSpPr>
          <p:grpSpPr bwMode="auto">
            <a:xfrm flipH="1">
              <a:off x="5164" y="1010"/>
              <a:ext cx="142" cy="277"/>
              <a:chOff x="7784" y="11496"/>
              <a:chExt cx="1673" cy="1665"/>
            </a:xfrm>
          </p:grpSpPr>
          <p:sp>
            <p:nvSpPr>
              <p:cNvPr id="15572" name="AutoShape 74"/>
              <p:cNvSpPr>
                <a:spLocks noChangeAspect="1" noChangeArrowheads="1"/>
              </p:cNvSpPr>
              <p:nvPr/>
            </p:nvSpPr>
            <p:spPr bwMode="auto">
              <a:xfrm>
                <a:off x="7784" y="11829"/>
                <a:ext cx="1673" cy="133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2698 w 21600"/>
                  <a:gd name="T13" fmla="*/ 2692 h 21600"/>
                  <a:gd name="T14" fmla="*/ 18902 w 21600"/>
                  <a:gd name="T15" fmla="*/ 18908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1792" y="21600"/>
                    </a:lnTo>
                    <a:lnTo>
                      <a:pt x="19808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ja-JP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15573" name="Rectangle 75"/>
              <p:cNvSpPr>
                <a:spLocks noChangeAspect="1" noChangeArrowheads="1"/>
              </p:cNvSpPr>
              <p:nvPr/>
            </p:nvSpPr>
            <p:spPr bwMode="auto">
              <a:xfrm>
                <a:off x="7784" y="11496"/>
                <a:ext cx="1673" cy="333"/>
              </a:xfrm>
              <a:prstGeom prst="rect">
                <a:avLst/>
              </a:pr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ja-JP" altLang="ja-JP" sz="1800">
                  <a:solidFill>
                    <a:srgbClr val="000000"/>
                  </a:solidFill>
                  <a:latin typeface="HG丸ｺﾞｼｯｸM-PRO" pitchFamily="50" charset="-128"/>
                  <a:ea typeface="HG丸ｺﾞｼｯｸM-PRO" pitchFamily="50" charset="-128"/>
                </a:endParaRPr>
              </a:p>
            </p:txBody>
          </p:sp>
        </p:grpSp>
        <p:grpSp>
          <p:nvGrpSpPr>
            <p:cNvPr id="15563" name="Group 76"/>
            <p:cNvGrpSpPr>
              <a:grpSpLocks noChangeAspect="1"/>
            </p:cNvGrpSpPr>
            <p:nvPr/>
          </p:nvGrpSpPr>
          <p:grpSpPr bwMode="auto">
            <a:xfrm flipH="1">
              <a:off x="4811" y="1091"/>
              <a:ext cx="142" cy="277"/>
              <a:chOff x="7784" y="11496"/>
              <a:chExt cx="1673" cy="1665"/>
            </a:xfrm>
          </p:grpSpPr>
          <p:sp>
            <p:nvSpPr>
              <p:cNvPr id="15570" name="AutoShape 77"/>
              <p:cNvSpPr>
                <a:spLocks noChangeAspect="1" noChangeArrowheads="1"/>
              </p:cNvSpPr>
              <p:nvPr/>
            </p:nvSpPr>
            <p:spPr bwMode="auto">
              <a:xfrm>
                <a:off x="7784" y="11829"/>
                <a:ext cx="1673" cy="133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2698 w 21600"/>
                  <a:gd name="T13" fmla="*/ 2692 h 21600"/>
                  <a:gd name="T14" fmla="*/ 18902 w 21600"/>
                  <a:gd name="T15" fmla="*/ 18908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1792" y="21600"/>
                    </a:lnTo>
                    <a:lnTo>
                      <a:pt x="19808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ja-JP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15571" name="Rectangle 78"/>
              <p:cNvSpPr>
                <a:spLocks noChangeAspect="1" noChangeArrowheads="1"/>
              </p:cNvSpPr>
              <p:nvPr/>
            </p:nvSpPr>
            <p:spPr bwMode="auto">
              <a:xfrm>
                <a:off x="7784" y="11496"/>
                <a:ext cx="1673" cy="333"/>
              </a:xfrm>
              <a:prstGeom prst="rect">
                <a:avLst/>
              </a:pr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ja-JP" altLang="ja-JP" sz="1800">
                  <a:solidFill>
                    <a:srgbClr val="000000"/>
                  </a:solidFill>
                  <a:latin typeface="HG丸ｺﾞｼｯｸM-PRO" pitchFamily="50" charset="-128"/>
                  <a:ea typeface="HG丸ｺﾞｼｯｸM-PRO" pitchFamily="50" charset="-128"/>
                </a:endParaRPr>
              </a:p>
            </p:txBody>
          </p:sp>
        </p:grpSp>
        <p:grpSp>
          <p:nvGrpSpPr>
            <p:cNvPr id="15564" name="Group 79"/>
            <p:cNvGrpSpPr>
              <a:grpSpLocks noChangeAspect="1"/>
            </p:cNvGrpSpPr>
            <p:nvPr/>
          </p:nvGrpSpPr>
          <p:grpSpPr bwMode="auto">
            <a:xfrm flipH="1">
              <a:off x="4966" y="1091"/>
              <a:ext cx="142" cy="277"/>
              <a:chOff x="7784" y="11496"/>
              <a:chExt cx="1673" cy="1665"/>
            </a:xfrm>
          </p:grpSpPr>
          <p:sp>
            <p:nvSpPr>
              <p:cNvPr id="15568" name="AutoShape 80"/>
              <p:cNvSpPr>
                <a:spLocks noChangeAspect="1" noChangeArrowheads="1"/>
              </p:cNvSpPr>
              <p:nvPr/>
            </p:nvSpPr>
            <p:spPr bwMode="auto">
              <a:xfrm>
                <a:off x="7784" y="11829"/>
                <a:ext cx="1673" cy="133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2698 w 21600"/>
                  <a:gd name="T13" fmla="*/ 2692 h 21600"/>
                  <a:gd name="T14" fmla="*/ 18902 w 21600"/>
                  <a:gd name="T15" fmla="*/ 18908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1792" y="21600"/>
                    </a:lnTo>
                    <a:lnTo>
                      <a:pt x="19808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ja-JP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15569" name="Rectangle 81"/>
              <p:cNvSpPr>
                <a:spLocks noChangeAspect="1" noChangeArrowheads="1"/>
              </p:cNvSpPr>
              <p:nvPr/>
            </p:nvSpPr>
            <p:spPr bwMode="auto">
              <a:xfrm>
                <a:off x="7784" y="11496"/>
                <a:ext cx="1673" cy="333"/>
              </a:xfrm>
              <a:prstGeom prst="rect">
                <a:avLst/>
              </a:pr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ja-JP" altLang="ja-JP" sz="1800">
                  <a:solidFill>
                    <a:srgbClr val="000000"/>
                  </a:solidFill>
                  <a:latin typeface="HG丸ｺﾞｼｯｸM-PRO" pitchFamily="50" charset="-128"/>
                  <a:ea typeface="HG丸ｺﾞｼｯｸM-PRO" pitchFamily="50" charset="-128"/>
                </a:endParaRPr>
              </a:p>
            </p:txBody>
          </p:sp>
        </p:grpSp>
        <p:grpSp>
          <p:nvGrpSpPr>
            <p:cNvPr id="15565" name="Group 82"/>
            <p:cNvGrpSpPr>
              <a:grpSpLocks noChangeAspect="1"/>
            </p:cNvGrpSpPr>
            <p:nvPr/>
          </p:nvGrpSpPr>
          <p:grpSpPr bwMode="auto">
            <a:xfrm flipH="1">
              <a:off x="5122" y="1091"/>
              <a:ext cx="142" cy="277"/>
              <a:chOff x="7784" y="11496"/>
              <a:chExt cx="1673" cy="1665"/>
            </a:xfrm>
          </p:grpSpPr>
          <p:sp>
            <p:nvSpPr>
              <p:cNvPr id="15566" name="AutoShape 83"/>
              <p:cNvSpPr>
                <a:spLocks noChangeAspect="1" noChangeArrowheads="1"/>
              </p:cNvSpPr>
              <p:nvPr/>
            </p:nvSpPr>
            <p:spPr bwMode="auto">
              <a:xfrm>
                <a:off x="7784" y="11829"/>
                <a:ext cx="1673" cy="133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2698 w 21600"/>
                  <a:gd name="T13" fmla="*/ 2692 h 21600"/>
                  <a:gd name="T14" fmla="*/ 18902 w 21600"/>
                  <a:gd name="T15" fmla="*/ 18908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1792" y="21600"/>
                    </a:lnTo>
                    <a:lnTo>
                      <a:pt x="19808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ja-JP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15567" name="Rectangle 84"/>
              <p:cNvSpPr>
                <a:spLocks noChangeAspect="1" noChangeArrowheads="1"/>
              </p:cNvSpPr>
              <p:nvPr/>
            </p:nvSpPr>
            <p:spPr bwMode="auto">
              <a:xfrm>
                <a:off x="7784" y="11496"/>
                <a:ext cx="1673" cy="333"/>
              </a:xfrm>
              <a:prstGeom prst="rect">
                <a:avLst/>
              </a:pr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ja-JP" altLang="ja-JP" sz="1800">
                  <a:solidFill>
                    <a:srgbClr val="000000"/>
                  </a:solidFill>
                  <a:latin typeface="HG丸ｺﾞｼｯｸM-PRO" pitchFamily="50" charset="-128"/>
                  <a:ea typeface="HG丸ｺﾞｼｯｸM-PRO" pitchFamily="50" charset="-128"/>
                </a:endParaRPr>
              </a:p>
            </p:txBody>
          </p:sp>
        </p:grpSp>
      </p:grpSp>
      <p:sp>
        <p:nvSpPr>
          <p:cNvPr id="15409" name="AutoShape 222" descr="右上がり対角線 (太)"/>
          <p:cNvSpPr>
            <a:spLocks noChangeArrowheads="1"/>
          </p:cNvSpPr>
          <p:nvPr/>
        </p:nvSpPr>
        <p:spPr bwMode="auto">
          <a:xfrm>
            <a:off x="1452289" y="966789"/>
            <a:ext cx="396875" cy="217487"/>
          </a:xfrm>
          <a:prstGeom prst="roundRect">
            <a:avLst>
              <a:gd name="adj" fmla="val 50000"/>
            </a:avLst>
          </a:prstGeom>
          <a:pattFill prst="wdUpDiag">
            <a:fgClr>
              <a:srgbClr val="66CCFF"/>
            </a:fgClr>
            <a:bgClr>
              <a:srgbClr val="CCFFFF"/>
            </a:bgClr>
          </a:patt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ja-JP" altLang="en-US" sz="1200">
              <a:solidFill>
                <a:srgbClr val="000000"/>
              </a:solidFill>
            </a:endParaRPr>
          </a:p>
        </p:txBody>
      </p:sp>
      <p:sp>
        <p:nvSpPr>
          <p:cNvPr id="15410" name="Rectangle 6"/>
          <p:cNvSpPr>
            <a:spLocks noChangeArrowheads="1"/>
          </p:cNvSpPr>
          <p:nvPr/>
        </p:nvSpPr>
        <p:spPr bwMode="auto">
          <a:xfrm>
            <a:off x="1884089" y="866776"/>
            <a:ext cx="2033587" cy="390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ja-JP" altLang="en-US" sz="1400" dirty="0">
                <a:solidFill>
                  <a:srgbClr val="000000"/>
                </a:solidFill>
                <a:ea typeface="HG丸ｺﾞｼｯｸM-PRO" pitchFamily="50" charset="-128"/>
              </a:rPr>
              <a:t>消毒スペース</a:t>
            </a:r>
          </a:p>
        </p:txBody>
      </p:sp>
      <p:sp>
        <p:nvSpPr>
          <p:cNvPr id="15411" name="Rectangle 6"/>
          <p:cNvSpPr>
            <a:spLocks noChangeArrowheads="1"/>
          </p:cNvSpPr>
          <p:nvPr/>
        </p:nvSpPr>
        <p:spPr bwMode="auto">
          <a:xfrm>
            <a:off x="1884089" y="525464"/>
            <a:ext cx="2369996" cy="503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ja-JP" altLang="en-US" sz="1400" dirty="0">
                <a:solidFill>
                  <a:srgbClr val="000000"/>
                </a:solidFill>
                <a:ea typeface="HG丸ｺﾞｼｯｸM-PRO" pitchFamily="50" charset="-128"/>
              </a:rPr>
              <a:t>資材保管場所</a:t>
            </a:r>
          </a:p>
        </p:txBody>
      </p:sp>
      <p:sp>
        <p:nvSpPr>
          <p:cNvPr id="15412" name="Rectangle 6"/>
          <p:cNvSpPr>
            <a:spLocks noChangeArrowheads="1"/>
          </p:cNvSpPr>
          <p:nvPr/>
        </p:nvSpPr>
        <p:spPr bwMode="auto">
          <a:xfrm>
            <a:off x="4603476" y="866776"/>
            <a:ext cx="1079500" cy="390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ja-JP" altLang="en-US" sz="1400">
                <a:solidFill>
                  <a:srgbClr val="000000"/>
                </a:solidFill>
                <a:ea typeface="HG丸ｺﾞｼｯｸM-PRO" pitchFamily="50" charset="-128"/>
              </a:rPr>
              <a:t>通行止め</a:t>
            </a:r>
          </a:p>
        </p:txBody>
      </p:sp>
      <p:sp>
        <p:nvSpPr>
          <p:cNvPr id="15413" name="Rectangle 6"/>
          <p:cNvSpPr>
            <a:spLocks noChangeArrowheads="1"/>
          </p:cNvSpPr>
          <p:nvPr/>
        </p:nvSpPr>
        <p:spPr bwMode="auto">
          <a:xfrm>
            <a:off x="6444208" y="871220"/>
            <a:ext cx="1597025" cy="390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ja-JP" altLang="en-US" sz="1400" dirty="0">
                <a:solidFill>
                  <a:srgbClr val="000000"/>
                </a:solidFill>
                <a:ea typeface="HG丸ｺﾞｼｯｸM-PRO" pitchFamily="50" charset="-128"/>
              </a:rPr>
              <a:t>　 エレベーター</a:t>
            </a:r>
          </a:p>
        </p:txBody>
      </p:sp>
      <p:grpSp>
        <p:nvGrpSpPr>
          <p:cNvPr id="15414" name="Group 227"/>
          <p:cNvGrpSpPr>
            <a:grpSpLocks/>
          </p:cNvGrpSpPr>
          <p:nvPr/>
        </p:nvGrpSpPr>
        <p:grpSpPr bwMode="auto">
          <a:xfrm>
            <a:off x="4187550" y="968376"/>
            <a:ext cx="287339" cy="165100"/>
            <a:chOff x="5318" y="838"/>
            <a:chExt cx="238" cy="136"/>
          </a:xfrm>
        </p:grpSpPr>
        <p:sp>
          <p:nvSpPr>
            <p:cNvPr id="15544" name="AutoShape 228"/>
            <p:cNvSpPr>
              <a:spLocks noChangeArrowheads="1"/>
            </p:cNvSpPr>
            <p:nvPr/>
          </p:nvSpPr>
          <p:spPr bwMode="auto">
            <a:xfrm>
              <a:off x="5318" y="838"/>
              <a:ext cx="57" cy="136"/>
            </a:xfrm>
            <a:prstGeom prst="triangle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ja-JP" altLang="en-US" sz="1200">
                <a:solidFill>
                  <a:srgbClr val="000000"/>
                </a:solidFill>
              </a:endParaRPr>
            </a:p>
          </p:txBody>
        </p:sp>
        <p:sp>
          <p:nvSpPr>
            <p:cNvPr id="15545" name="AutoShape 229"/>
            <p:cNvSpPr>
              <a:spLocks noChangeArrowheads="1"/>
            </p:cNvSpPr>
            <p:nvPr/>
          </p:nvSpPr>
          <p:spPr bwMode="auto">
            <a:xfrm>
              <a:off x="5499" y="838"/>
              <a:ext cx="57" cy="136"/>
            </a:xfrm>
            <a:prstGeom prst="triangle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ja-JP" altLang="en-US" sz="1200">
                <a:solidFill>
                  <a:srgbClr val="000000"/>
                </a:solidFill>
              </a:endParaRPr>
            </a:p>
          </p:txBody>
        </p:sp>
        <p:sp>
          <p:nvSpPr>
            <p:cNvPr id="15546" name="Line 230"/>
            <p:cNvSpPr>
              <a:spLocks noChangeShapeType="1"/>
            </p:cNvSpPr>
            <p:nvPr/>
          </p:nvSpPr>
          <p:spPr bwMode="auto">
            <a:xfrm>
              <a:off x="5354" y="870"/>
              <a:ext cx="161" cy="0"/>
            </a:xfrm>
            <a:prstGeom prst="line">
              <a:avLst/>
            </a:prstGeom>
            <a:noFill/>
            <a:ln w="25400" cap="rnd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ja-JP" altLang="en-US" sz="1200">
                <a:solidFill>
                  <a:srgbClr val="000000"/>
                </a:solidFill>
              </a:endParaRPr>
            </a:p>
          </p:txBody>
        </p:sp>
      </p:grpSp>
      <p:sp>
        <p:nvSpPr>
          <p:cNvPr id="15418" name="Rectangle 234" descr="横線 (破線)"/>
          <p:cNvSpPr>
            <a:spLocks noChangeArrowheads="1"/>
          </p:cNvSpPr>
          <p:nvPr/>
        </p:nvSpPr>
        <p:spPr bwMode="auto">
          <a:xfrm rot="21595198">
            <a:off x="1044161" y="5803477"/>
            <a:ext cx="2157832" cy="790575"/>
          </a:xfrm>
          <a:prstGeom prst="rect">
            <a:avLst/>
          </a:prstGeom>
          <a:pattFill prst="dashHorz">
            <a:fgClr>
              <a:schemeClr val="tx1"/>
            </a:fgClr>
            <a:bgClr>
              <a:schemeClr val="bg1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ja-JP" altLang="ja-JP" sz="800">
              <a:solidFill>
                <a:srgbClr val="000000"/>
              </a:solidFill>
              <a:latin typeface="Times New Roman" pitchFamily="18" charset="0"/>
              <a:ea typeface="HG丸ｺﾞｼｯｸM-PRO" pitchFamily="50" charset="-128"/>
            </a:endParaRPr>
          </a:p>
        </p:txBody>
      </p:sp>
      <p:sp>
        <p:nvSpPr>
          <p:cNvPr id="15424" name="Rectangle 3"/>
          <p:cNvSpPr>
            <a:spLocks noChangeArrowheads="1"/>
          </p:cNvSpPr>
          <p:nvPr/>
        </p:nvSpPr>
        <p:spPr bwMode="auto">
          <a:xfrm rot="5400000">
            <a:off x="4394201" y="2926532"/>
            <a:ext cx="104775" cy="101600"/>
          </a:xfrm>
          <a:prstGeom prst="rect">
            <a:avLst/>
          </a:prstGeom>
          <a:solidFill>
            <a:srgbClr val="FFCC00"/>
          </a:solidFill>
          <a:ln w="254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ja-JP" altLang="ja-JP" sz="1800">
              <a:solidFill>
                <a:srgbClr val="000000"/>
              </a:solidFill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15425" name="Rectangle 3"/>
          <p:cNvSpPr>
            <a:spLocks noChangeArrowheads="1"/>
          </p:cNvSpPr>
          <p:nvPr/>
        </p:nvSpPr>
        <p:spPr bwMode="auto">
          <a:xfrm rot="5400000">
            <a:off x="6341360" y="1026796"/>
            <a:ext cx="104775" cy="101600"/>
          </a:xfrm>
          <a:prstGeom prst="rect">
            <a:avLst/>
          </a:prstGeom>
          <a:solidFill>
            <a:srgbClr val="FFCC00"/>
          </a:solidFill>
          <a:ln w="254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ja-JP" altLang="ja-JP" sz="1800">
              <a:solidFill>
                <a:srgbClr val="000000"/>
              </a:solidFill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15427" name="Line 353"/>
          <p:cNvSpPr>
            <a:spLocks noChangeShapeType="1"/>
          </p:cNvSpPr>
          <p:nvPr/>
        </p:nvSpPr>
        <p:spPr bwMode="auto">
          <a:xfrm flipV="1">
            <a:off x="2195736" y="3356992"/>
            <a:ext cx="1728920" cy="14038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ja-JP" altLang="en-US" sz="1200">
              <a:solidFill>
                <a:srgbClr val="000000"/>
              </a:solidFill>
            </a:endParaRPr>
          </a:p>
        </p:txBody>
      </p:sp>
      <p:sp>
        <p:nvSpPr>
          <p:cNvPr id="15429" name="Text Box 356"/>
          <p:cNvSpPr txBox="1">
            <a:spLocks noChangeArrowheads="1"/>
          </p:cNvSpPr>
          <p:nvPr/>
        </p:nvSpPr>
        <p:spPr bwMode="auto">
          <a:xfrm>
            <a:off x="2234912" y="3400000"/>
            <a:ext cx="1742511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ja-JP" altLang="en-US" sz="800" dirty="0">
                <a:solidFill>
                  <a:srgbClr val="000000"/>
                </a:solidFill>
                <a:latin typeface="Times New Roman" pitchFamily="18" charset="0"/>
                <a:ea typeface="HG丸ｺﾞｼｯｸM-PRO" pitchFamily="50" charset="-128"/>
              </a:rPr>
              <a:t>トラック、フォークリフトの動線</a:t>
            </a:r>
          </a:p>
        </p:txBody>
      </p:sp>
      <p:sp>
        <p:nvSpPr>
          <p:cNvPr id="15430" name="Text Box 357"/>
          <p:cNvSpPr txBox="1">
            <a:spLocks noChangeArrowheads="1"/>
          </p:cNvSpPr>
          <p:nvPr/>
        </p:nvSpPr>
        <p:spPr bwMode="auto">
          <a:xfrm>
            <a:off x="955266" y="3172579"/>
            <a:ext cx="586666" cy="338554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ja-JP" altLang="en-US" sz="800" dirty="0">
                <a:solidFill>
                  <a:srgbClr val="000000"/>
                </a:solidFill>
                <a:latin typeface="Times New Roman" pitchFamily="18" charset="0"/>
                <a:ea typeface="HG丸ｺﾞｼｯｸM-PRO" pitchFamily="50" charset="-128"/>
              </a:rPr>
              <a:t>動力　噴霧器</a:t>
            </a:r>
          </a:p>
        </p:txBody>
      </p:sp>
      <p:sp>
        <p:nvSpPr>
          <p:cNvPr id="15431" name="Text Box 362"/>
          <p:cNvSpPr txBox="1">
            <a:spLocks noChangeArrowheads="1"/>
          </p:cNvSpPr>
          <p:nvPr/>
        </p:nvSpPr>
        <p:spPr bwMode="auto">
          <a:xfrm>
            <a:off x="267871" y="-27384"/>
            <a:ext cx="6138219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ja-JP" altLang="en-US" sz="3600" dirty="0">
                <a:solidFill>
                  <a:srgbClr val="000000"/>
                </a:solidFill>
              </a:rPr>
              <a:t>４．資材・人員の農場内配置図</a:t>
            </a:r>
          </a:p>
        </p:txBody>
      </p:sp>
      <p:sp>
        <p:nvSpPr>
          <p:cNvPr id="15405" name="Rectangle 6"/>
          <p:cNvSpPr>
            <a:spLocks noChangeArrowheads="1"/>
          </p:cNvSpPr>
          <p:nvPr/>
        </p:nvSpPr>
        <p:spPr bwMode="auto">
          <a:xfrm>
            <a:off x="1195607" y="5909077"/>
            <a:ext cx="1836519" cy="5349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ja-JP" altLang="en-US" sz="1400" b="1" dirty="0">
                <a:solidFill>
                  <a:srgbClr val="FF0000"/>
                </a:solidFill>
                <a:ea typeface="HG丸ｺﾞｼｯｸM-PRO" pitchFamily="50" charset="-128"/>
              </a:rPr>
              <a:t>本部テント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ja-JP" altLang="en-US" sz="1400" b="1" dirty="0">
                <a:solidFill>
                  <a:srgbClr val="FF0000"/>
                </a:solidFill>
                <a:ea typeface="HG丸ｺﾞｼｯｸM-PRO" pitchFamily="50" charset="-128"/>
              </a:rPr>
              <a:t>（防護服着脱場所）</a:t>
            </a:r>
          </a:p>
        </p:txBody>
      </p:sp>
      <p:sp>
        <p:nvSpPr>
          <p:cNvPr id="239" name="Rectangle 13">
            <a:extLst>
              <a:ext uri="{FF2B5EF4-FFF2-40B4-BE49-F238E27FC236}">
                <a16:creationId xmlns:a16="http://schemas.microsoft.com/office/drawing/2014/main" id="{1CE4E2E6-64A6-40FC-8604-2F17755F8D55}"/>
              </a:ext>
            </a:extLst>
          </p:cNvPr>
          <p:cNvSpPr>
            <a:spLocks noChangeArrowheads="1"/>
          </p:cNvSpPr>
          <p:nvPr/>
        </p:nvSpPr>
        <p:spPr bwMode="auto">
          <a:xfrm rot="21595198">
            <a:off x="1043949" y="1700842"/>
            <a:ext cx="1696625" cy="489903"/>
          </a:xfrm>
          <a:prstGeom prst="rect">
            <a:avLst/>
          </a:prstGeom>
          <a:noFill/>
          <a:ln w="12700">
            <a:solidFill>
              <a:schemeClr val="tx1"/>
            </a:solidFill>
            <a:prstDash val="dash"/>
            <a:miter lim="800000"/>
            <a:headEnd/>
            <a:tailEnd/>
          </a:ln>
          <a:effectLst/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ja-JP" altLang="en-US" sz="1200">
              <a:solidFill>
                <a:srgbClr val="000000"/>
              </a:solidFill>
            </a:endParaRPr>
          </a:p>
        </p:txBody>
      </p:sp>
      <p:sp>
        <p:nvSpPr>
          <p:cNvPr id="240" name="Text Box 14">
            <a:extLst>
              <a:ext uri="{FF2B5EF4-FFF2-40B4-BE49-F238E27FC236}">
                <a16:creationId xmlns:a16="http://schemas.microsoft.com/office/drawing/2014/main" id="{301C787E-2CBD-4348-8A73-0F66C95A0E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67443" y="1814627"/>
            <a:ext cx="1532349" cy="246221"/>
          </a:xfrm>
          <a:prstGeom prst="rect">
            <a:avLst/>
          </a:prstGeom>
          <a:noFill/>
          <a:ln w="12700">
            <a:noFill/>
            <a:prstDash val="sys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ja-JP" altLang="en-US" sz="1000" dirty="0">
                <a:solidFill>
                  <a:srgbClr val="000000"/>
                </a:solidFill>
                <a:latin typeface="Times New Roman" pitchFamily="18" charset="0"/>
                <a:ea typeface="HG丸ｺﾞｼｯｸM-PRO" pitchFamily="50" charset="-128"/>
              </a:rPr>
              <a:t>休憩用テント・トイレ</a:t>
            </a:r>
            <a:endParaRPr lang="en-US" altLang="ja-JP" sz="1000" dirty="0">
              <a:solidFill>
                <a:srgbClr val="000000"/>
              </a:solidFill>
              <a:latin typeface="Times New Roman" pitchFamily="18" charset="0"/>
              <a:ea typeface="HG丸ｺﾞｼｯｸM-PRO" pitchFamily="50" charset="-128"/>
            </a:endParaRPr>
          </a:p>
        </p:txBody>
      </p:sp>
      <p:grpSp>
        <p:nvGrpSpPr>
          <p:cNvPr id="241" name="Group 227">
            <a:extLst>
              <a:ext uri="{FF2B5EF4-FFF2-40B4-BE49-F238E27FC236}">
                <a16:creationId xmlns:a16="http://schemas.microsoft.com/office/drawing/2014/main" id="{DA64BEE5-D79F-4273-89E8-5F81EFA138BD}"/>
              </a:ext>
            </a:extLst>
          </p:cNvPr>
          <p:cNvGrpSpPr>
            <a:grpSpLocks/>
          </p:cNvGrpSpPr>
          <p:nvPr/>
        </p:nvGrpSpPr>
        <p:grpSpPr bwMode="auto">
          <a:xfrm>
            <a:off x="505617" y="1208058"/>
            <a:ext cx="287339" cy="165100"/>
            <a:chOff x="5318" y="838"/>
            <a:chExt cx="238" cy="136"/>
          </a:xfrm>
        </p:grpSpPr>
        <p:sp>
          <p:nvSpPr>
            <p:cNvPr id="242" name="AutoShape 228">
              <a:extLst>
                <a:ext uri="{FF2B5EF4-FFF2-40B4-BE49-F238E27FC236}">
                  <a16:creationId xmlns:a16="http://schemas.microsoft.com/office/drawing/2014/main" id="{D2891EEF-2EBB-46EF-86C3-BACE67F6C78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18" y="838"/>
              <a:ext cx="57" cy="136"/>
            </a:xfrm>
            <a:prstGeom prst="triangle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ja-JP" altLang="en-US" sz="1200">
                <a:solidFill>
                  <a:srgbClr val="000000"/>
                </a:solidFill>
              </a:endParaRPr>
            </a:p>
          </p:txBody>
        </p:sp>
        <p:sp>
          <p:nvSpPr>
            <p:cNvPr id="243" name="AutoShape 229">
              <a:extLst>
                <a:ext uri="{FF2B5EF4-FFF2-40B4-BE49-F238E27FC236}">
                  <a16:creationId xmlns:a16="http://schemas.microsoft.com/office/drawing/2014/main" id="{A768EF65-D19C-426A-A90C-BDDD4F89AB1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99" y="838"/>
              <a:ext cx="57" cy="136"/>
            </a:xfrm>
            <a:prstGeom prst="triangle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ja-JP" altLang="en-US" sz="1200">
                <a:solidFill>
                  <a:srgbClr val="000000"/>
                </a:solidFill>
              </a:endParaRPr>
            </a:p>
          </p:txBody>
        </p:sp>
        <p:sp>
          <p:nvSpPr>
            <p:cNvPr id="244" name="Line 230">
              <a:extLst>
                <a:ext uri="{FF2B5EF4-FFF2-40B4-BE49-F238E27FC236}">
                  <a16:creationId xmlns:a16="http://schemas.microsoft.com/office/drawing/2014/main" id="{7867D390-4B29-4E36-B57E-6DB60761604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354" y="870"/>
              <a:ext cx="161" cy="0"/>
            </a:xfrm>
            <a:prstGeom prst="line">
              <a:avLst/>
            </a:prstGeom>
            <a:noFill/>
            <a:ln w="25400" cap="rnd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ja-JP" altLang="en-US" sz="1200">
                <a:solidFill>
                  <a:srgbClr val="000000"/>
                </a:solidFill>
              </a:endParaRPr>
            </a:p>
          </p:txBody>
        </p:sp>
      </p:grpSp>
      <p:grpSp>
        <p:nvGrpSpPr>
          <p:cNvPr id="245" name="Group 227">
            <a:extLst>
              <a:ext uri="{FF2B5EF4-FFF2-40B4-BE49-F238E27FC236}">
                <a16:creationId xmlns:a16="http://schemas.microsoft.com/office/drawing/2014/main" id="{3B8086C0-FAC4-45B3-971A-AEF6461674BD}"/>
              </a:ext>
            </a:extLst>
          </p:cNvPr>
          <p:cNvGrpSpPr>
            <a:grpSpLocks/>
          </p:cNvGrpSpPr>
          <p:nvPr/>
        </p:nvGrpSpPr>
        <p:grpSpPr bwMode="auto">
          <a:xfrm>
            <a:off x="8494713" y="1173907"/>
            <a:ext cx="287339" cy="165100"/>
            <a:chOff x="5318" y="838"/>
            <a:chExt cx="238" cy="136"/>
          </a:xfrm>
        </p:grpSpPr>
        <p:sp>
          <p:nvSpPr>
            <p:cNvPr id="246" name="AutoShape 228">
              <a:extLst>
                <a:ext uri="{FF2B5EF4-FFF2-40B4-BE49-F238E27FC236}">
                  <a16:creationId xmlns:a16="http://schemas.microsoft.com/office/drawing/2014/main" id="{CBA87072-12FD-4B60-A1B9-CFA503BA20E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18" y="838"/>
              <a:ext cx="57" cy="136"/>
            </a:xfrm>
            <a:prstGeom prst="triangle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ja-JP" altLang="en-US" sz="1200">
                <a:solidFill>
                  <a:srgbClr val="000000"/>
                </a:solidFill>
              </a:endParaRPr>
            </a:p>
          </p:txBody>
        </p:sp>
        <p:sp>
          <p:nvSpPr>
            <p:cNvPr id="247" name="AutoShape 229">
              <a:extLst>
                <a:ext uri="{FF2B5EF4-FFF2-40B4-BE49-F238E27FC236}">
                  <a16:creationId xmlns:a16="http://schemas.microsoft.com/office/drawing/2014/main" id="{3ADDC61E-9618-42DF-A2C3-08FFBB824AE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99" y="838"/>
              <a:ext cx="57" cy="136"/>
            </a:xfrm>
            <a:prstGeom prst="triangle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ja-JP" altLang="en-US" sz="1200">
                <a:solidFill>
                  <a:srgbClr val="000000"/>
                </a:solidFill>
              </a:endParaRPr>
            </a:p>
          </p:txBody>
        </p:sp>
        <p:sp>
          <p:nvSpPr>
            <p:cNvPr id="248" name="Line 230">
              <a:extLst>
                <a:ext uri="{FF2B5EF4-FFF2-40B4-BE49-F238E27FC236}">
                  <a16:creationId xmlns:a16="http://schemas.microsoft.com/office/drawing/2014/main" id="{0FE0216C-1612-4A74-AF17-7B59B8A0DFC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354" y="870"/>
              <a:ext cx="161" cy="0"/>
            </a:xfrm>
            <a:prstGeom prst="line">
              <a:avLst/>
            </a:prstGeom>
            <a:noFill/>
            <a:ln w="25400" cap="rnd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ja-JP" altLang="en-US" sz="1200">
                <a:solidFill>
                  <a:srgbClr val="000000"/>
                </a:solidFill>
              </a:endParaRPr>
            </a:p>
          </p:txBody>
        </p:sp>
      </p:grpSp>
      <p:grpSp>
        <p:nvGrpSpPr>
          <p:cNvPr id="249" name="Group 227">
            <a:extLst>
              <a:ext uri="{FF2B5EF4-FFF2-40B4-BE49-F238E27FC236}">
                <a16:creationId xmlns:a16="http://schemas.microsoft.com/office/drawing/2014/main" id="{0BB664CE-6513-4030-96AE-55587611B53F}"/>
              </a:ext>
            </a:extLst>
          </p:cNvPr>
          <p:cNvGrpSpPr>
            <a:grpSpLocks/>
          </p:cNvGrpSpPr>
          <p:nvPr/>
        </p:nvGrpSpPr>
        <p:grpSpPr bwMode="auto">
          <a:xfrm>
            <a:off x="8532812" y="5826527"/>
            <a:ext cx="287339" cy="165100"/>
            <a:chOff x="5318" y="838"/>
            <a:chExt cx="238" cy="136"/>
          </a:xfrm>
        </p:grpSpPr>
        <p:sp>
          <p:nvSpPr>
            <p:cNvPr id="250" name="AutoShape 228">
              <a:extLst>
                <a:ext uri="{FF2B5EF4-FFF2-40B4-BE49-F238E27FC236}">
                  <a16:creationId xmlns:a16="http://schemas.microsoft.com/office/drawing/2014/main" id="{154CC8DE-0036-4435-BE36-26302D2FCF8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18" y="838"/>
              <a:ext cx="57" cy="136"/>
            </a:xfrm>
            <a:prstGeom prst="triangle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ja-JP" altLang="en-US" sz="1200">
                <a:solidFill>
                  <a:srgbClr val="000000"/>
                </a:solidFill>
              </a:endParaRPr>
            </a:p>
          </p:txBody>
        </p:sp>
        <p:sp>
          <p:nvSpPr>
            <p:cNvPr id="251" name="AutoShape 229">
              <a:extLst>
                <a:ext uri="{FF2B5EF4-FFF2-40B4-BE49-F238E27FC236}">
                  <a16:creationId xmlns:a16="http://schemas.microsoft.com/office/drawing/2014/main" id="{35AE9296-5A67-4CDF-B7A4-4B95596223B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99" y="838"/>
              <a:ext cx="57" cy="136"/>
            </a:xfrm>
            <a:prstGeom prst="triangle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ja-JP" altLang="en-US" sz="1200">
                <a:solidFill>
                  <a:srgbClr val="000000"/>
                </a:solidFill>
              </a:endParaRPr>
            </a:p>
          </p:txBody>
        </p:sp>
        <p:sp>
          <p:nvSpPr>
            <p:cNvPr id="252" name="Line 230">
              <a:extLst>
                <a:ext uri="{FF2B5EF4-FFF2-40B4-BE49-F238E27FC236}">
                  <a16:creationId xmlns:a16="http://schemas.microsoft.com/office/drawing/2014/main" id="{E72B2409-39DA-4ECE-A714-747E477F27F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354" y="870"/>
              <a:ext cx="161" cy="0"/>
            </a:xfrm>
            <a:prstGeom prst="line">
              <a:avLst/>
            </a:prstGeom>
            <a:noFill/>
            <a:ln w="25400" cap="rnd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ja-JP" altLang="en-US" sz="1200">
                <a:solidFill>
                  <a:srgbClr val="000000"/>
                </a:solidFill>
              </a:endParaRPr>
            </a:p>
          </p:txBody>
        </p:sp>
      </p:grpSp>
      <p:grpSp>
        <p:nvGrpSpPr>
          <p:cNvPr id="253" name="Group 227">
            <a:extLst>
              <a:ext uri="{FF2B5EF4-FFF2-40B4-BE49-F238E27FC236}">
                <a16:creationId xmlns:a16="http://schemas.microsoft.com/office/drawing/2014/main" id="{D4AFB8FD-13C4-4179-AB56-F70650869E18}"/>
              </a:ext>
            </a:extLst>
          </p:cNvPr>
          <p:cNvGrpSpPr>
            <a:grpSpLocks/>
          </p:cNvGrpSpPr>
          <p:nvPr/>
        </p:nvGrpSpPr>
        <p:grpSpPr bwMode="auto">
          <a:xfrm>
            <a:off x="528225" y="6093296"/>
            <a:ext cx="287339" cy="165100"/>
            <a:chOff x="5318" y="838"/>
            <a:chExt cx="238" cy="136"/>
          </a:xfrm>
        </p:grpSpPr>
        <p:sp>
          <p:nvSpPr>
            <p:cNvPr id="254" name="AutoShape 228">
              <a:extLst>
                <a:ext uri="{FF2B5EF4-FFF2-40B4-BE49-F238E27FC236}">
                  <a16:creationId xmlns:a16="http://schemas.microsoft.com/office/drawing/2014/main" id="{7AA84908-A14F-4FC5-90A1-A37E2E8A627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18" y="838"/>
              <a:ext cx="57" cy="136"/>
            </a:xfrm>
            <a:prstGeom prst="triangle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ja-JP" altLang="en-US" sz="1200">
                <a:solidFill>
                  <a:srgbClr val="000000"/>
                </a:solidFill>
              </a:endParaRPr>
            </a:p>
          </p:txBody>
        </p:sp>
        <p:sp>
          <p:nvSpPr>
            <p:cNvPr id="255" name="AutoShape 229">
              <a:extLst>
                <a:ext uri="{FF2B5EF4-FFF2-40B4-BE49-F238E27FC236}">
                  <a16:creationId xmlns:a16="http://schemas.microsoft.com/office/drawing/2014/main" id="{D4CBA525-D876-42A5-B57B-919AA434982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99" y="838"/>
              <a:ext cx="57" cy="136"/>
            </a:xfrm>
            <a:prstGeom prst="triangle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ja-JP" altLang="en-US" sz="1200">
                <a:solidFill>
                  <a:srgbClr val="000000"/>
                </a:solidFill>
              </a:endParaRPr>
            </a:p>
          </p:txBody>
        </p:sp>
        <p:sp>
          <p:nvSpPr>
            <p:cNvPr id="256" name="Line 230">
              <a:extLst>
                <a:ext uri="{FF2B5EF4-FFF2-40B4-BE49-F238E27FC236}">
                  <a16:creationId xmlns:a16="http://schemas.microsoft.com/office/drawing/2014/main" id="{8D8AF8B4-8497-4919-996B-5392F9B6E79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354" y="870"/>
              <a:ext cx="161" cy="0"/>
            </a:xfrm>
            <a:prstGeom prst="line">
              <a:avLst/>
            </a:prstGeom>
            <a:noFill/>
            <a:ln w="25400" cap="rnd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ja-JP" altLang="en-US" sz="1200">
                <a:solidFill>
                  <a:srgbClr val="000000"/>
                </a:solidFill>
              </a:endParaRPr>
            </a:p>
          </p:txBody>
        </p:sp>
      </p:grp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01D432C3-BCA1-4637-8AD4-2AABB5CA5867}"/>
              </a:ext>
            </a:extLst>
          </p:cNvPr>
          <p:cNvSpPr/>
          <p:nvPr/>
        </p:nvSpPr>
        <p:spPr bwMode="auto">
          <a:xfrm>
            <a:off x="4025202" y="3523892"/>
            <a:ext cx="363710" cy="193824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50" charset="-128"/>
            </a:endParaRPr>
          </a:p>
        </p:txBody>
      </p:sp>
      <p:sp>
        <p:nvSpPr>
          <p:cNvPr id="259" name="Rectangle 3">
            <a:extLst>
              <a:ext uri="{FF2B5EF4-FFF2-40B4-BE49-F238E27FC236}">
                <a16:creationId xmlns:a16="http://schemas.microsoft.com/office/drawing/2014/main" id="{C15BAF55-1979-45E3-AB7D-CA5DB229E5BA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4395330" y="3483226"/>
            <a:ext cx="104775" cy="101600"/>
          </a:xfrm>
          <a:prstGeom prst="rect">
            <a:avLst/>
          </a:prstGeom>
          <a:solidFill>
            <a:srgbClr val="FFCC00"/>
          </a:solidFill>
          <a:ln w="254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ja-JP" altLang="ja-JP" sz="1800">
              <a:solidFill>
                <a:srgbClr val="000000"/>
              </a:solidFill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260" name="Rectangle 6">
            <a:extLst>
              <a:ext uri="{FF2B5EF4-FFF2-40B4-BE49-F238E27FC236}">
                <a16:creationId xmlns:a16="http://schemas.microsoft.com/office/drawing/2014/main" id="{8AFEF799-4BE9-4FCB-AC12-6C5DADBB1F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99111" y="577849"/>
            <a:ext cx="1823831" cy="390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ja-JP" altLang="en-US" sz="1400" dirty="0">
                <a:solidFill>
                  <a:srgbClr val="000000"/>
                </a:solidFill>
                <a:ea typeface="HG丸ｺﾞｼｯｸM-PRO" pitchFamily="50" charset="-128"/>
              </a:rPr>
              <a:t>　 　殺処分チーム</a:t>
            </a:r>
          </a:p>
        </p:txBody>
      </p:sp>
      <p:sp>
        <p:nvSpPr>
          <p:cNvPr id="263" name="スマイル 262">
            <a:extLst>
              <a:ext uri="{FF2B5EF4-FFF2-40B4-BE49-F238E27FC236}">
                <a16:creationId xmlns:a16="http://schemas.microsoft.com/office/drawing/2014/main" id="{FC2E5AD9-8BAE-45F5-BCD6-91B53B1104BB}"/>
              </a:ext>
            </a:extLst>
          </p:cNvPr>
          <p:cNvSpPr/>
          <p:nvPr/>
        </p:nvSpPr>
        <p:spPr bwMode="auto">
          <a:xfrm>
            <a:off x="4256112" y="700103"/>
            <a:ext cx="144348" cy="161200"/>
          </a:xfrm>
          <a:prstGeom prst="smileyFace">
            <a:avLst>
              <a:gd name="adj" fmla="val 4653"/>
            </a:avLst>
          </a:prstGeom>
          <a:solidFill>
            <a:srgbClr val="FF9966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50" charset="-128"/>
            </a:endParaRPr>
          </a:p>
        </p:txBody>
      </p:sp>
      <p:sp>
        <p:nvSpPr>
          <p:cNvPr id="264" name="スマイル 263">
            <a:extLst>
              <a:ext uri="{FF2B5EF4-FFF2-40B4-BE49-F238E27FC236}">
                <a16:creationId xmlns:a16="http://schemas.microsoft.com/office/drawing/2014/main" id="{FB12E9F1-B53F-4553-807A-7E2A899FCF38}"/>
              </a:ext>
            </a:extLst>
          </p:cNvPr>
          <p:cNvSpPr/>
          <p:nvPr/>
        </p:nvSpPr>
        <p:spPr bwMode="auto">
          <a:xfrm>
            <a:off x="8028384" y="2780928"/>
            <a:ext cx="144348" cy="161200"/>
          </a:xfrm>
          <a:prstGeom prst="smileyFace">
            <a:avLst>
              <a:gd name="adj" fmla="val 4653"/>
            </a:avLst>
          </a:prstGeom>
          <a:solidFill>
            <a:srgbClr val="FF9966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50" charset="-128"/>
            </a:endParaRPr>
          </a:p>
        </p:txBody>
      </p:sp>
      <p:grpSp>
        <p:nvGrpSpPr>
          <p:cNvPr id="265" name="Group 29">
            <a:extLst>
              <a:ext uri="{FF2B5EF4-FFF2-40B4-BE49-F238E27FC236}">
                <a16:creationId xmlns:a16="http://schemas.microsoft.com/office/drawing/2014/main" id="{271F49FD-D179-498A-82F4-15E9F0A74F1D}"/>
              </a:ext>
            </a:extLst>
          </p:cNvPr>
          <p:cNvGrpSpPr>
            <a:grpSpLocks/>
          </p:cNvGrpSpPr>
          <p:nvPr/>
        </p:nvGrpSpPr>
        <p:grpSpPr bwMode="auto">
          <a:xfrm>
            <a:off x="8207928" y="2770188"/>
            <a:ext cx="190500" cy="153987"/>
            <a:chOff x="4740" y="935"/>
            <a:chExt cx="725" cy="771"/>
          </a:xfrm>
        </p:grpSpPr>
        <p:sp>
          <p:nvSpPr>
            <p:cNvPr id="266" name="AutoShape 30">
              <a:extLst>
                <a:ext uri="{FF2B5EF4-FFF2-40B4-BE49-F238E27FC236}">
                  <a16:creationId xmlns:a16="http://schemas.microsoft.com/office/drawing/2014/main" id="{95C9618E-476A-4957-9A24-9E9808067D54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4740" y="1450"/>
              <a:ext cx="725" cy="256"/>
            </a:xfrm>
            <a:prstGeom prst="cube">
              <a:avLst>
                <a:gd name="adj" fmla="val 82884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74295" tIns="8890" rIns="74295" bIns="8890"/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ja-JP" altLang="ja-JP" sz="1800">
                <a:solidFill>
                  <a:srgbClr val="000000"/>
                </a:solidFill>
                <a:latin typeface="HG丸ｺﾞｼｯｸM-PRO" pitchFamily="50" charset="-128"/>
                <a:ea typeface="HG丸ｺﾞｼｯｸM-PRO" pitchFamily="50" charset="-128"/>
              </a:endParaRPr>
            </a:p>
          </p:txBody>
        </p:sp>
        <p:grpSp>
          <p:nvGrpSpPr>
            <p:cNvPr id="267" name="Group 31">
              <a:extLst>
                <a:ext uri="{FF2B5EF4-FFF2-40B4-BE49-F238E27FC236}">
                  <a16:creationId xmlns:a16="http://schemas.microsoft.com/office/drawing/2014/main" id="{A86B1D40-32D0-4D98-A5D9-CA313CB76F1D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 flipH="1">
              <a:off x="4893" y="1216"/>
              <a:ext cx="142" cy="278"/>
              <a:chOff x="7784" y="11496"/>
              <a:chExt cx="1673" cy="1665"/>
            </a:xfrm>
          </p:grpSpPr>
          <p:sp>
            <p:nvSpPr>
              <p:cNvPr id="319" name="AutoShape 32">
                <a:extLst>
                  <a:ext uri="{FF2B5EF4-FFF2-40B4-BE49-F238E27FC236}">
                    <a16:creationId xmlns:a16="http://schemas.microsoft.com/office/drawing/2014/main" id="{C8ED4F7C-C43B-44D9-853B-17E905039DA2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829"/>
                <a:ext cx="1673" cy="133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2698 w 21600"/>
                  <a:gd name="T13" fmla="*/ 2692 h 21600"/>
                  <a:gd name="T14" fmla="*/ 18902 w 21600"/>
                  <a:gd name="T15" fmla="*/ 18908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1792" y="21600"/>
                    </a:lnTo>
                    <a:lnTo>
                      <a:pt x="19808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ja-JP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320" name="Rectangle 33">
                <a:extLst>
                  <a:ext uri="{FF2B5EF4-FFF2-40B4-BE49-F238E27FC236}">
                    <a16:creationId xmlns:a16="http://schemas.microsoft.com/office/drawing/2014/main" id="{7B111781-BCF7-44EB-9DFC-2A8B0D312500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496"/>
                <a:ext cx="1673" cy="333"/>
              </a:xfrm>
              <a:prstGeom prst="rect">
                <a:avLst/>
              </a:pr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ja-JP" altLang="ja-JP" sz="1800">
                  <a:solidFill>
                    <a:srgbClr val="000000"/>
                  </a:solidFill>
                  <a:latin typeface="HG丸ｺﾞｼｯｸM-PRO" pitchFamily="50" charset="-128"/>
                  <a:ea typeface="HG丸ｺﾞｼｯｸM-PRO" pitchFamily="50" charset="-128"/>
                </a:endParaRPr>
              </a:p>
            </p:txBody>
          </p:sp>
        </p:grpSp>
        <p:grpSp>
          <p:nvGrpSpPr>
            <p:cNvPr id="268" name="Group 34">
              <a:extLst>
                <a:ext uri="{FF2B5EF4-FFF2-40B4-BE49-F238E27FC236}">
                  <a16:creationId xmlns:a16="http://schemas.microsoft.com/office/drawing/2014/main" id="{71C80F9F-8ABF-4944-B2B3-CD4D5F0CD3C4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 flipH="1">
              <a:off x="5048" y="1216"/>
              <a:ext cx="142" cy="278"/>
              <a:chOff x="7784" y="11496"/>
              <a:chExt cx="1673" cy="1665"/>
            </a:xfrm>
          </p:grpSpPr>
          <p:sp>
            <p:nvSpPr>
              <p:cNvPr id="317" name="AutoShape 35">
                <a:extLst>
                  <a:ext uri="{FF2B5EF4-FFF2-40B4-BE49-F238E27FC236}">
                    <a16:creationId xmlns:a16="http://schemas.microsoft.com/office/drawing/2014/main" id="{C41FE4E7-AACE-46EF-8B8D-A899CBBA6C91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829"/>
                <a:ext cx="1673" cy="133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2698 w 21600"/>
                  <a:gd name="T13" fmla="*/ 2692 h 21600"/>
                  <a:gd name="T14" fmla="*/ 18902 w 21600"/>
                  <a:gd name="T15" fmla="*/ 18908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1792" y="21600"/>
                    </a:lnTo>
                    <a:lnTo>
                      <a:pt x="19808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ja-JP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318" name="Rectangle 36">
                <a:extLst>
                  <a:ext uri="{FF2B5EF4-FFF2-40B4-BE49-F238E27FC236}">
                    <a16:creationId xmlns:a16="http://schemas.microsoft.com/office/drawing/2014/main" id="{B32E146A-2211-4ABF-9769-340D5A461E30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496"/>
                <a:ext cx="1673" cy="333"/>
              </a:xfrm>
              <a:prstGeom prst="rect">
                <a:avLst/>
              </a:pr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ja-JP" altLang="ja-JP" sz="1800">
                  <a:solidFill>
                    <a:srgbClr val="000000"/>
                  </a:solidFill>
                  <a:latin typeface="HG丸ｺﾞｼｯｸM-PRO" pitchFamily="50" charset="-128"/>
                  <a:ea typeface="HG丸ｺﾞｼｯｸM-PRO" pitchFamily="50" charset="-128"/>
                </a:endParaRPr>
              </a:p>
            </p:txBody>
          </p:sp>
        </p:grpSp>
        <p:grpSp>
          <p:nvGrpSpPr>
            <p:cNvPr id="269" name="Group 37">
              <a:extLst>
                <a:ext uri="{FF2B5EF4-FFF2-40B4-BE49-F238E27FC236}">
                  <a16:creationId xmlns:a16="http://schemas.microsoft.com/office/drawing/2014/main" id="{06A53AE0-BA10-4CFA-909B-9FC2C8D370CB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 flipH="1">
              <a:off x="5203" y="1216"/>
              <a:ext cx="143" cy="278"/>
              <a:chOff x="7784" y="11496"/>
              <a:chExt cx="1673" cy="1665"/>
            </a:xfrm>
          </p:grpSpPr>
          <p:sp>
            <p:nvSpPr>
              <p:cNvPr id="315" name="AutoShape 38">
                <a:extLst>
                  <a:ext uri="{FF2B5EF4-FFF2-40B4-BE49-F238E27FC236}">
                    <a16:creationId xmlns:a16="http://schemas.microsoft.com/office/drawing/2014/main" id="{4AF9AA11-813E-4600-AF6A-42688634634E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829"/>
                <a:ext cx="1673" cy="133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2698 w 21600"/>
                  <a:gd name="T13" fmla="*/ 2692 h 21600"/>
                  <a:gd name="T14" fmla="*/ 18902 w 21600"/>
                  <a:gd name="T15" fmla="*/ 18908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1792" y="21600"/>
                    </a:lnTo>
                    <a:lnTo>
                      <a:pt x="19808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ja-JP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316" name="Rectangle 39">
                <a:extLst>
                  <a:ext uri="{FF2B5EF4-FFF2-40B4-BE49-F238E27FC236}">
                    <a16:creationId xmlns:a16="http://schemas.microsoft.com/office/drawing/2014/main" id="{EB48EC89-554D-4B9D-B7FA-2957C2A9B62F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496"/>
                <a:ext cx="1673" cy="333"/>
              </a:xfrm>
              <a:prstGeom prst="rect">
                <a:avLst/>
              </a:pr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ja-JP" altLang="ja-JP" sz="1800">
                  <a:solidFill>
                    <a:srgbClr val="000000"/>
                  </a:solidFill>
                  <a:latin typeface="HG丸ｺﾞｼｯｸM-PRO" pitchFamily="50" charset="-128"/>
                  <a:ea typeface="HG丸ｺﾞｼｯｸM-PRO" pitchFamily="50" charset="-128"/>
                </a:endParaRPr>
              </a:p>
            </p:txBody>
          </p:sp>
        </p:grpSp>
        <p:grpSp>
          <p:nvGrpSpPr>
            <p:cNvPr id="270" name="Group 40">
              <a:extLst>
                <a:ext uri="{FF2B5EF4-FFF2-40B4-BE49-F238E27FC236}">
                  <a16:creationId xmlns:a16="http://schemas.microsoft.com/office/drawing/2014/main" id="{E2BFA599-E392-48E6-A263-78A974DB1925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 flipH="1">
              <a:off x="4853" y="1292"/>
              <a:ext cx="142" cy="277"/>
              <a:chOff x="7784" y="11496"/>
              <a:chExt cx="1673" cy="1665"/>
            </a:xfrm>
          </p:grpSpPr>
          <p:sp>
            <p:nvSpPr>
              <p:cNvPr id="313" name="AutoShape 41">
                <a:extLst>
                  <a:ext uri="{FF2B5EF4-FFF2-40B4-BE49-F238E27FC236}">
                    <a16:creationId xmlns:a16="http://schemas.microsoft.com/office/drawing/2014/main" id="{0E9EE01C-A8D0-40D1-B415-60755B78901E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829"/>
                <a:ext cx="1673" cy="133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2698 w 21600"/>
                  <a:gd name="T13" fmla="*/ 2692 h 21600"/>
                  <a:gd name="T14" fmla="*/ 18902 w 21600"/>
                  <a:gd name="T15" fmla="*/ 18908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1792" y="21600"/>
                    </a:lnTo>
                    <a:lnTo>
                      <a:pt x="19808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ja-JP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314" name="Rectangle 42">
                <a:extLst>
                  <a:ext uri="{FF2B5EF4-FFF2-40B4-BE49-F238E27FC236}">
                    <a16:creationId xmlns:a16="http://schemas.microsoft.com/office/drawing/2014/main" id="{438252E9-FBAC-4907-AAFD-9AFA8A004722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496"/>
                <a:ext cx="1673" cy="333"/>
              </a:xfrm>
              <a:prstGeom prst="rect">
                <a:avLst/>
              </a:pr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ja-JP" altLang="ja-JP" sz="1800">
                  <a:solidFill>
                    <a:srgbClr val="000000"/>
                  </a:solidFill>
                  <a:latin typeface="HG丸ｺﾞｼｯｸM-PRO" pitchFamily="50" charset="-128"/>
                  <a:ea typeface="HG丸ｺﾞｼｯｸM-PRO" pitchFamily="50" charset="-128"/>
                </a:endParaRPr>
              </a:p>
            </p:txBody>
          </p:sp>
        </p:grpSp>
        <p:grpSp>
          <p:nvGrpSpPr>
            <p:cNvPr id="271" name="Group 43">
              <a:extLst>
                <a:ext uri="{FF2B5EF4-FFF2-40B4-BE49-F238E27FC236}">
                  <a16:creationId xmlns:a16="http://schemas.microsoft.com/office/drawing/2014/main" id="{A7A2AFEC-75B0-4ABC-A1CD-709E455DF249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 flipH="1">
              <a:off x="5008" y="1292"/>
              <a:ext cx="142" cy="277"/>
              <a:chOff x="7784" y="11496"/>
              <a:chExt cx="1673" cy="1665"/>
            </a:xfrm>
          </p:grpSpPr>
          <p:sp>
            <p:nvSpPr>
              <p:cNvPr id="311" name="AutoShape 44">
                <a:extLst>
                  <a:ext uri="{FF2B5EF4-FFF2-40B4-BE49-F238E27FC236}">
                    <a16:creationId xmlns:a16="http://schemas.microsoft.com/office/drawing/2014/main" id="{3BFA45CF-B866-43F1-A7AF-D8A65E15A74E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829"/>
                <a:ext cx="1673" cy="133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2698 w 21600"/>
                  <a:gd name="T13" fmla="*/ 2692 h 21600"/>
                  <a:gd name="T14" fmla="*/ 18902 w 21600"/>
                  <a:gd name="T15" fmla="*/ 18908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1792" y="21600"/>
                    </a:lnTo>
                    <a:lnTo>
                      <a:pt x="19808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ja-JP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312" name="Rectangle 45">
                <a:extLst>
                  <a:ext uri="{FF2B5EF4-FFF2-40B4-BE49-F238E27FC236}">
                    <a16:creationId xmlns:a16="http://schemas.microsoft.com/office/drawing/2014/main" id="{EDFE401D-A97A-4744-A1F6-2B722803D40F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496"/>
                <a:ext cx="1673" cy="333"/>
              </a:xfrm>
              <a:prstGeom prst="rect">
                <a:avLst/>
              </a:pr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ja-JP" altLang="ja-JP" sz="1800">
                  <a:solidFill>
                    <a:srgbClr val="000000"/>
                  </a:solidFill>
                  <a:latin typeface="HG丸ｺﾞｼｯｸM-PRO" pitchFamily="50" charset="-128"/>
                  <a:ea typeface="HG丸ｺﾞｼｯｸM-PRO" pitchFamily="50" charset="-128"/>
                </a:endParaRPr>
              </a:p>
            </p:txBody>
          </p:sp>
        </p:grpSp>
        <p:grpSp>
          <p:nvGrpSpPr>
            <p:cNvPr id="272" name="Group 46">
              <a:extLst>
                <a:ext uri="{FF2B5EF4-FFF2-40B4-BE49-F238E27FC236}">
                  <a16:creationId xmlns:a16="http://schemas.microsoft.com/office/drawing/2014/main" id="{1CFD5DBD-9596-4022-AFD1-DE62B585E2F2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 flipH="1">
              <a:off x="5164" y="1292"/>
              <a:ext cx="142" cy="277"/>
              <a:chOff x="7784" y="11496"/>
              <a:chExt cx="1673" cy="1665"/>
            </a:xfrm>
          </p:grpSpPr>
          <p:sp>
            <p:nvSpPr>
              <p:cNvPr id="309" name="AutoShape 47">
                <a:extLst>
                  <a:ext uri="{FF2B5EF4-FFF2-40B4-BE49-F238E27FC236}">
                    <a16:creationId xmlns:a16="http://schemas.microsoft.com/office/drawing/2014/main" id="{C465B20C-713A-491A-94A0-951887175808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829"/>
                <a:ext cx="1673" cy="133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2698 w 21600"/>
                  <a:gd name="T13" fmla="*/ 2692 h 21600"/>
                  <a:gd name="T14" fmla="*/ 18902 w 21600"/>
                  <a:gd name="T15" fmla="*/ 18908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1792" y="21600"/>
                    </a:lnTo>
                    <a:lnTo>
                      <a:pt x="19808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ja-JP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310" name="Rectangle 48">
                <a:extLst>
                  <a:ext uri="{FF2B5EF4-FFF2-40B4-BE49-F238E27FC236}">
                    <a16:creationId xmlns:a16="http://schemas.microsoft.com/office/drawing/2014/main" id="{37D3224D-E25D-4267-B4EF-4452041718AC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496"/>
                <a:ext cx="1673" cy="333"/>
              </a:xfrm>
              <a:prstGeom prst="rect">
                <a:avLst/>
              </a:pr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ja-JP" altLang="ja-JP" sz="1800">
                  <a:solidFill>
                    <a:srgbClr val="000000"/>
                  </a:solidFill>
                  <a:latin typeface="HG丸ｺﾞｼｯｸM-PRO" pitchFamily="50" charset="-128"/>
                  <a:ea typeface="HG丸ｺﾞｼｯｸM-PRO" pitchFamily="50" charset="-128"/>
                </a:endParaRPr>
              </a:p>
            </p:txBody>
          </p:sp>
        </p:grpSp>
        <p:grpSp>
          <p:nvGrpSpPr>
            <p:cNvPr id="273" name="Group 49">
              <a:extLst>
                <a:ext uri="{FF2B5EF4-FFF2-40B4-BE49-F238E27FC236}">
                  <a16:creationId xmlns:a16="http://schemas.microsoft.com/office/drawing/2014/main" id="{F65CCA27-AA52-44A6-97CB-2DD21A68C80D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 flipH="1">
              <a:off x="4811" y="1373"/>
              <a:ext cx="143" cy="277"/>
              <a:chOff x="7784" y="11496"/>
              <a:chExt cx="1673" cy="1665"/>
            </a:xfrm>
          </p:grpSpPr>
          <p:sp>
            <p:nvSpPr>
              <p:cNvPr id="307" name="AutoShape 50">
                <a:extLst>
                  <a:ext uri="{FF2B5EF4-FFF2-40B4-BE49-F238E27FC236}">
                    <a16:creationId xmlns:a16="http://schemas.microsoft.com/office/drawing/2014/main" id="{401F5C65-DB4D-4D39-B360-F65A43CEF515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829"/>
                <a:ext cx="1673" cy="133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2698 w 21600"/>
                  <a:gd name="T13" fmla="*/ 2692 h 21600"/>
                  <a:gd name="T14" fmla="*/ 18902 w 21600"/>
                  <a:gd name="T15" fmla="*/ 18908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1792" y="21600"/>
                    </a:lnTo>
                    <a:lnTo>
                      <a:pt x="19808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ja-JP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308" name="Rectangle 51">
                <a:extLst>
                  <a:ext uri="{FF2B5EF4-FFF2-40B4-BE49-F238E27FC236}">
                    <a16:creationId xmlns:a16="http://schemas.microsoft.com/office/drawing/2014/main" id="{783B8D19-FA6D-4A05-A4A3-2A0D346B2383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496"/>
                <a:ext cx="1673" cy="333"/>
              </a:xfrm>
              <a:prstGeom prst="rect">
                <a:avLst/>
              </a:pr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ja-JP" altLang="ja-JP" sz="1800">
                  <a:solidFill>
                    <a:srgbClr val="000000"/>
                  </a:solidFill>
                  <a:latin typeface="HG丸ｺﾞｼｯｸM-PRO" pitchFamily="50" charset="-128"/>
                  <a:ea typeface="HG丸ｺﾞｼｯｸM-PRO" pitchFamily="50" charset="-128"/>
                </a:endParaRPr>
              </a:p>
            </p:txBody>
          </p:sp>
        </p:grpSp>
        <p:grpSp>
          <p:nvGrpSpPr>
            <p:cNvPr id="274" name="Group 52">
              <a:extLst>
                <a:ext uri="{FF2B5EF4-FFF2-40B4-BE49-F238E27FC236}">
                  <a16:creationId xmlns:a16="http://schemas.microsoft.com/office/drawing/2014/main" id="{34E92CA6-B7D1-49FA-B38D-DAB28EEF4C81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 flipH="1">
              <a:off x="4966" y="1373"/>
              <a:ext cx="143" cy="277"/>
              <a:chOff x="7784" y="11496"/>
              <a:chExt cx="1673" cy="1665"/>
            </a:xfrm>
          </p:grpSpPr>
          <p:sp>
            <p:nvSpPr>
              <p:cNvPr id="305" name="AutoShape 53">
                <a:extLst>
                  <a:ext uri="{FF2B5EF4-FFF2-40B4-BE49-F238E27FC236}">
                    <a16:creationId xmlns:a16="http://schemas.microsoft.com/office/drawing/2014/main" id="{213EDA9D-E44F-4AA5-B29F-360017476293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829"/>
                <a:ext cx="1673" cy="133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2698 w 21600"/>
                  <a:gd name="T13" fmla="*/ 2692 h 21600"/>
                  <a:gd name="T14" fmla="*/ 18902 w 21600"/>
                  <a:gd name="T15" fmla="*/ 18908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1792" y="21600"/>
                    </a:lnTo>
                    <a:lnTo>
                      <a:pt x="19808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ja-JP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306" name="Rectangle 54">
                <a:extLst>
                  <a:ext uri="{FF2B5EF4-FFF2-40B4-BE49-F238E27FC236}">
                    <a16:creationId xmlns:a16="http://schemas.microsoft.com/office/drawing/2014/main" id="{677932AF-16C0-40AF-962B-AE5288D2DBF0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496"/>
                <a:ext cx="1673" cy="333"/>
              </a:xfrm>
              <a:prstGeom prst="rect">
                <a:avLst/>
              </a:pr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ja-JP" altLang="ja-JP" sz="1800">
                  <a:solidFill>
                    <a:srgbClr val="000000"/>
                  </a:solidFill>
                  <a:latin typeface="HG丸ｺﾞｼｯｸM-PRO" pitchFamily="50" charset="-128"/>
                  <a:ea typeface="HG丸ｺﾞｼｯｸM-PRO" pitchFamily="50" charset="-128"/>
                </a:endParaRPr>
              </a:p>
            </p:txBody>
          </p:sp>
        </p:grpSp>
        <p:grpSp>
          <p:nvGrpSpPr>
            <p:cNvPr id="275" name="Group 55">
              <a:extLst>
                <a:ext uri="{FF2B5EF4-FFF2-40B4-BE49-F238E27FC236}">
                  <a16:creationId xmlns:a16="http://schemas.microsoft.com/office/drawing/2014/main" id="{EE69A2CF-20BB-4F9C-A40D-2A7DB2BA7829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 flipH="1">
              <a:off x="5122" y="1373"/>
              <a:ext cx="142" cy="277"/>
              <a:chOff x="7784" y="11496"/>
              <a:chExt cx="1673" cy="1665"/>
            </a:xfrm>
          </p:grpSpPr>
          <p:sp>
            <p:nvSpPr>
              <p:cNvPr id="303" name="AutoShape 56">
                <a:extLst>
                  <a:ext uri="{FF2B5EF4-FFF2-40B4-BE49-F238E27FC236}">
                    <a16:creationId xmlns:a16="http://schemas.microsoft.com/office/drawing/2014/main" id="{E353811E-6CD3-4619-91E9-CDDBEAD935E5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829"/>
                <a:ext cx="1673" cy="133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2698 w 21600"/>
                  <a:gd name="T13" fmla="*/ 2692 h 21600"/>
                  <a:gd name="T14" fmla="*/ 18902 w 21600"/>
                  <a:gd name="T15" fmla="*/ 18908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1792" y="21600"/>
                    </a:lnTo>
                    <a:lnTo>
                      <a:pt x="19808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ja-JP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304" name="Rectangle 57">
                <a:extLst>
                  <a:ext uri="{FF2B5EF4-FFF2-40B4-BE49-F238E27FC236}">
                    <a16:creationId xmlns:a16="http://schemas.microsoft.com/office/drawing/2014/main" id="{A115CECB-1C62-4A5B-9B0F-C910F7982643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496"/>
                <a:ext cx="1673" cy="333"/>
              </a:xfrm>
              <a:prstGeom prst="rect">
                <a:avLst/>
              </a:pr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ja-JP" altLang="ja-JP" sz="1800">
                  <a:solidFill>
                    <a:srgbClr val="000000"/>
                  </a:solidFill>
                  <a:latin typeface="HG丸ｺﾞｼｯｸM-PRO" pitchFamily="50" charset="-128"/>
                  <a:ea typeface="HG丸ｺﾞｼｯｸM-PRO" pitchFamily="50" charset="-128"/>
                </a:endParaRPr>
              </a:p>
            </p:txBody>
          </p:sp>
        </p:grpSp>
        <p:grpSp>
          <p:nvGrpSpPr>
            <p:cNvPr id="276" name="Group 58">
              <a:extLst>
                <a:ext uri="{FF2B5EF4-FFF2-40B4-BE49-F238E27FC236}">
                  <a16:creationId xmlns:a16="http://schemas.microsoft.com/office/drawing/2014/main" id="{2DDBB176-0050-4BD3-8FA3-B6426BE2EFC9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 flipH="1">
              <a:off x="4892" y="935"/>
              <a:ext cx="143" cy="278"/>
              <a:chOff x="7784" y="11496"/>
              <a:chExt cx="1673" cy="1665"/>
            </a:xfrm>
          </p:grpSpPr>
          <p:sp>
            <p:nvSpPr>
              <p:cNvPr id="301" name="AutoShape 59">
                <a:extLst>
                  <a:ext uri="{FF2B5EF4-FFF2-40B4-BE49-F238E27FC236}">
                    <a16:creationId xmlns:a16="http://schemas.microsoft.com/office/drawing/2014/main" id="{AAD825D6-7A66-44F0-B660-E6579E4B17D6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829"/>
                <a:ext cx="1673" cy="133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2698 w 21600"/>
                  <a:gd name="T13" fmla="*/ 2692 h 21600"/>
                  <a:gd name="T14" fmla="*/ 18902 w 21600"/>
                  <a:gd name="T15" fmla="*/ 18908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1792" y="21600"/>
                    </a:lnTo>
                    <a:lnTo>
                      <a:pt x="19808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ja-JP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302" name="Rectangle 60">
                <a:extLst>
                  <a:ext uri="{FF2B5EF4-FFF2-40B4-BE49-F238E27FC236}">
                    <a16:creationId xmlns:a16="http://schemas.microsoft.com/office/drawing/2014/main" id="{782FD607-5717-4DD6-A466-085E3EF228C3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496"/>
                <a:ext cx="1673" cy="333"/>
              </a:xfrm>
              <a:prstGeom prst="rect">
                <a:avLst/>
              </a:pr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ja-JP" altLang="ja-JP" sz="1800">
                  <a:solidFill>
                    <a:srgbClr val="000000"/>
                  </a:solidFill>
                  <a:latin typeface="HG丸ｺﾞｼｯｸM-PRO" pitchFamily="50" charset="-128"/>
                  <a:ea typeface="HG丸ｺﾞｼｯｸM-PRO" pitchFamily="50" charset="-128"/>
                </a:endParaRPr>
              </a:p>
            </p:txBody>
          </p:sp>
        </p:grpSp>
        <p:grpSp>
          <p:nvGrpSpPr>
            <p:cNvPr id="277" name="Group 61">
              <a:extLst>
                <a:ext uri="{FF2B5EF4-FFF2-40B4-BE49-F238E27FC236}">
                  <a16:creationId xmlns:a16="http://schemas.microsoft.com/office/drawing/2014/main" id="{38DD8321-D9DC-46A7-9C09-2849AE204567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 flipH="1">
              <a:off x="5047" y="935"/>
              <a:ext cx="143" cy="278"/>
              <a:chOff x="7784" y="11496"/>
              <a:chExt cx="1673" cy="1665"/>
            </a:xfrm>
          </p:grpSpPr>
          <p:sp>
            <p:nvSpPr>
              <p:cNvPr id="299" name="AutoShape 62">
                <a:extLst>
                  <a:ext uri="{FF2B5EF4-FFF2-40B4-BE49-F238E27FC236}">
                    <a16:creationId xmlns:a16="http://schemas.microsoft.com/office/drawing/2014/main" id="{308E493E-DAB4-4278-A6EC-9A36C7012289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829"/>
                <a:ext cx="1673" cy="133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2698 w 21600"/>
                  <a:gd name="T13" fmla="*/ 2692 h 21600"/>
                  <a:gd name="T14" fmla="*/ 18902 w 21600"/>
                  <a:gd name="T15" fmla="*/ 18908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1792" y="21600"/>
                    </a:lnTo>
                    <a:lnTo>
                      <a:pt x="19808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ja-JP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300" name="Rectangle 63">
                <a:extLst>
                  <a:ext uri="{FF2B5EF4-FFF2-40B4-BE49-F238E27FC236}">
                    <a16:creationId xmlns:a16="http://schemas.microsoft.com/office/drawing/2014/main" id="{4ED40770-1D04-400C-B261-2E22682590E2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496"/>
                <a:ext cx="1673" cy="333"/>
              </a:xfrm>
              <a:prstGeom prst="rect">
                <a:avLst/>
              </a:pr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ja-JP" altLang="ja-JP" sz="1800">
                  <a:solidFill>
                    <a:srgbClr val="000000"/>
                  </a:solidFill>
                  <a:latin typeface="HG丸ｺﾞｼｯｸM-PRO" pitchFamily="50" charset="-128"/>
                  <a:ea typeface="HG丸ｺﾞｼｯｸM-PRO" pitchFamily="50" charset="-128"/>
                </a:endParaRPr>
              </a:p>
            </p:txBody>
          </p:sp>
        </p:grpSp>
        <p:grpSp>
          <p:nvGrpSpPr>
            <p:cNvPr id="278" name="Group 64">
              <a:extLst>
                <a:ext uri="{FF2B5EF4-FFF2-40B4-BE49-F238E27FC236}">
                  <a16:creationId xmlns:a16="http://schemas.microsoft.com/office/drawing/2014/main" id="{02C025AC-CFBC-4C11-9417-9A03D12A8D0E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 flipH="1">
              <a:off x="5203" y="935"/>
              <a:ext cx="142" cy="278"/>
              <a:chOff x="7784" y="11496"/>
              <a:chExt cx="1673" cy="1665"/>
            </a:xfrm>
          </p:grpSpPr>
          <p:sp>
            <p:nvSpPr>
              <p:cNvPr id="297" name="AutoShape 65">
                <a:extLst>
                  <a:ext uri="{FF2B5EF4-FFF2-40B4-BE49-F238E27FC236}">
                    <a16:creationId xmlns:a16="http://schemas.microsoft.com/office/drawing/2014/main" id="{55038C59-9573-4FC5-ACEB-D84E8E3BD622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829"/>
                <a:ext cx="1673" cy="133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2698 w 21600"/>
                  <a:gd name="T13" fmla="*/ 2692 h 21600"/>
                  <a:gd name="T14" fmla="*/ 18902 w 21600"/>
                  <a:gd name="T15" fmla="*/ 18908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1792" y="21600"/>
                    </a:lnTo>
                    <a:lnTo>
                      <a:pt x="19808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ja-JP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298" name="Rectangle 66">
                <a:extLst>
                  <a:ext uri="{FF2B5EF4-FFF2-40B4-BE49-F238E27FC236}">
                    <a16:creationId xmlns:a16="http://schemas.microsoft.com/office/drawing/2014/main" id="{CABD8C0F-AEDD-47A7-8813-EFF0E2686651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496"/>
                <a:ext cx="1673" cy="333"/>
              </a:xfrm>
              <a:prstGeom prst="rect">
                <a:avLst/>
              </a:pr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ja-JP" altLang="ja-JP" sz="1800">
                  <a:solidFill>
                    <a:srgbClr val="000000"/>
                  </a:solidFill>
                  <a:latin typeface="HG丸ｺﾞｼｯｸM-PRO" pitchFamily="50" charset="-128"/>
                  <a:ea typeface="HG丸ｺﾞｼｯｸM-PRO" pitchFamily="50" charset="-128"/>
                </a:endParaRPr>
              </a:p>
            </p:txBody>
          </p:sp>
        </p:grpSp>
        <p:grpSp>
          <p:nvGrpSpPr>
            <p:cNvPr id="279" name="Group 67">
              <a:extLst>
                <a:ext uri="{FF2B5EF4-FFF2-40B4-BE49-F238E27FC236}">
                  <a16:creationId xmlns:a16="http://schemas.microsoft.com/office/drawing/2014/main" id="{ED8EACCF-C13B-4CBA-87AD-F7378A5E80BA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 flipH="1">
              <a:off x="4853" y="1010"/>
              <a:ext cx="142" cy="277"/>
              <a:chOff x="7784" y="11496"/>
              <a:chExt cx="1673" cy="1665"/>
            </a:xfrm>
          </p:grpSpPr>
          <p:sp>
            <p:nvSpPr>
              <p:cNvPr id="295" name="AutoShape 68">
                <a:extLst>
                  <a:ext uri="{FF2B5EF4-FFF2-40B4-BE49-F238E27FC236}">
                    <a16:creationId xmlns:a16="http://schemas.microsoft.com/office/drawing/2014/main" id="{ABB158C4-49FF-4808-888A-9085113C1951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829"/>
                <a:ext cx="1673" cy="133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2698 w 21600"/>
                  <a:gd name="T13" fmla="*/ 2692 h 21600"/>
                  <a:gd name="T14" fmla="*/ 18902 w 21600"/>
                  <a:gd name="T15" fmla="*/ 18908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1792" y="21600"/>
                    </a:lnTo>
                    <a:lnTo>
                      <a:pt x="19808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ja-JP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296" name="Rectangle 69">
                <a:extLst>
                  <a:ext uri="{FF2B5EF4-FFF2-40B4-BE49-F238E27FC236}">
                    <a16:creationId xmlns:a16="http://schemas.microsoft.com/office/drawing/2014/main" id="{8381B0AF-D4BB-434B-BB1D-62781111CF41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496"/>
                <a:ext cx="1673" cy="333"/>
              </a:xfrm>
              <a:prstGeom prst="rect">
                <a:avLst/>
              </a:pr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ja-JP" altLang="ja-JP" sz="1800">
                  <a:solidFill>
                    <a:srgbClr val="000000"/>
                  </a:solidFill>
                  <a:latin typeface="HG丸ｺﾞｼｯｸM-PRO" pitchFamily="50" charset="-128"/>
                  <a:ea typeface="HG丸ｺﾞｼｯｸM-PRO" pitchFamily="50" charset="-128"/>
                </a:endParaRPr>
              </a:p>
            </p:txBody>
          </p:sp>
        </p:grpSp>
        <p:grpSp>
          <p:nvGrpSpPr>
            <p:cNvPr id="280" name="Group 70">
              <a:extLst>
                <a:ext uri="{FF2B5EF4-FFF2-40B4-BE49-F238E27FC236}">
                  <a16:creationId xmlns:a16="http://schemas.microsoft.com/office/drawing/2014/main" id="{8FAF51C9-5AAF-4F71-9ACC-A48D47F39778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 flipH="1">
              <a:off x="5008" y="1010"/>
              <a:ext cx="142" cy="277"/>
              <a:chOff x="7784" y="11496"/>
              <a:chExt cx="1673" cy="1665"/>
            </a:xfrm>
          </p:grpSpPr>
          <p:sp>
            <p:nvSpPr>
              <p:cNvPr id="293" name="AutoShape 71">
                <a:extLst>
                  <a:ext uri="{FF2B5EF4-FFF2-40B4-BE49-F238E27FC236}">
                    <a16:creationId xmlns:a16="http://schemas.microsoft.com/office/drawing/2014/main" id="{546EA741-F7AD-4FA1-901F-B81FA7311DED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829"/>
                <a:ext cx="1673" cy="133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2698 w 21600"/>
                  <a:gd name="T13" fmla="*/ 2692 h 21600"/>
                  <a:gd name="T14" fmla="*/ 18902 w 21600"/>
                  <a:gd name="T15" fmla="*/ 18908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1792" y="21600"/>
                    </a:lnTo>
                    <a:lnTo>
                      <a:pt x="19808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ja-JP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294" name="Rectangle 72">
                <a:extLst>
                  <a:ext uri="{FF2B5EF4-FFF2-40B4-BE49-F238E27FC236}">
                    <a16:creationId xmlns:a16="http://schemas.microsoft.com/office/drawing/2014/main" id="{69D00F5D-B32F-4818-B0E5-1958DF286B87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496"/>
                <a:ext cx="1673" cy="333"/>
              </a:xfrm>
              <a:prstGeom prst="rect">
                <a:avLst/>
              </a:pr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ja-JP" altLang="ja-JP" sz="1800">
                  <a:solidFill>
                    <a:srgbClr val="000000"/>
                  </a:solidFill>
                  <a:latin typeface="HG丸ｺﾞｼｯｸM-PRO" pitchFamily="50" charset="-128"/>
                  <a:ea typeface="HG丸ｺﾞｼｯｸM-PRO" pitchFamily="50" charset="-128"/>
                </a:endParaRPr>
              </a:p>
            </p:txBody>
          </p:sp>
        </p:grpSp>
        <p:grpSp>
          <p:nvGrpSpPr>
            <p:cNvPr id="281" name="Group 73">
              <a:extLst>
                <a:ext uri="{FF2B5EF4-FFF2-40B4-BE49-F238E27FC236}">
                  <a16:creationId xmlns:a16="http://schemas.microsoft.com/office/drawing/2014/main" id="{DE4DE8EA-0107-4A66-9587-3550351D188D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 flipH="1">
              <a:off x="5164" y="1010"/>
              <a:ext cx="142" cy="277"/>
              <a:chOff x="7784" y="11496"/>
              <a:chExt cx="1673" cy="1665"/>
            </a:xfrm>
          </p:grpSpPr>
          <p:sp>
            <p:nvSpPr>
              <p:cNvPr id="291" name="AutoShape 74">
                <a:extLst>
                  <a:ext uri="{FF2B5EF4-FFF2-40B4-BE49-F238E27FC236}">
                    <a16:creationId xmlns:a16="http://schemas.microsoft.com/office/drawing/2014/main" id="{68560FB4-D0FD-41C9-8451-86A20DFFD630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829"/>
                <a:ext cx="1673" cy="133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2698 w 21600"/>
                  <a:gd name="T13" fmla="*/ 2692 h 21600"/>
                  <a:gd name="T14" fmla="*/ 18902 w 21600"/>
                  <a:gd name="T15" fmla="*/ 18908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1792" y="21600"/>
                    </a:lnTo>
                    <a:lnTo>
                      <a:pt x="19808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ja-JP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292" name="Rectangle 75">
                <a:extLst>
                  <a:ext uri="{FF2B5EF4-FFF2-40B4-BE49-F238E27FC236}">
                    <a16:creationId xmlns:a16="http://schemas.microsoft.com/office/drawing/2014/main" id="{386D2B9B-1716-4E4D-BBB8-5F0FB5CA1D4B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496"/>
                <a:ext cx="1673" cy="333"/>
              </a:xfrm>
              <a:prstGeom prst="rect">
                <a:avLst/>
              </a:pr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ja-JP" altLang="ja-JP" sz="1800">
                  <a:solidFill>
                    <a:srgbClr val="000000"/>
                  </a:solidFill>
                  <a:latin typeface="HG丸ｺﾞｼｯｸM-PRO" pitchFamily="50" charset="-128"/>
                  <a:ea typeface="HG丸ｺﾞｼｯｸM-PRO" pitchFamily="50" charset="-128"/>
                </a:endParaRPr>
              </a:p>
            </p:txBody>
          </p:sp>
        </p:grpSp>
        <p:grpSp>
          <p:nvGrpSpPr>
            <p:cNvPr id="282" name="Group 76">
              <a:extLst>
                <a:ext uri="{FF2B5EF4-FFF2-40B4-BE49-F238E27FC236}">
                  <a16:creationId xmlns:a16="http://schemas.microsoft.com/office/drawing/2014/main" id="{FCE14470-EA9A-4965-8E90-6D86435DC0EF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 flipH="1">
              <a:off x="4811" y="1091"/>
              <a:ext cx="142" cy="277"/>
              <a:chOff x="7784" y="11496"/>
              <a:chExt cx="1673" cy="1665"/>
            </a:xfrm>
          </p:grpSpPr>
          <p:sp>
            <p:nvSpPr>
              <p:cNvPr id="289" name="AutoShape 77">
                <a:extLst>
                  <a:ext uri="{FF2B5EF4-FFF2-40B4-BE49-F238E27FC236}">
                    <a16:creationId xmlns:a16="http://schemas.microsoft.com/office/drawing/2014/main" id="{E7A05CE3-70AB-49F6-93F8-3B84C5C86519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829"/>
                <a:ext cx="1673" cy="133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2698 w 21600"/>
                  <a:gd name="T13" fmla="*/ 2692 h 21600"/>
                  <a:gd name="T14" fmla="*/ 18902 w 21600"/>
                  <a:gd name="T15" fmla="*/ 18908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1792" y="21600"/>
                    </a:lnTo>
                    <a:lnTo>
                      <a:pt x="19808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ja-JP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290" name="Rectangle 78">
                <a:extLst>
                  <a:ext uri="{FF2B5EF4-FFF2-40B4-BE49-F238E27FC236}">
                    <a16:creationId xmlns:a16="http://schemas.microsoft.com/office/drawing/2014/main" id="{1DE8DA06-56D4-4D28-9634-BE22E371FE64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496"/>
                <a:ext cx="1673" cy="333"/>
              </a:xfrm>
              <a:prstGeom prst="rect">
                <a:avLst/>
              </a:pr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ja-JP" altLang="ja-JP" sz="800">
                  <a:solidFill>
                    <a:srgbClr val="000000"/>
                  </a:solidFill>
                  <a:latin typeface="HG丸ｺﾞｼｯｸM-PRO" pitchFamily="50" charset="-128"/>
                  <a:ea typeface="HG丸ｺﾞｼｯｸM-PRO" pitchFamily="50" charset="-128"/>
                </a:endParaRPr>
              </a:p>
            </p:txBody>
          </p:sp>
        </p:grpSp>
        <p:grpSp>
          <p:nvGrpSpPr>
            <p:cNvPr id="283" name="Group 79">
              <a:extLst>
                <a:ext uri="{FF2B5EF4-FFF2-40B4-BE49-F238E27FC236}">
                  <a16:creationId xmlns:a16="http://schemas.microsoft.com/office/drawing/2014/main" id="{4C38C64B-1C4A-4929-99A4-E843F9AE5F7F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 flipH="1">
              <a:off x="4966" y="1091"/>
              <a:ext cx="142" cy="277"/>
              <a:chOff x="7784" y="11496"/>
              <a:chExt cx="1673" cy="1665"/>
            </a:xfrm>
          </p:grpSpPr>
          <p:sp>
            <p:nvSpPr>
              <p:cNvPr id="287" name="AutoShape 80">
                <a:extLst>
                  <a:ext uri="{FF2B5EF4-FFF2-40B4-BE49-F238E27FC236}">
                    <a16:creationId xmlns:a16="http://schemas.microsoft.com/office/drawing/2014/main" id="{2E663AF3-3E3B-4F9E-B4CC-E652FFE68BC8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829"/>
                <a:ext cx="1673" cy="133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2698 w 21600"/>
                  <a:gd name="T13" fmla="*/ 2692 h 21600"/>
                  <a:gd name="T14" fmla="*/ 18902 w 21600"/>
                  <a:gd name="T15" fmla="*/ 18908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1792" y="21600"/>
                    </a:lnTo>
                    <a:lnTo>
                      <a:pt x="19808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ja-JP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288" name="Rectangle 81">
                <a:extLst>
                  <a:ext uri="{FF2B5EF4-FFF2-40B4-BE49-F238E27FC236}">
                    <a16:creationId xmlns:a16="http://schemas.microsoft.com/office/drawing/2014/main" id="{883D1A7A-30EB-4481-8354-314F2FA63850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496"/>
                <a:ext cx="1673" cy="333"/>
              </a:xfrm>
              <a:prstGeom prst="rect">
                <a:avLst/>
              </a:pr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ja-JP" altLang="ja-JP" sz="800">
                  <a:solidFill>
                    <a:srgbClr val="000000"/>
                  </a:solidFill>
                  <a:latin typeface="HG丸ｺﾞｼｯｸM-PRO" pitchFamily="50" charset="-128"/>
                  <a:ea typeface="HG丸ｺﾞｼｯｸM-PRO" pitchFamily="50" charset="-128"/>
                </a:endParaRPr>
              </a:p>
            </p:txBody>
          </p:sp>
        </p:grpSp>
        <p:grpSp>
          <p:nvGrpSpPr>
            <p:cNvPr id="284" name="Group 82">
              <a:extLst>
                <a:ext uri="{FF2B5EF4-FFF2-40B4-BE49-F238E27FC236}">
                  <a16:creationId xmlns:a16="http://schemas.microsoft.com/office/drawing/2014/main" id="{C9C73072-F20B-4306-A051-18C3F9859515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 flipH="1">
              <a:off x="5122" y="1091"/>
              <a:ext cx="142" cy="277"/>
              <a:chOff x="7784" y="11496"/>
              <a:chExt cx="1673" cy="1665"/>
            </a:xfrm>
          </p:grpSpPr>
          <p:sp>
            <p:nvSpPr>
              <p:cNvPr id="285" name="AutoShape 83">
                <a:extLst>
                  <a:ext uri="{FF2B5EF4-FFF2-40B4-BE49-F238E27FC236}">
                    <a16:creationId xmlns:a16="http://schemas.microsoft.com/office/drawing/2014/main" id="{6D54B0A7-9456-49E4-9755-BF2BA09C0F25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829"/>
                <a:ext cx="1673" cy="133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2698 w 21600"/>
                  <a:gd name="T13" fmla="*/ 2692 h 21600"/>
                  <a:gd name="T14" fmla="*/ 18902 w 21600"/>
                  <a:gd name="T15" fmla="*/ 18908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1792" y="21600"/>
                    </a:lnTo>
                    <a:lnTo>
                      <a:pt x="19808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ja-JP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286" name="Rectangle 84">
                <a:extLst>
                  <a:ext uri="{FF2B5EF4-FFF2-40B4-BE49-F238E27FC236}">
                    <a16:creationId xmlns:a16="http://schemas.microsoft.com/office/drawing/2014/main" id="{733D4892-FD86-4795-BD8E-313E8CD7C0D4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496"/>
                <a:ext cx="1673" cy="333"/>
              </a:xfrm>
              <a:prstGeom prst="rect">
                <a:avLst/>
              </a:pr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ja-JP" altLang="ja-JP" sz="1800">
                  <a:solidFill>
                    <a:srgbClr val="000000"/>
                  </a:solidFill>
                  <a:latin typeface="HG丸ｺﾞｼｯｸM-PRO" pitchFamily="50" charset="-128"/>
                  <a:ea typeface="HG丸ｺﾞｼｯｸM-PRO" pitchFamily="50" charset="-128"/>
                </a:endParaRPr>
              </a:p>
            </p:txBody>
          </p:sp>
        </p:grpSp>
      </p:grpSp>
      <p:sp>
        <p:nvSpPr>
          <p:cNvPr id="321" name="スマイル 320">
            <a:extLst>
              <a:ext uri="{FF2B5EF4-FFF2-40B4-BE49-F238E27FC236}">
                <a16:creationId xmlns:a16="http://schemas.microsoft.com/office/drawing/2014/main" id="{88ED8823-F9A5-48C8-8D05-7A7A0A6D5E94}"/>
              </a:ext>
            </a:extLst>
          </p:cNvPr>
          <p:cNvSpPr/>
          <p:nvPr/>
        </p:nvSpPr>
        <p:spPr bwMode="auto">
          <a:xfrm>
            <a:off x="4720580" y="2602473"/>
            <a:ext cx="144348" cy="161200"/>
          </a:xfrm>
          <a:prstGeom prst="smileyFace">
            <a:avLst>
              <a:gd name="adj" fmla="val 4653"/>
            </a:avLst>
          </a:prstGeom>
          <a:solidFill>
            <a:srgbClr val="FF9966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50" charset="-128"/>
            </a:endParaRPr>
          </a:p>
        </p:txBody>
      </p:sp>
      <p:grpSp>
        <p:nvGrpSpPr>
          <p:cNvPr id="322" name="Group 29">
            <a:extLst>
              <a:ext uri="{FF2B5EF4-FFF2-40B4-BE49-F238E27FC236}">
                <a16:creationId xmlns:a16="http://schemas.microsoft.com/office/drawing/2014/main" id="{74935D36-E503-4DE7-83CC-C58641A8095A}"/>
              </a:ext>
            </a:extLst>
          </p:cNvPr>
          <p:cNvGrpSpPr>
            <a:grpSpLocks/>
          </p:cNvGrpSpPr>
          <p:nvPr/>
        </p:nvGrpSpPr>
        <p:grpSpPr bwMode="auto">
          <a:xfrm>
            <a:off x="4900124" y="2591733"/>
            <a:ext cx="190500" cy="153987"/>
            <a:chOff x="4740" y="935"/>
            <a:chExt cx="725" cy="771"/>
          </a:xfrm>
        </p:grpSpPr>
        <p:sp>
          <p:nvSpPr>
            <p:cNvPr id="323" name="AutoShape 30">
              <a:extLst>
                <a:ext uri="{FF2B5EF4-FFF2-40B4-BE49-F238E27FC236}">
                  <a16:creationId xmlns:a16="http://schemas.microsoft.com/office/drawing/2014/main" id="{5FDF276B-70F4-4ECE-931E-824CB0FE6176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4740" y="1450"/>
              <a:ext cx="725" cy="256"/>
            </a:xfrm>
            <a:prstGeom prst="cube">
              <a:avLst>
                <a:gd name="adj" fmla="val 82884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74295" tIns="8890" rIns="74295" bIns="8890"/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ja-JP" altLang="ja-JP" sz="1800">
                <a:solidFill>
                  <a:srgbClr val="000000"/>
                </a:solidFill>
                <a:latin typeface="HG丸ｺﾞｼｯｸM-PRO" pitchFamily="50" charset="-128"/>
                <a:ea typeface="HG丸ｺﾞｼｯｸM-PRO" pitchFamily="50" charset="-128"/>
              </a:endParaRPr>
            </a:p>
          </p:txBody>
        </p:sp>
        <p:grpSp>
          <p:nvGrpSpPr>
            <p:cNvPr id="324" name="Group 31">
              <a:extLst>
                <a:ext uri="{FF2B5EF4-FFF2-40B4-BE49-F238E27FC236}">
                  <a16:creationId xmlns:a16="http://schemas.microsoft.com/office/drawing/2014/main" id="{BAFE56C2-F9BA-4F87-AFEA-59A26FC61357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 flipH="1">
              <a:off x="4893" y="1216"/>
              <a:ext cx="142" cy="278"/>
              <a:chOff x="7784" y="11496"/>
              <a:chExt cx="1673" cy="1665"/>
            </a:xfrm>
          </p:grpSpPr>
          <p:sp>
            <p:nvSpPr>
              <p:cNvPr id="376" name="AutoShape 32">
                <a:extLst>
                  <a:ext uri="{FF2B5EF4-FFF2-40B4-BE49-F238E27FC236}">
                    <a16:creationId xmlns:a16="http://schemas.microsoft.com/office/drawing/2014/main" id="{566C6398-C37A-46AF-A28D-3917D6F20216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829"/>
                <a:ext cx="1673" cy="133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2698 w 21600"/>
                  <a:gd name="T13" fmla="*/ 2692 h 21600"/>
                  <a:gd name="T14" fmla="*/ 18902 w 21600"/>
                  <a:gd name="T15" fmla="*/ 18908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1792" y="21600"/>
                    </a:lnTo>
                    <a:lnTo>
                      <a:pt x="19808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ja-JP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377" name="Rectangle 33">
                <a:extLst>
                  <a:ext uri="{FF2B5EF4-FFF2-40B4-BE49-F238E27FC236}">
                    <a16:creationId xmlns:a16="http://schemas.microsoft.com/office/drawing/2014/main" id="{9C1361E1-2D23-43F3-A76A-5B52B66B012A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496"/>
                <a:ext cx="1673" cy="333"/>
              </a:xfrm>
              <a:prstGeom prst="rect">
                <a:avLst/>
              </a:pr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ja-JP" altLang="ja-JP" sz="1800">
                  <a:solidFill>
                    <a:srgbClr val="000000"/>
                  </a:solidFill>
                  <a:latin typeface="HG丸ｺﾞｼｯｸM-PRO" pitchFamily="50" charset="-128"/>
                  <a:ea typeface="HG丸ｺﾞｼｯｸM-PRO" pitchFamily="50" charset="-128"/>
                </a:endParaRPr>
              </a:p>
            </p:txBody>
          </p:sp>
        </p:grpSp>
        <p:grpSp>
          <p:nvGrpSpPr>
            <p:cNvPr id="325" name="Group 34">
              <a:extLst>
                <a:ext uri="{FF2B5EF4-FFF2-40B4-BE49-F238E27FC236}">
                  <a16:creationId xmlns:a16="http://schemas.microsoft.com/office/drawing/2014/main" id="{A71FFEF5-B917-43C8-A8E5-90B00B1F336A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 flipH="1">
              <a:off x="5048" y="1216"/>
              <a:ext cx="142" cy="278"/>
              <a:chOff x="7784" y="11496"/>
              <a:chExt cx="1673" cy="1665"/>
            </a:xfrm>
          </p:grpSpPr>
          <p:sp>
            <p:nvSpPr>
              <p:cNvPr id="374" name="AutoShape 35">
                <a:extLst>
                  <a:ext uri="{FF2B5EF4-FFF2-40B4-BE49-F238E27FC236}">
                    <a16:creationId xmlns:a16="http://schemas.microsoft.com/office/drawing/2014/main" id="{5610F2E1-8CD7-4BF3-8A12-916B4604FAA9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829"/>
                <a:ext cx="1673" cy="133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2698 w 21600"/>
                  <a:gd name="T13" fmla="*/ 2692 h 21600"/>
                  <a:gd name="T14" fmla="*/ 18902 w 21600"/>
                  <a:gd name="T15" fmla="*/ 18908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1792" y="21600"/>
                    </a:lnTo>
                    <a:lnTo>
                      <a:pt x="19808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ja-JP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375" name="Rectangle 36">
                <a:extLst>
                  <a:ext uri="{FF2B5EF4-FFF2-40B4-BE49-F238E27FC236}">
                    <a16:creationId xmlns:a16="http://schemas.microsoft.com/office/drawing/2014/main" id="{4D941F6C-A23E-4625-916F-CC84928FA0D2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496"/>
                <a:ext cx="1673" cy="333"/>
              </a:xfrm>
              <a:prstGeom prst="rect">
                <a:avLst/>
              </a:pr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ja-JP" altLang="ja-JP" sz="1800">
                  <a:solidFill>
                    <a:srgbClr val="000000"/>
                  </a:solidFill>
                  <a:latin typeface="HG丸ｺﾞｼｯｸM-PRO" pitchFamily="50" charset="-128"/>
                  <a:ea typeface="HG丸ｺﾞｼｯｸM-PRO" pitchFamily="50" charset="-128"/>
                </a:endParaRPr>
              </a:p>
            </p:txBody>
          </p:sp>
        </p:grpSp>
        <p:grpSp>
          <p:nvGrpSpPr>
            <p:cNvPr id="326" name="Group 37">
              <a:extLst>
                <a:ext uri="{FF2B5EF4-FFF2-40B4-BE49-F238E27FC236}">
                  <a16:creationId xmlns:a16="http://schemas.microsoft.com/office/drawing/2014/main" id="{74A0499D-98EB-4D4B-B3E9-069FE3C14898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 flipH="1">
              <a:off x="5203" y="1216"/>
              <a:ext cx="143" cy="278"/>
              <a:chOff x="7784" y="11496"/>
              <a:chExt cx="1673" cy="1665"/>
            </a:xfrm>
          </p:grpSpPr>
          <p:sp>
            <p:nvSpPr>
              <p:cNvPr id="372" name="AutoShape 38">
                <a:extLst>
                  <a:ext uri="{FF2B5EF4-FFF2-40B4-BE49-F238E27FC236}">
                    <a16:creationId xmlns:a16="http://schemas.microsoft.com/office/drawing/2014/main" id="{246E4839-295A-40E8-AC62-1D3774EB03C6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829"/>
                <a:ext cx="1673" cy="133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2698 w 21600"/>
                  <a:gd name="T13" fmla="*/ 2692 h 21600"/>
                  <a:gd name="T14" fmla="*/ 18902 w 21600"/>
                  <a:gd name="T15" fmla="*/ 18908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1792" y="21600"/>
                    </a:lnTo>
                    <a:lnTo>
                      <a:pt x="19808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ja-JP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373" name="Rectangle 39">
                <a:extLst>
                  <a:ext uri="{FF2B5EF4-FFF2-40B4-BE49-F238E27FC236}">
                    <a16:creationId xmlns:a16="http://schemas.microsoft.com/office/drawing/2014/main" id="{B05A2C1E-A064-4F4F-BA1A-E4BE9A0D8C52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496"/>
                <a:ext cx="1673" cy="333"/>
              </a:xfrm>
              <a:prstGeom prst="rect">
                <a:avLst/>
              </a:pr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ja-JP" altLang="ja-JP" sz="1800">
                  <a:solidFill>
                    <a:srgbClr val="000000"/>
                  </a:solidFill>
                  <a:latin typeface="HG丸ｺﾞｼｯｸM-PRO" pitchFamily="50" charset="-128"/>
                  <a:ea typeface="HG丸ｺﾞｼｯｸM-PRO" pitchFamily="50" charset="-128"/>
                </a:endParaRPr>
              </a:p>
            </p:txBody>
          </p:sp>
        </p:grpSp>
        <p:grpSp>
          <p:nvGrpSpPr>
            <p:cNvPr id="327" name="Group 40">
              <a:extLst>
                <a:ext uri="{FF2B5EF4-FFF2-40B4-BE49-F238E27FC236}">
                  <a16:creationId xmlns:a16="http://schemas.microsoft.com/office/drawing/2014/main" id="{559428F1-E707-4D9C-8D0E-BF066F800A59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 flipH="1">
              <a:off x="4853" y="1292"/>
              <a:ext cx="142" cy="277"/>
              <a:chOff x="7784" y="11496"/>
              <a:chExt cx="1673" cy="1665"/>
            </a:xfrm>
          </p:grpSpPr>
          <p:sp>
            <p:nvSpPr>
              <p:cNvPr id="370" name="AutoShape 41">
                <a:extLst>
                  <a:ext uri="{FF2B5EF4-FFF2-40B4-BE49-F238E27FC236}">
                    <a16:creationId xmlns:a16="http://schemas.microsoft.com/office/drawing/2014/main" id="{74B83A25-7A5F-4C54-A95E-68496B4441A6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829"/>
                <a:ext cx="1673" cy="133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2698 w 21600"/>
                  <a:gd name="T13" fmla="*/ 2692 h 21600"/>
                  <a:gd name="T14" fmla="*/ 18902 w 21600"/>
                  <a:gd name="T15" fmla="*/ 18908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1792" y="21600"/>
                    </a:lnTo>
                    <a:lnTo>
                      <a:pt x="19808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ja-JP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371" name="Rectangle 42">
                <a:extLst>
                  <a:ext uri="{FF2B5EF4-FFF2-40B4-BE49-F238E27FC236}">
                    <a16:creationId xmlns:a16="http://schemas.microsoft.com/office/drawing/2014/main" id="{708A2A54-5299-4802-9C8D-2945C55E043F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496"/>
                <a:ext cx="1673" cy="333"/>
              </a:xfrm>
              <a:prstGeom prst="rect">
                <a:avLst/>
              </a:pr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ja-JP" altLang="ja-JP" sz="1800">
                  <a:solidFill>
                    <a:srgbClr val="000000"/>
                  </a:solidFill>
                  <a:latin typeface="HG丸ｺﾞｼｯｸM-PRO" pitchFamily="50" charset="-128"/>
                  <a:ea typeface="HG丸ｺﾞｼｯｸM-PRO" pitchFamily="50" charset="-128"/>
                </a:endParaRPr>
              </a:p>
            </p:txBody>
          </p:sp>
        </p:grpSp>
        <p:grpSp>
          <p:nvGrpSpPr>
            <p:cNvPr id="328" name="Group 43">
              <a:extLst>
                <a:ext uri="{FF2B5EF4-FFF2-40B4-BE49-F238E27FC236}">
                  <a16:creationId xmlns:a16="http://schemas.microsoft.com/office/drawing/2014/main" id="{535E0995-4E85-464E-A6F4-C7F0D6983F42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 flipH="1">
              <a:off x="5008" y="1292"/>
              <a:ext cx="142" cy="277"/>
              <a:chOff x="7784" y="11496"/>
              <a:chExt cx="1673" cy="1665"/>
            </a:xfrm>
          </p:grpSpPr>
          <p:sp>
            <p:nvSpPr>
              <p:cNvPr id="368" name="AutoShape 44">
                <a:extLst>
                  <a:ext uri="{FF2B5EF4-FFF2-40B4-BE49-F238E27FC236}">
                    <a16:creationId xmlns:a16="http://schemas.microsoft.com/office/drawing/2014/main" id="{4022FBCB-8F47-4A45-B583-99B48324E55F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829"/>
                <a:ext cx="1673" cy="133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2698 w 21600"/>
                  <a:gd name="T13" fmla="*/ 2692 h 21600"/>
                  <a:gd name="T14" fmla="*/ 18902 w 21600"/>
                  <a:gd name="T15" fmla="*/ 18908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1792" y="21600"/>
                    </a:lnTo>
                    <a:lnTo>
                      <a:pt x="19808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ja-JP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369" name="Rectangle 45">
                <a:extLst>
                  <a:ext uri="{FF2B5EF4-FFF2-40B4-BE49-F238E27FC236}">
                    <a16:creationId xmlns:a16="http://schemas.microsoft.com/office/drawing/2014/main" id="{00A2B946-2C30-419B-8983-EB9C9C574EC4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496"/>
                <a:ext cx="1673" cy="333"/>
              </a:xfrm>
              <a:prstGeom prst="rect">
                <a:avLst/>
              </a:pr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ja-JP" altLang="ja-JP" sz="1800">
                  <a:solidFill>
                    <a:srgbClr val="000000"/>
                  </a:solidFill>
                  <a:latin typeface="HG丸ｺﾞｼｯｸM-PRO" pitchFamily="50" charset="-128"/>
                  <a:ea typeface="HG丸ｺﾞｼｯｸM-PRO" pitchFamily="50" charset="-128"/>
                </a:endParaRPr>
              </a:p>
            </p:txBody>
          </p:sp>
        </p:grpSp>
        <p:grpSp>
          <p:nvGrpSpPr>
            <p:cNvPr id="329" name="Group 46">
              <a:extLst>
                <a:ext uri="{FF2B5EF4-FFF2-40B4-BE49-F238E27FC236}">
                  <a16:creationId xmlns:a16="http://schemas.microsoft.com/office/drawing/2014/main" id="{93705319-F080-49CD-81EA-657628BF05AA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 flipH="1">
              <a:off x="5164" y="1292"/>
              <a:ext cx="142" cy="277"/>
              <a:chOff x="7784" y="11496"/>
              <a:chExt cx="1673" cy="1665"/>
            </a:xfrm>
          </p:grpSpPr>
          <p:sp>
            <p:nvSpPr>
              <p:cNvPr id="366" name="AutoShape 47">
                <a:extLst>
                  <a:ext uri="{FF2B5EF4-FFF2-40B4-BE49-F238E27FC236}">
                    <a16:creationId xmlns:a16="http://schemas.microsoft.com/office/drawing/2014/main" id="{F35FC05F-3F8B-4A80-8504-E077C5773EFE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829"/>
                <a:ext cx="1673" cy="133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2698 w 21600"/>
                  <a:gd name="T13" fmla="*/ 2692 h 21600"/>
                  <a:gd name="T14" fmla="*/ 18902 w 21600"/>
                  <a:gd name="T15" fmla="*/ 18908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1792" y="21600"/>
                    </a:lnTo>
                    <a:lnTo>
                      <a:pt x="19808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ja-JP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367" name="Rectangle 48">
                <a:extLst>
                  <a:ext uri="{FF2B5EF4-FFF2-40B4-BE49-F238E27FC236}">
                    <a16:creationId xmlns:a16="http://schemas.microsoft.com/office/drawing/2014/main" id="{DF8A5EE1-AD0F-4293-B782-4183BFD02584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496"/>
                <a:ext cx="1673" cy="333"/>
              </a:xfrm>
              <a:prstGeom prst="rect">
                <a:avLst/>
              </a:pr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ja-JP" altLang="ja-JP" sz="1800">
                  <a:solidFill>
                    <a:srgbClr val="000000"/>
                  </a:solidFill>
                  <a:latin typeface="HG丸ｺﾞｼｯｸM-PRO" pitchFamily="50" charset="-128"/>
                  <a:ea typeface="HG丸ｺﾞｼｯｸM-PRO" pitchFamily="50" charset="-128"/>
                </a:endParaRPr>
              </a:p>
            </p:txBody>
          </p:sp>
        </p:grpSp>
        <p:grpSp>
          <p:nvGrpSpPr>
            <p:cNvPr id="330" name="Group 49">
              <a:extLst>
                <a:ext uri="{FF2B5EF4-FFF2-40B4-BE49-F238E27FC236}">
                  <a16:creationId xmlns:a16="http://schemas.microsoft.com/office/drawing/2014/main" id="{373F9B12-5C99-4569-9ADE-BF8E1987CD5C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 flipH="1">
              <a:off x="4811" y="1373"/>
              <a:ext cx="143" cy="277"/>
              <a:chOff x="7784" y="11496"/>
              <a:chExt cx="1673" cy="1665"/>
            </a:xfrm>
          </p:grpSpPr>
          <p:sp>
            <p:nvSpPr>
              <p:cNvPr id="364" name="AutoShape 50">
                <a:extLst>
                  <a:ext uri="{FF2B5EF4-FFF2-40B4-BE49-F238E27FC236}">
                    <a16:creationId xmlns:a16="http://schemas.microsoft.com/office/drawing/2014/main" id="{434FC6A2-0128-43B5-A01C-0F38796A1217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829"/>
                <a:ext cx="1673" cy="133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2698 w 21600"/>
                  <a:gd name="T13" fmla="*/ 2692 h 21600"/>
                  <a:gd name="T14" fmla="*/ 18902 w 21600"/>
                  <a:gd name="T15" fmla="*/ 18908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1792" y="21600"/>
                    </a:lnTo>
                    <a:lnTo>
                      <a:pt x="19808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ja-JP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365" name="Rectangle 51">
                <a:extLst>
                  <a:ext uri="{FF2B5EF4-FFF2-40B4-BE49-F238E27FC236}">
                    <a16:creationId xmlns:a16="http://schemas.microsoft.com/office/drawing/2014/main" id="{43486F35-FE5D-4A2E-8303-49B669C93E6D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496"/>
                <a:ext cx="1673" cy="333"/>
              </a:xfrm>
              <a:prstGeom prst="rect">
                <a:avLst/>
              </a:pr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ja-JP" altLang="ja-JP" sz="1800">
                  <a:solidFill>
                    <a:srgbClr val="000000"/>
                  </a:solidFill>
                  <a:latin typeface="HG丸ｺﾞｼｯｸM-PRO" pitchFamily="50" charset="-128"/>
                  <a:ea typeface="HG丸ｺﾞｼｯｸM-PRO" pitchFamily="50" charset="-128"/>
                </a:endParaRPr>
              </a:p>
            </p:txBody>
          </p:sp>
        </p:grpSp>
        <p:grpSp>
          <p:nvGrpSpPr>
            <p:cNvPr id="331" name="Group 52">
              <a:extLst>
                <a:ext uri="{FF2B5EF4-FFF2-40B4-BE49-F238E27FC236}">
                  <a16:creationId xmlns:a16="http://schemas.microsoft.com/office/drawing/2014/main" id="{B8FDBF4F-1EA7-4F5B-AE3A-F07803B7F67E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 flipH="1">
              <a:off x="4966" y="1373"/>
              <a:ext cx="143" cy="277"/>
              <a:chOff x="7784" y="11496"/>
              <a:chExt cx="1673" cy="1665"/>
            </a:xfrm>
          </p:grpSpPr>
          <p:sp>
            <p:nvSpPr>
              <p:cNvPr id="362" name="AutoShape 53">
                <a:extLst>
                  <a:ext uri="{FF2B5EF4-FFF2-40B4-BE49-F238E27FC236}">
                    <a16:creationId xmlns:a16="http://schemas.microsoft.com/office/drawing/2014/main" id="{1F04F18E-D89D-4EEB-9127-3F99C30CDDA4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829"/>
                <a:ext cx="1673" cy="133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2698 w 21600"/>
                  <a:gd name="T13" fmla="*/ 2692 h 21600"/>
                  <a:gd name="T14" fmla="*/ 18902 w 21600"/>
                  <a:gd name="T15" fmla="*/ 18908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1792" y="21600"/>
                    </a:lnTo>
                    <a:lnTo>
                      <a:pt x="19808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ja-JP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363" name="Rectangle 54">
                <a:extLst>
                  <a:ext uri="{FF2B5EF4-FFF2-40B4-BE49-F238E27FC236}">
                    <a16:creationId xmlns:a16="http://schemas.microsoft.com/office/drawing/2014/main" id="{D3C9D67D-DF7A-40A6-8020-792E0750C5E5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496"/>
                <a:ext cx="1673" cy="333"/>
              </a:xfrm>
              <a:prstGeom prst="rect">
                <a:avLst/>
              </a:pr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ja-JP" altLang="ja-JP" sz="1800">
                  <a:solidFill>
                    <a:srgbClr val="000000"/>
                  </a:solidFill>
                  <a:latin typeface="HG丸ｺﾞｼｯｸM-PRO" pitchFamily="50" charset="-128"/>
                  <a:ea typeface="HG丸ｺﾞｼｯｸM-PRO" pitchFamily="50" charset="-128"/>
                </a:endParaRPr>
              </a:p>
            </p:txBody>
          </p:sp>
        </p:grpSp>
        <p:grpSp>
          <p:nvGrpSpPr>
            <p:cNvPr id="332" name="Group 55">
              <a:extLst>
                <a:ext uri="{FF2B5EF4-FFF2-40B4-BE49-F238E27FC236}">
                  <a16:creationId xmlns:a16="http://schemas.microsoft.com/office/drawing/2014/main" id="{C902067E-E363-4D33-9832-52D4F7694FE6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 flipH="1">
              <a:off x="5122" y="1373"/>
              <a:ext cx="142" cy="277"/>
              <a:chOff x="7784" y="11496"/>
              <a:chExt cx="1673" cy="1665"/>
            </a:xfrm>
          </p:grpSpPr>
          <p:sp>
            <p:nvSpPr>
              <p:cNvPr id="360" name="AutoShape 56">
                <a:extLst>
                  <a:ext uri="{FF2B5EF4-FFF2-40B4-BE49-F238E27FC236}">
                    <a16:creationId xmlns:a16="http://schemas.microsoft.com/office/drawing/2014/main" id="{277D09AD-FE7A-4254-90E4-4B701A0E1618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829"/>
                <a:ext cx="1673" cy="133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2698 w 21600"/>
                  <a:gd name="T13" fmla="*/ 2692 h 21600"/>
                  <a:gd name="T14" fmla="*/ 18902 w 21600"/>
                  <a:gd name="T15" fmla="*/ 18908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1792" y="21600"/>
                    </a:lnTo>
                    <a:lnTo>
                      <a:pt x="19808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ja-JP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361" name="Rectangle 57">
                <a:extLst>
                  <a:ext uri="{FF2B5EF4-FFF2-40B4-BE49-F238E27FC236}">
                    <a16:creationId xmlns:a16="http://schemas.microsoft.com/office/drawing/2014/main" id="{C9EF7B79-52F3-4288-90EA-0055DD0C40E7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496"/>
                <a:ext cx="1673" cy="333"/>
              </a:xfrm>
              <a:prstGeom prst="rect">
                <a:avLst/>
              </a:pr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ja-JP" altLang="ja-JP" sz="1800">
                  <a:solidFill>
                    <a:srgbClr val="000000"/>
                  </a:solidFill>
                  <a:latin typeface="HG丸ｺﾞｼｯｸM-PRO" pitchFamily="50" charset="-128"/>
                  <a:ea typeface="HG丸ｺﾞｼｯｸM-PRO" pitchFamily="50" charset="-128"/>
                </a:endParaRPr>
              </a:p>
            </p:txBody>
          </p:sp>
        </p:grpSp>
        <p:grpSp>
          <p:nvGrpSpPr>
            <p:cNvPr id="333" name="Group 58">
              <a:extLst>
                <a:ext uri="{FF2B5EF4-FFF2-40B4-BE49-F238E27FC236}">
                  <a16:creationId xmlns:a16="http://schemas.microsoft.com/office/drawing/2014/main" id="{77288028-0E4E-473A-8B75-844523B06E76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 flipH="1">
              <a:off x="4892" y="935"/>
              <a:ext cx="143" cy="278"/>
              <a:chOff x="7784" y="11496"/>
              <a:chExt cx="1673" cy="1665"/>
            </a:xfrm>
          </p:grpSpPr>
          <p:sp>
            <p:nvSpPr>
              <p:cNvPr id="358" name="AutoShape 59">
                <a:extLst>
                  <a:ext uri="{FF2B5EF4-FFF2-40B4-BE49-F238E27FC236}">
                    <a16:creationId xmlns:a16="http://schemas.microsoft.com/office/drawing/2014/main" id="{A47A348A-19CD-4FE5-A43E-6F5BF437AE5F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829"/>
                <a:ext cx="1673" cy="133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2698 w 21600"/>
                  <a:gd name="T13" fmla="*/ 2692 h 21600"/>
                  <a:gd name="T14" fmla="*/ 18902 w 21600"/>
                  <a:gd name="T15" fmla="*/ 18908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1792" y="21600"/>
                    </a:lnTo>
                    <a:lnTo>
                      <a:pt x="19808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ja-JP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359" name="Rectangle 60">
                <a:extLst>
                  <a:ext uri="{FF2B5EF4-FFF2-40B4-BE49-F238E27FC236}">
                    <a16:creationId xmlns:a16="http://schemas.microsoft.com/office/drawing/2014/main" id="{BB212C95-104C-45DC-83DA-887840557822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496"/>
                <a:ext cx="1673" cy="333"/>
              </a:xfrm>
              <a:prstGeom prst="rect">
                <a:avLst/>
              </a:pr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ja-JP" altLang="ja-JP" sz="1800">
                  <a:solidFill>
                    <a:srgbClr val="000000"/>
                  </a:solidFill>
                  <a:latin typeface="HG丸ｺﾞｼｯｸM-PRO" pitchFamily="50" charset="-128"/>
                  <a:ea typeface="HG丸ｺﾞｼｯｸM-PRO" pitchFamily="50" charset="-128"/>
                </a:endParaRPr>
              </a:p>
            </p:txBody>
          </p:sp>
        </p:grpSp>
        <p:grpSp>
          <p:nvGrpSpPr>
            <p:cNvPr id="334" name="Group 61">
              <a:extLst>
                <a:ext uri="{FF2B5EF4-FFF2-40B4-BE49-F238E27FC236}">
                  <a16:creationId xmlns:a16="http://schemas.microsoft.com/office/drawing/2014/main" id="{5A6130F7-46C0-42CB-9384-2A27DE33F16E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 flipH="1">
              <a:off x="5047" y="935"/>
              <a:ext cx="143" cy="278"/>
              <a:chOff x="7784" y="11496"/>
              <a:chExt cx="1673" cy="1665"/>
            </a:xfrm>
          </p:grpSpPr>
          <p:sp>
            <p:nvSpPr>
              <p:cNvPr id="356" name="AutoShape 62">
                <a:extLst>
                  <a:ext uri="{FF2B5EF4-FFF2-40B4-BE49-F238E27FC236}">
                    <a16:creationId xmlns:a16="http://schemas.microsoft.com/office/drawing/2014/main" id="{71EBA07B-4FE1-46B0-B354-04968AAC9AFA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829"/>
                <a:ext cx="1673" cy="133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2698 w 21600"/>
                  <a:gd name="T13" fmla="*/ 2692 h 21600"/>
                  <a:gd name="T14" fmla="*/ 18902 w 21600"/>
                  <a:gd name="T15" fmla="*/ 18908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1792" y="21600"/>
                    </a:lnTo>
                    <a:lnTo>
                      <a:pt x="19808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ja-JP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357" name="Rectangle 63">
                <a:extLst>
                  <a:ext uri="{FF2B5EF4-FFF2-40B4-BE49-F238E27FC236}">
                    <a16:creationId xmlns:a16="http://schemas.microsoft.com/office/drawing/2014/main" id="{F5DF2378-33CF-4898-A23F-E1239F472882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496"/>
                <a:ext cx="1673" cy="333"/>
              </a:xfrm>
              <a:prstGeom prst="rect">
                <a:avLst/>
              </a:pr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ja-JP" altLang="ja-JP" sz="1800">
                  <a:solidFill>
                    <a:srgbClr val="000000"/>
                  </a:solidFill>
                  <a:latin typeface="HG丸ｺﾞｼｯｸM-PRO" pitchFamily="50" charset="-128"/>
                  <a:ea typeface="HG丸ｺﾞｼｯｸM-PRO" pitchFamily="50" charset="-128"/>
                </a:endParaRPr>
              </a:p>
            </p:txBody>
          </p:sp>
        </p:grpSp>
        <p:grpSp>
          <p:nvGrpSpPr>
            <p:cNvPr id="335" name="Group 64">
              <a:extLst>
                <a:ext uri="{FF2B5EF4-FFF2-40B4-BE49-F238E27FC236}">
                  <a16:creationId xmlns:a16="http://schemas.microsoft.com/office/drawing/2014/main" id="{32CBF9D7-8A11-45E2-B07B-52FF16CF6E53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 flipH="1">
              <a:off x="5203" y="935"/>
              <a:ext cx="142" cy="278"/>
              <a:chOff x="7784" y="11496"/>
              <a:chExt cx="1673" cy="1665"/>
            </a:xfrm>
          </p:grpSpPr>
          <p:sp>
            <p:nvSpPr>
              <p:cNvPr id="354" name="AutoShape 65">
                <a:extLst>
                  <a:ext uri="{FF2B5EF4-FFF2-40B4-BE49-F238E27FC236}">
                    <a16:creationId xmlns:a16="http://schemas.microsoft.com/office/drawing/2014/main" id="{920B175F-24C9-4A4F-92DC-4FAD6C10E701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829"/>
                <a:ext cx="1673" cy="133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2698 w 21600"/>
                  <a:gd name="T13" fmla="*/ 2692 h 21600"/>
                  <a:gd name="T14" fmla="*/ 18902 w 21600"/>
                  <a:gd name="T15" fmla="*/ 18908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1792" y="21600"/>
                    </a:lnTo>
                    <a:lnTo>
                      <a:pt x="19808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ja-JP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355" name="Rectangle 66">
                <a:extLst>
                  <a:ext uri="{FF2B5EF4-FFF2-40B4-BE49-F238E27FC236}">
                    <a16:creationId xmlns:a16="http://schemas.microsoft.com/office/drawing/2014/main" id="{30E3CA9D-922C-4B6E-A794-0740119D126A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496"/>
                <a:ext cx="1673" cy="333"/>
              </a:xfrm>
              <a:prstGeom prst="rect">
                <a:avLst/>
              </a:pr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ja-JP" altLang="ja-JP" sz="1800">
                  <a:solidFill>
                    <a:srgbClr val="000000"/>
                  </a:solidFill>
                  <a:latin typeface="HG丸ｺﾞｼｯｸM-PRO" pitchFamily="50" charset="-128"/>
                  <a:ea typeface="HG丸ｺﾞｼｯｸM-PRO" pitchFamily="50" charset="-128"/>
                </a:endParaRPr>
              </a:p>
            </p:txBody>
          </p:sp>
        </p:grpSp>
        <p:grpSp>
          <p:nvGrpSpPr>
            <p:cNvPr id="336" name="Group 67">
              <a:extLst>
                <a:ext uri="{FF2B5EF4-FFF2-40B4-BE49-F238E27FC236}">
                  <a16:creationId xmlns:a16="http://schemas.microsoft.com/office/drawing/2014/main" id="{C02B6FFC-9E7F-4E8A-9E91-AEBD93CA6034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 flipH="1">
              <a:off x="4853" y="1010"/>
              <a:ext cx="142" cy="277"/>
              <a:chOff x="7784" y="11496"/>
              <a:chExt cx="1673" cy="1665"/>
            </a:xfrm>
          </p:grpSpPr>
          <p:sp>
            <p:nvSpPr>
              <p:cNvPr id="352" name="AutoShape 68">
                <a:extLst>
                  <a:ext uri="{FF2B5EF4-FFF2-40B4-BE49-F238E27FC236}">
                    <a16:creationId xmlns:a16="http://schemas.microsoft.com/office/drawing/2014/main" id="{94D376E8-C15A-4818-944F-6BFE1183B5F5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829"/>
                <a:ext cx="1673" cy="133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2698 w 21600"/>
                  <a:gd name="T13" fmla="*/ 2692 h 21600"/>
                  <a:gd name="T14" fmla="*/ 18902 w 21600"/>
                  <a:gd name="T15" fmla="*/ 18908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1792" y="21600"/>
                    </a:lnTo>
                    <a:lnTo>
                      <a:pt x="19808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ja-JP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353" name="Rectangle 69">
                <a:extLst>
                  <a:ext uri="{FF2B5EF4-FFF2-40B4-BE49-F238E27FC236}">
                    <a16:creationId xmlns:a16="http://schemas.microsoft.com/office/drawing/2014/main" id="{0A6B4B30-EA43-42F9-92D7-5746434CF3A5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496"/>
                <a:ext cx="1673" cy="333"/>
              </a:xfrm>
              <a:prstGeom prst="rect">
                <a:avLst/>
              </a:pr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ja-JP" altLang="ja-JP" sz="1800">
                  <a:solidFill>
                    <a:srgbClr val="000000"/>
                  </a:solidFill>
                  <a:latin typeface="HG丸ｺﾞｼｯｸM-PRO" pitchFamily="50" charset="-128"/>
                  <a:ea typeface="HG丸ｺﾞｼｯｸM-PRO" pitchFamily="50" charset="-128"/>
                </a:endParaRPr>
              </a:p>
            </p:txBody>
          </p:sp>
        </p:grpSp>
        <p:grpSp>
          <p:nvGrpSpPr>
            <p:cNvPr id="337" name="Group 70">
              <a:extLst>
                <a:ext uri="{FF2B5EF4-FFF2-40B4-BE49-F238E27FC236}">
                  <a16:creationId xmlns:a16="http://schemas.microsoft.com/office/drawing/2014/main" id="{A0E1659D-10F2-48C7-87FE-BEC0CB017F68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 flipH="1">
              <a:off x="5008" y="1010"/>
              <a:ext cx="142" cy="277"/>
              <a:chOff x="7784" y="11496"/>
              <a:chExt cx="1673" cy="1665"/>
            </a:xfrm>
          </p:grpSpPr>
          <p:sp>
            <p:nvSpPr>
              <p:cNvPr id="350" name="AutoShape 71">
                <a:extLst>
                  <a:ext uri="{FF2B5EF4-FFF2-40B4-BE49-F238E27FC236}">
                    <a16:creationId xmlns:a16="http://schemas.microsoft.com/office/drawing/2014/main" id="{A172B771-B031-441B-B00B-0A913BDBE752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829"/>
                <a:ext cx="1673" cy="133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2698 w 21600"/>
                  <a:gd name="T13" fmla="*/ 2692 h 21600"/>
                  <a:gd name="T14" fmla="*/ 18902 w 21600"/>
                  <a:gd name="T15" fmla="*/ 18908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1792" y="21600"/>
                    </a:lnTo>
                    <a:lnTo>
                      <a:pt x="19808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ja-JP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351" name="Rectangle 72">
                <a:extLst>
                  <a:ext uri="{FF2B5EF4-FFF2-40B4-BE49-F238E27FC236}">
                    <a16:creationId xmlns:a16="http://schemas.microsoft.com/office/drawing/2014/main" id="{FFEDC652-059C-49DD-87ED-C998C776A517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496"/>
                <a:ext cx="1673" cy="333"/>
              </a:xfrm>
              <a:prstGeom prst="rect">
                <a:avLst/>
              </a:pr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ja-JP" altLang="ja-JP" sz="1800">
                  <a:solidFill>
                    <a:srgbClr val="000000"/>
                  </a:solidFill>
                  <a:latin typeface="HG丸ｺﾞｼｯｸM-PRO" pitchFamily="50" charset="-128"/>
                  <a:ea typeface="HG丸ｺﾞｼｯｸM-PRO" pitchFamily="50" charset="-128"/>
                </a:endParaRPr>
              </a:p>
            </p:txBody>
          </p:sp>
        </p:grpSp>
        <p:grpSp>
          <p:nvGrpSpPr>
            <p:cNvPr id="338" name="Group 73">
              <a:extLst>
                <a:ext uri="{FF2B5EF4-FFF2-40B4-BE49-F238E27FC236}">
                  <a16:creationId xmlns:a16="http://schemas.microsoft.com/office/drawing/2014/main" id="{F2A8AEAF-2CD4-4D1C-B3B8-B16845D1F3E9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 flipH="1">
              <a:off x="5164" y="1010"/>
              <a:ext cx="142" cy="277"/>
              <a:chOff x="7784" y="11496"/>
              <a:chExt cx="1673" cy="1665"/>
            </a:xfrm>
          </p:grpSpPr>
          <p:sp>
            <p:nvSpPr>
              <p:cNvPr id="348" name="AutoShape 74">
                <a:extLst>
                  <a:ext uri="{FF2B5EF4-FFF2-40B4-BE49-F238E27FC236}">
                    <a16:creationId xmlns:a16="http://schemas.microsoft.com/office/drawing/2014/main" id="{A13B2CC3-A6B5-4F8F-B943-007DCEFD75B4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829"/>
                <a:ext cx="1673" cy="133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2698 w 21600"/>
                  <a:gd name="T13" fmla="*/ 2692 h 21600"/>
                  <a:gd name="T14" fmla="*/ 18902 w 21600"/>
                  <a:gd name="T15" fmla="*/ 18908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1792" y="21600"/>
                    </a:lnTo>
                    <a:lnTo>
                      <a:pt x="19808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ja-JP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349" name="Rectangle 75">
                <a:extLst>
                  <a:ext uri="{FF2B5EF4-FFF2-40B4-BE49-F238E27FC236}">
                    <a16:creationId xmlns:a16="http://schemas.microsoft.com/office/drawing/2014/main" id="{D68455B4-3189-4AFF-8222-8126D173D3FA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496"/>
                <a:ext cx="1673" cy="333"/>
              </a:xfrm>
              <a:prstGeom prst="rect">
                <a:avLst/>
              </a:pr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ja-JP" altLang="ja-JP" sz="1800">
                  <a:solidFill>
                    <a:srgbClr val="000000"/>
                  </a:solidFill>
                  <a:latin typeface="HG丸ｺﾞｼｯｸM-PRO" pitchFamily="50" charset="-128"/>
                  <a:ea typeface="HG丸ｺﾞｼｯｸM-PRO" pitchFamily="50" charset="-128"/>
                </a:endParaRPr>
              </a:p>
            </p:txBody>
          </p:sp>
        </p:grpSp>
        <p:grpSp>
          <p:nvGrpSpPr>
            <p:cNvPr id="339" name="Group 76">
              <a:extLst>
                <a:ext uri="{FF2B5EF4-FFF2-40B4-BE49-F238E27FC236}">
                  <a16:creationId xmlns:a16="http://schemas.microsoft.com/office/drawing/2014/main" id="{6E676A8D-0781-4033-A8C7-E8B521B4358B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 flipH="1">
              <a:off x="4811" y="1091"/>
              <a:ext cx="142" cy="277"/>
              <a:chOff x="7784" y="11496"/>
              <a:chExt cx="1673" cy="1665"/>
            </a:xfrm>
          </p:grpSpPr>
          <p:sp>
            <p:nvSpPr>
              <p:cNvPr id="346" name="AutoShape 77">
                <a:extLst>
                  <a:ext uri="{FF2B5EF4-FFF2-40B4-BE49-F238E27FC236}">
                    <a16:creationId xmlns:a16="http://schemas.microsoft.com/office/drawing/2014/main" id="{AEADD297-DC20-49E1-B96E-E827DC82521C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829"/>
                <a:ext cx="1673" cy="133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2698 w 21600"/>
                  <a:gd name="T13" fmla="*/ 2692 h 21600"/>
                  <a:gd name="T14" fmla="*/ 18902 w 21600"/>
                  <a:gd name="T15" fmla="*/ 18908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1792" y="21600"/>
                    </a:lnTo>
                    <a:lnTo>
                      <a:pt x="19808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ja-JP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347" name="Rectangle 78">
                <a:extLst>
                  <a:ext uri="{FF2B5EF4-FFF2-40B4-BE49-F238E27FC236}">
                    <a16:creationId xmlns:a16="http://schemas.microsoft.com/office/drawing/2014/main" id="{89B178D8-D0ED-40A9-85D5-E048BE6C134E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496"/>
                <a:ext cx="1673" cy="333"/>
              </a:xfrm>
              <a:prstGeom prst="rect">
                <a:avLst/>
              </a:pr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ja-JP" altLang="ja-JP" sz="800">
                  <a:solidFill>
                    <a:srgbClr val="000000"/>
                  </a:solidFill>
                  <a:latin typeface="HG丸ｺﾞｼｯｸM-PRO" pitchFamily="50" charset="-128"/>
                  <a:ea typeface="HG丸ｺﾞｼｯｸM-PRO" pitchFamily="50" charset="-128"/>
                </a:endParaRPr>
              </a:p>
            </p:txBody>
          </p:sp>
        </p:grpSp>
        <p:grpSp>
          <p:nvGrpSpPr>
            <p:cNvPr id="340" name="Group 79">
              <a:extLst>
                <a:ext uri="{FF2B5EF4-FFF2-40B4-BE49-F238E27FC236}">
                  <a16:creationId xmlns:a16="http://schemas.microsoft.com/office/drawing/2014/main" id="{6D8D2FB6-1054-479C-8516-E7F7E92E22CB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 flipH="1">
              <a:off x="4966" y="1091"/>
              <a:ext cx="142" cy="277"/>
              <a:chOff x="7784" y="11496"/>
              <a:chExt cx="1673" cy="1665"/>
            </a:xfrm>
          </p:grpSpPr>
          <p:sp>
            <p:nvSpPr>
              <p:cNvPr id="344" name="AutoShape 80">
                <a:extLst>
                  <a:ext uri="{FF2B5EF4-FFF2-40B4-BE49-F238E27FC236}">
                    <a16:creationId xmlns:a16="http://schemas.microsoft.com/office/drawing/2014/main" id="{4C4F87DB-A855-477C-80BF-72F3C6C13DC2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829"/>
                <a:ext cx="1673" cy="133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2698 w 21600"/>
                  <a:gd name="T13" fmla="*/ 2692 h 21600"/>
                  <a:gd name="T14" fmla="*/ 18902 w 21600"/>
                  <a:gd name="T15" fmla="*/ 18908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1792" y="21600"/>
                    </a:lnTo>
                    <a:lnTo>
                      <a:pt x="19808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ja-JP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345" name="Rectangle 81">
                <a:extLst>
                  <a:ext uri="{FF2B5EF4-FFF2-40B4-BE49-F238E27FC236}">
                    <a16:creationId xmlns:a16="http://schemas.microsoft.com/office/drawing/2014/main" id="{DD352A56-784E-4003-B88A-EE20F3B60B08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496"/>
                <a:ext cx="1673" cy="333"/>
              </a:xfrm>
              <a:prstGeom prst="rect">
                <a:avLst/>
              </a:pr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ja-JP" altLang="ja-JP" sz="800">
                  <a:solidFill>
                    <a:srgbClr val="000000"/>
                  </a:solidFill>
                  <a:latin typeface="HG丸ｺﾞｼｯｸM-PRO" pitchFamily="50" charset="-128"/>
                  <a:ea typeface="HG丸ｺﾞｼｯｸM-PRO" pitchFamily="50" charset="-128"/>
                </a:endParaRPr>
              </a:p>
            </p:txBody>
          </p:sp>
        </p:grpSp>
        <p:grpSp>
          <p:nvGrpSpPr>
            <p:cNvPr id="341" name="Group 82">
              <a:extLst>
                <a:ext uri="{FF2B5EF4-FFF2-40B4-BE49-F238E27FC236}">
                  <a16:creationId xmlns:a16="http://schemas.microsoft.com/office/drawing/2014/main" id="{5ECF90FA-A475-43D5-A77B-AAD98565B098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 flipH="1">
              <a:off x="5122" y="1091"/>
              <a:ext cx="142" cy="277"/>
              <a:chOff x="7784" y="11496"/>
              <a:chExt cx="1673" cy="1665"/>
            </a:xfrm>
          </p:grpSpPr>
          <p:sp>
            <p:nvSpPr>
              <p:cNvPr id="342" name="AutoShape 83">
                <a:extLst>
                  <a:ext uri="{FF2B5EF4-FFF2-40B4-BE49-F238E27FC236}">
                    <a16:creationId xmlns:a16="http://schemas.microsoft.com/office/drawing/2014/main" id="{6DA5C7B7-170D-4265-8DB8-448470117A67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829"/>
                <a:ext cx="1673" cy="133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2698 w 21600"/>
                  <a:gd name="T13" fmla="*/ 2692 h 21600"/>
                  <a:gd name="T14" fmla="*/ 18902 w 21600"/>
                  <a:gd name="T15" fmla="*/ 18908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1792" y="21600"/>
                    </a:lnTo>
                    <a:lnTo>
                      <a:pt x="19808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ja-JP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343" name="Rectangle 84">
                <a:extLst>
                  <a:ext uri="{FF2B5EF4-FFF2-40B4-BE49-F238E27FC236}">
                    <a16:creationId xmlns:a16="http://schemas.microsoft.com/office/drawing/2014/main" id="{2A5395B8-FC4F-449B-A03F-36E712268D94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496"/>
                <a:ext cx="1673" cy="333"/>
              </a:xfrm>
              <a:prstGeom prst="rect">
                <a:avLst/>
              </a:pr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ja-JP" altLang="ja-JP" sz="1800">
                  <a:solidFill>
                    <a:srgbClr val="000000"/>
                  </a:solidFill>
                  <a:latin typeface="HG丸ｺﾞｼｯｸM-PRO" pitchFamily="50" charset="-128"/>
                  <a:ea typeface="HG丸ｺﾞｼｯｸM-PRO" pitchFamily="50" charset="-128"/>
                </a:endParaRPr>
              </a:p>
            </p:txBody>
          </p:sp>
        </p:grpSp>
      </p:grpSp>
      <p:sp>
        <p:nvSpPr>
          <p:cNvPr id="378" name="スマイル 377">
            <a:extLst>
              <a:ext uri="{FF2B5EF4-FFF2-40B4-BE49-F238E27FC236}">
                <a16:creationId xmlns:a16="http://schemas.microsoft.com/office/drawing/2014/main" id="{8B9CF0F5-AE6E-4D6A-A84B-89518BC5042D}"/>
              </a:ext>
            </a:extLst>
          </p:cNvPr>
          <p:cNvSpPr/>
          <p:nvPr/>
        </p:nvSpPr>
        <p:spPr bwMode="auto">
          <a:xfrm>
            <a:off x="8030483" y="3608661"/>
            <a:ext cx="144348" cy="161200"/>
          </a:xfrm>
          <a:prstGeom prst="smileyFace">
            <a:avLst>
              <a:gd name="adj" fmla="val 4653"/>
            </a:avLst>
          </a:prstGeom>
          <a:solidFill>
            <a:srgbClr val="FF9966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50" charset="-128"/>
            </a:endParaRPr>
          </a:p>
        </p:txBody>
      </p:sp>
      <p:grpSp>
        <p:nvGrpSpPr>
          <p:cNvPr id="379" name="Group 29">
            <a:extLst>
              <a:ext uri="{FF2B5EF4-FFF2-40B4-BE49-F238E27FC236}">
                <a16:creationId xmlns:a16="http://schemas.microsoft.com/office/drawing/2014/main" id="{AB410D6E-84EC-4A13-A171-C4A8050636C6}"/>
              </a:ext>
            </a:extLst>
          </p:cNvPr>
          <p:cNvGrpSpPr>
            <a:grpSpLocks/>
          </p:cNvGrpSpPr>
          <p:nvPr/>
        </p:nvGrpSpPr>
        <p:grpSpPr bwMode="auto">
          <a:xfrm>
            <a:off x="8210027" y="3597921"/>
            <a:ext cx="190500" cy="153987"/>
            <a:chOff x="4740" y="935"/>
            <a:chExt cx="725" cy="771"/>
          </a:xfrm>
        </p:grpSpPr>
        <p:sp>
          <p:nvSpPr>
            <p:cNvPr id="380" name="AutoShape 30">
              <a:extLst>
                <a:ext uri="{FF2B5EF4-FFF2-40B4-BE49-F238E27FC236}">
                  <a16:creationId xmlns:a16="http://schemas.microsoft.com/office/drawing/2014/main" id="{744F8EA7-143A-4D26-B929-39CE0FDD0F34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4740" y="1450"/>
              <a:ext cx="725" cy="256"/>
            </a:xfrm>
            <a:prstGeom prst="cube">
              <a:avLst>
                <a:gd name="adj" fmla="val 82884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74295" tIns="8890" rIns="74295" bIns="8890"/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ja-JP" altLang="ja-JP" sz="1800">
                <a:solidFill>
                  <a:srgbClr val="000000"/>
                </a:solidFill>
                <a:latin typeface="HG丸ｺﾞｼｯｸM-PRO" pitchFamily="50" charset="-128"/>
                <a:ea typeface="HG丸ｺﾞｼｯｸM-PRO" pitchFamily="50" charset="-128"/>
              </a:endParaRPr>
            </a:p>
          </p:txBody>
        </p:sp>
        <p:grpSp>
          <p:nvGrpSpPr>
            <p:cNvPr id="381" name="Group 31">
              <a:extLst>
                <a:ext uri="{FF2B5EF4-FFF2-40B4-BE49-F238E27FC236}">
                  <a16:creationId xmlns:a16="http://schemas.microsoft.com/office/drawing/2014/main" id="{D87D664A-0BE7-4808-9768-69BABAA6BCE7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 flipH="1">
              <a:off x="4893" y="1216"/>
              <a:ext cx="142" cy="278"/>
              <a:chOff x="7784" y="11496"/>
              <a:chExt cx="1673" cy="1665"/>
            </a:xfrm>
          </p:grpSpPr>
          <p:sp>
            <p:nvSpPr>
              <p:cNvPr id="433" name="AutoShape 32">
                <a:extLst>
                  <a:ext uri="{FF2B5EF4-FFF2-40B4-BE49-F238E27FC236}">
                    <a16:creationId xmlns:a16="http://schemas.microsoft.com/office/drawing/2014/main" id="{0BC16558-EA33-4BF1-881A-54944891692D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829"/>
                <a:ext cx="1673" cy="133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2698 w 21600"/>
                  <a:gd name="T13" fmla="*/ 2692 h 21600"/>
                  <a:gd name="T14" fmla="*/ 18902 w 21600"/>
                  <a:gd name="T15" fmla="*/ 18908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1792" y="21600"/>
                    </a:lnTo>
                    <a:lnTo>
                      <a:pt x="19808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ja-JP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434" name="Rectangle 33">
                <a:extLst>
                  <a:ext uri="{FF2B5EF4-FFF2-40B4-BE49-F238E27FC236}">
                    <a16:creationId xmlns:a16="http://schemas.microsoft.com/office/drawing/2014/main" id="{F68486A4-F0C1-48AF-B987-BECB31ABFE71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496"/>
                <a:ext cx="1673" cy="333"/>
              </a:xfrm>
              <a:prstGeom prst="rect">
                <a:avLst/>
              </a:pr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ja-JP" altLang="ja-JP" sz="1800">
                  <a:solidFill>
                    <a:srgbClr val="000000"/>
                  </a:solidFill>
                  <a:latin typeface="HG丸ｺﾞｼｯｸM-PRO" pitchFamily="50" charset="-128"/>
                  <a:ea typeface="HG丸ｺﾞｼｯｸM-PRO" pitchFamily="50" charset="-128"/>
                </a:endParaRPr>
              </a:p>
            </p:txBody>
          </p:sp>
        </p:grpSp>
        <p:grpSp>
          <p:nvGrpSpPr>
            <p:cNvPr id="382" name="Group 34">
              <a:extLst>
                <a:ext uri="{FF2B5EF4-FFF2-40B4-BE49-F238E27FC236}">
                  <a16:creationId xmlns:a16="http://schemas.microsoft.com/office/drawing/2014/main" id="{6FE27653-0E73-4DDF-9482-692B55F7F8EE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 flipH="1">
              <a:off x="5048" y="1216"/>
              <a:ext cx="142" cy="278"/>
              <a:chOff x="7784" y="11496"/>
              <a:chExt cx="1673" cy="1665"/>
            </a:xfrm>
          </p:grpSpPr>
          <p:sp>
            <p:nvSpPr>
              <p:cNvPr id="431" name="AutoShape 35">
                <a:extLst>
                  <a:ext uri="{FF2B5EF4-FFF2-40B4-BE49-F238E27FC236}">
                    <a16:creationId xmlns:a16="http://schemas.microsoft.com/office/drawing/2014/main" id="{E7B8E3CF-BA8F-4BB5-A5CA-90F7732577DB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829"/>
                <a:ext cx="1673" cy="133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2698 w 21600"/>
                  <a:gd name="T13" fmla="*/ 2692 h 21600"/>
                  <a:gd name="T14" fmla="*/ 18902 w 21600"/>
                  <a:gd name="T15" fmla="*/ 18908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1792" y="21600"/>
                    </a:lnTo>
                    <a:lnTo>
                      <a:pt x="19808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ja-JP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432" name="Rectangle 36">
                <a:extLst>
                  <a:ext uri="{FF2B5EF4-FFF2-40B4-BE49-F238E27FC236}">
                    <a16:creationId xmlns:a16="http://schemas.microsoft.com/office/drawing/2014/main" id="{05EDEBAF-D8EC-4991-B70B-712863D15647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496"/>
                <a:ext cx="1673" cy="333"/>
              </a:xfrm>
              <a:prstGeom prst="rect">
                <a:avLst/>
              </a:pr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ja-JP" altLang="ja-JP" sz="1800">
                  <a:solidFill>
                    <a:srgbClr val="000000"/>
                  </a:solidFill>
                  <a:latin typeface="HG丸ｺﾞｼｯｸM-PRO" pitchFamily="50" charset="-128"/>
                  <a:ea typeface="HG丸ｺﾞｼｯｸM-PRO" pitchFamily="50" charset="-128"/>
                </a:endParaRPr>
              </a:p>
            </p:txBody>
          </p:sp>
        </p:grpSp>
        <p:grpSp>
          <p:nvGrpSpPr>
            <p:cNvPr id="383" name="Group 37">
              <a:extLst>
                <a:ext uri="{FF2B5EF4-FFF2-40B4-BE49-F238E27FC236}">
                  <a16:creationId xmlns:a16="http://schemas.microsoft.com/office/drawing/2014/main" id="{1CA9CCB6-EE81-4206-9E51-C0AF1071F7CF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 flipH="1">
              <a:off x="5203" y="1216"/>
              <a:ext cx="143" cy="278"/>
              <a:chOff x="7784" y="11496"/>
              <a:chExt cx="1673" cy="1665"/>
            </a:xfrm>
          </p:grpSpPr>
          <p:sp>
            <p:nvSpPr>
              <p:cNvPr id="429" name="AutoShape 38">
                <a:extLst>
                  <a:ext uri="{FF2B5EF4-FFF2-40B4-BE49-F238E27FC236}">
                    <a16:creationId xmlns:a16="http://schemas.microsoft.com/office/drawing/2014/main" id="{AE7046A9-02B9-496B-8DA3-9672137EF12E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829"/>
                <a:ext cx="1673" cy="133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2698 w 21600"/>
                  <a:gd name="T13" fmla="*/ 2692 h 21600"/>
                  <a:gd name="T14" fmla="*/ 18902 w 21600"/>
                  <a:gd name="T15" fmla="*/ 18908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1792" y="21600"/>
                    </a:lnTo>
                    <a:lnTo>
                      <a:pt x="19808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ja-JP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430" name="Rectangle 39">
                <a:extLst>
                  <a:ext uri="{FF2B5EF4-FFF2-40B4-BE49-F238E27FC236}">
                    <a16:creationId xmlns:a16="http://schemas.microsoft.com/office/drawing/2014/main" id="{9A61F92A-0393-42A2-AAEB-6230F9B8F49F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496"/>
                <a:ext cx="1673" cy="333"/>
              </a:xfrm>
              <a:prstGeom prst="rect">
                <a:avLst/>
              </a:pr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ja-JP" altLang="ja-JP" sz="1800">
                  <a:solidFill>
                    <a:srgbClr val="000000"/>
                  </a:solidFill>
                  <a:latin typeface="HG丸ｺﾞｼｯｸM-PRO" pitchFamily="50" charset="-128"/>
                  <a:ea typeface="HG丸ｺﾞｼｯｸM-PRO" pitchFamily="50" charset="-128"/>
                </a:endParaRPr>
              </a:p>
            </p:txBody>
          </p:sp>
        </p:grpSp>
        <p:grpSp>
          <p:nvGrpSpPr>
            <p:cNvPr id="384" name="Group 40">
              <a:extLst>
                <a:ext uri="{FF2B5EF4-FFF2-40B4-BE49-F238E27FC236}">
                  <a16:creationId xmlns:a16="http://schemas.microsoft.com/office/drawing/2014/main" id="{5A3D8CF7-2044-4138-BEC6-47EC840782A0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 flipH="1">
              <a:off x="4853" y="1292"/>
              <a:ext cx="142" cy="277"/>
              <a:chOff x="7784" y="11496"/>
              <a:chExt cx="1673" cy="1665"/>
            </a:xfrm>
          </p:grpSpPr>
          <p:sp>
            <p:nvSpPr>
              <p:cNvPr id="427" name="AutoShape 41">
                <a:extLst>
                  <a:ext uri="{FF2B5EF4-FFF2-40B4-BE49-F238E27FC236}">
                    <a16:creationId xmlns:a16="http://schemas.microsoft.com/office/drawing/2014/main" id="{874B15D6-44E8-4692-AE1E-F266C2ADA3C6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829"/>
                <a:ext cx="1673" cy="133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2698 w 21600"/>
                  <a:gd name="T13" fmla="*/ 2692 h 21600"/>
                  <a:gd name="T14" fmla="*/ 18902 w 21600"/>
                  <a:gd name="T15" fmla="*/ 18908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1792" y="21600"/>
                    </a:lnTo>
                    <a:lnTo>
                      <a:pt x="19808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ja-JP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428" name="Rectangle 42">
                <a:extLst>
                  <a:ext uri="{FF2B5EF4-FFF2-40B4-BE49-F238E27FC236}">
                    <a16:creationId xmlns:a16="http://schemas.microsoft.com/office/drawing/2014/main" id="{C3957671-774C-4484-B7D0-2862091AC528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496"/>
                <a:ext cx="1673" cy="333"/>
              </a:xfrm>
              <a:prstGeom prst="rect">
                <a:avLst/>
              </a:pr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ja-JP" altLang="ja-JP" sz="1800">
                  <a:solidFill>
                    <a:srgbClr val="000000"/>
                  </a:solidFill>
                  <a:latin typeface="HG丸ｺﾞｼｯｸM-PRO" pitchFamily="50" charset="-128"/>
                  <a:ea typeface="HG丸ｺﾞｼｯｸM-PRO" pitchFamily="50" charset="-128"/>
                </a:endParaRPr>
              </a:p>
            </p:txBody>
          </p:sp>
        </p:grpSp>
        <p:grpSp>
          <p:nvGrpSpPr>
            <p:cNvPr id="385" name="Group 43">
              <a:extLst>
                <a:ext uri="{FF2B5EF4-FFF2-40B4-BE49-F238E27FC236}">
                  <a16:creationId xmlns:a16="http://schemas.microsoft.com/office/drawing/2014/main" id="{4407F5CF-FF17-4C04-A0F0-C61D99656DEB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 flipH="1">
              <a:off x="5008" y="1292"/>
              <a:ext cx="142" cy="277"/>
              <a:chOff x="7784" y="11496"/>
              <a:chExt cx="1673" cy="1665"/>
            </a:xfrm>
          </p:grpSpPr>
          <p:sp>
            <p:nvSpPr>
              <p:cNvPr id="425" name="AutoShape 44">
                <a:extLst>
                  <a:ext uri="{FF2B5EF4-FFF2-40B4-BE49-F238E27FC236}">
                    <a16:creationId xmlns:a16="http://schemas.microsoft.com/office/drawing/2014/main" id="{64E2FDFD-7736-42BA-BE22-BB26E59F1BEC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829"/>
                <a:ext cx="1673" cy="133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2698 w 21600"/>
                  <a:gd name="T13" fmla="*/ 2692 h 21600"/>
                  <a:gd name="T14" fmla="*/ 18902 w 21600"/>
                  <a:gd name="T15" fmla="*/ 18908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1792" y="21600"/>
                    </a:lnTo>
                    <a:lnTo>
                      <a:pt x="19808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ja-JP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426" name="Rectangle 45">
                <a:extLst>
                  <a:ext uri="{FF2B5EF4-FFF2-40B4-BE49-F238E27FC236}">
                    <a16:creationId xmlns:a16="http://schemas.microsoft.com/office/drawing/2014/main" id="{03B96F03-E6A8-4069-974F-5A6143AB1E59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496"/>
                <a:ext cx="1673" cy="333"/>
              </a:xfrm>
              <a:prstGeom prst="rect">
                <a:avLst/>
              </a:pr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ja-JP" altLang="ja-JP" sz="1800">
                  <a:solidFill>
                    <a:srgbClr val="000000"/>
                  </a:solidFill>
                  <a:latin typeface="HG丸ｺﾞｼｯｸM-PRO" pitchFamily="50" charset="-128"/>
                  <a:ea typeface="HG丸ｺﾞｼｯｸM-PRO" pitchFamily="50" charset="-128"/>
                </a:endParaRPr>
              </a:p>
            </p:txBody>
          </p:sp>
        </p:grpSp>
        <p:grpSp>
          <p:nvGrpSpPr>
            <p:cNvPr id="386" name="Group 46">
              <a:extLst>
                <a:ext uri="{FF2B5EF4-FFF2-40B4-BE49-F238E27FC236}">
                  <a16:creationId xmlns:a16="http://schemas.microsoft.com/office/drawing/2014/main" id="{81CD9D8E-943F-48EB-B8B9-5E9F5A6D91BB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 flipH="1">
              <a:off x="5164" y="1292"/>
              <a:ext cx="142" cy="277"/>
              <a:chOff x="7784" y="11496"/>
              <a:chExt cx="1673" cy="1665"/>
            </a:xfrm>
          </p:grpSpPr>
          <p:sp>
            <p:nvSpPr>
              <p:cNvPr id="423" name="AutoShape 47">
                <a:extLst>
                  <a:ext uri="{FF2B5EF4-FFF2-40B4-BE49-F238E27FC236}">
                    <a16:creationId xmlns:a16="http://schemas.microsoft.com/office/drawing/2014/main" id="{ECF005E3-DFBC-450D-9BFC-EBFC1D3DDA6E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829"/>
                <a:ext cx="1673" cy="133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2698 w 21600"/>
                  <a:gd name="T13" fmla="*/ 2692 h 21600"/>
                  <a:gd name="T14" fmla="*/ 18902 w 21600"/>
                  <a:gd name="T15" fmla="*/ 18908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1792" y="21600"/>
                    </a:lnTo>
                    <a:lnTo>
                      <a:pt x="19808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ja-JP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424" name="Rectangle 48">
                <a:extLst>
                  <a:ext uri="{FF2B5EF4-FFF2-40B4-BE49-F238E27FC236}">
                    <a16:creationId xmlns:a16="http://schemas.microsoft.com/office/drawing/2014/main" id="{BFA0413E-6FA2-45C7-870F-D80A1A87766C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496"/>
                <a:ext cx="1673" cy="333"/>
              </a:xfrm>
              <a:prstGeom prst="rect">
                <a:avLst/>
              </a:pr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ja-JP" altLang="ja-JP" sz="1800">
                  <a:solidFill>
                    <a:srgbClr val="000000"/>
                  </a:solidFill>
                  <a:latin typeface="HG丸ｺﾞｼｯｸM-PRO" pitchFamily="50" charset="-128"/>
                  <a:ea typeface="HG丸ｺﾞｼｯｸM-PRO" pitchFamily="50" charset="-128"/>
                </a:endParaRPr>
              </a:p>
            </p:txBody>
          </p:sp>
        </p:grpSp>
        <p:grpSp>
          <p:nvGrpSpPr>
            <p:cNvPr id="387" name="Group 49">
              <a:extLst>
                <a:ext uri="{FF2B5EF4-FFF2-40B4-BE49-F238E27FC236}">
                  <a16:creationId xmlns:a16="http://schemas.microsoft.com/office/drawing/2014/main" id="{6E75284D-5D03-4075-BC2E-0ED5BE052793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 flipH="1">
              <a:off x="4811" y="1373"/>
              <a:ext cx="143" cy="277"/>
              <a:chOff x="7784" y="11496"/>
              <a:chExt cx="1673" cy="1665"/>
            </a:xfrm>
          </p:grpSpPr>
          <p:sp>
            <p:nvSpPr>
              <p:cNvPr id="421" name="AutoShape 50">
                <a:extLst>
                  <a:ext uri="{FF2B5EF4-FFF2-40B4-BE49-F238E27FC236}">
                    <a16:creationId xmlns:a16="http://schemas.microsoft.com/office/drawing/2014/main" id="{6CE712A5-E67B-4327-A9BF-2FD9E8F3CAA4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829"/>
                <a:ext cx="1673" cy="133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2698 w 21600"/>
                  <a:gd name="T13" fmla="*/ 2692 h 21600"/>
                  <a:gd name="T14" fmla="*/ 18902 w 21600"/>
                  <a:gd name="T15" fmla="*/ 18908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1792" y="21600"/>
                    </a:lnTo>
                    <a:lnTo>
                      <a:pt x="19808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ja-JP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422" name="Rectangle 51">
                <a:extLst>
                  <a:ext uri="{FF2B5EF4-FFF2-40B4-BE49-F238E27FC236}">
                    <a16:creationId xmlns:a16="http://schemas.microsoft.com/office/drawing/2014/main" id="{13CACEBB-3C79-4075-8D05-530E264598A4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496"/>
                <a:ext cx="1673" cy="333"/>
              </a:xfrm>
              <a:prstGeom prst="rect">
                <a:avLst/>
              </a:pr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ja-JP" altLang="ja-JP" sz="1800">
                  <a:solidFill>
                    <a:srgbClr val="000000"/>
                  </a:solidFill>
                  <a:latin typeface="HG丸ｺﾞｼｯｸM-PRO" pitchFamily="50" charset="-128"/>
                  <a:ea typeface="HG丸ｺﾞｼｯｸM-PRO" pitchFamily="50" charset="-128"/>
                </a:endParaRPr>
              </a:p>
            </p:txBody>
          </p:sp>
        </p:grpSp>
        <p:grpSp>
          <p:nvGrpSpPr>
            <p:cNvPr id="388" name="Group 52">
              <a:extLst>
                <a:ext uri="{FF2B5EF4-FFF2-40B4-BE49-F238E27FC236}">
                  <a16:creationId xmlns:a16="http://schemas.microsoft.com/office/drawing/2014/main" id="{41484792-7424-4125-B390-C0741BDBC182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 flipH="1">
              <a:off x="4966" y="1373"/>
              <a:ext cx="143" cy="277"/>
              <a:chOff x="7784" y="11496"/>
              <a:chExt cx="1673" cy="1665"/>
            </a:xfrm>
          </p:grpSpPr>
          <p:sp>
            <p:nvSpPr>
              <p:cNvPr id="419" name="AutoShape 53">
                <a:extLst>
                  <a:ext uri="{FF2B5EF4-FFF2-40B4-BE49-F238E27FC236}">
                    <a16:creationId xmlns:a16="http://schemas.microsoft.com/office/drawing/2014/main" id="{395A5752-2E45-4152-9019-6C98875D2491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829"/>
                <a:ext cx="1673" cy="133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2698 w 21600"/>
                  <a:gd name="T13" fmla="*/ 2692 h 21600"/>
                  <a:gd name="T14" fmla="*/ 18902 w 21600"/>
                  <a:gd name="T15" fmla="*/ 18908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1792" y="21600"/>
                    </a:lnTo>
                    <a:lnTo>
                      <a:pt x="19808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ja-JP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420" name="Rectangle 54">
                <a:extLst>
                  <a:ext uri="{FF2B5EF4-FFF2-40B4-BE49-F238E27FC236}">
                    <a16:creationId xmlns:a16="http://schemas.microsoft.com/office/drawing/2014/main" id="{50DF75FD-1810-4C75-8CEC-DA481C80AE59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496"/>
                <a:ext cx="1673" cy="333"/>
              </a:xfrm>
              <a:prstGeom prst="rect">
                <a:avLst/>
              </a:pr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ja-JP" altLang="ja-JP" sz="1800">
                  <a:solidFill>
                    <a:srgbClr val="000000"/>
                  </a:solidFill>
                  <a:latin typeface="HG丸ｺﾞｼｯｸM-PRO" pitchFamily="50" charset="-128"/>
                  <a:ea typeface="HG丸ｺﾞｼｯｸM-PRO" pitchFamily="50" charset="-128"/>
                </a:endParaRPr>
              </a:p>
            </p:txBody>
          </p:sp>
        </p:grpSp>
        <p:grpSp>
          <p:nvGrpSpPr>
            <p:cNvPr id="389" name="Group 55">
              <a:extLst>
                <a:ext uri="{FF2B5EF4-FFF2-40B4-BE49-F238E27FC236}">
                  <a16:creationId xmlns:a16="http://schemas.microsoft.com/office/drawing/2014/main" id="{607048EA-8EB6-4566-8AEA-18F4D30C7C6B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 flipH="1">
              <a:off x="5122" y="1373"/>
              <a:ext cx="142" cy="277"/>
              <a:chOff x="7784" y="11496"/>
              <a:chExt cx="1673" cy="1665"/>
            </a:xfrm>
          </p:grpSpPr>
          <p:sp>
            <p:nvSpPr>
              <p:cNvPr id="417" name="AutoShape 56">
                <a:extLst>
                  <a:ext uri="{FF2B5EF4-FFF2-40B4-BE49-F238E27FC236}">
                    <a16:creationId xmlns:a16="http://schemas.microsoft.com/office/drawing/2014/main" id="{227F832D-70B1-4B0C-977B-AB926C27F3EF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829"/>
                <a:ext cx="1673" cy="133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2698 w 21600"/>
                  <a:gd name="T13" fmla="*/ 2692 h 21600"/>
                  <a:gd name="T14" fmla="*/ 18902 w 21600"/>
                  <a:gd name="T15" fmla="*/ 18908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1792" y="21600"/>
                    </a:lnTo>
                    <a:lnTo>
                      <a:pt x="19808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ja-JP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418" name="Rectangle 57">
                <a:extLst>
                  <a:ext uri="{FF2B5EF4-FFF2-40B4-BE49-F238E27FC236}">
                    <a16:creationId xmlns:a16="http://schemas.microsoft.com/office/drawing/2014/main" id="{6650E00C-95BD-4D2F-8720-0C2B833358A0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496"/>
                <a:ext cx="1673" cy="333"/>
              </a:xfrm>
              <a:prstGeom prst="rect">
                <a:avLst/>
              </a:pr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ja-JP" altLang="ja-JP" sz="1800">
                  <a:solidFill>
                    <a:srgbClr val="000000"/>
                  </a:solidFill>
                  <a:latin typeface="HG丸ｺﾞｼｯｸM-PRO" pitchFamily="50" charset="-128"/>
                  <a:ea typeface="HG丸ｺﾞｼｯｸM-PRO" pitchFamily="50" charset="-128"/>
                </a:endParaRPr>
              </a:p>
            </p:txBody>
          </p:sp>
        </p:grpSp>
        <p:grpSp>
          <p:nvGrpSpPr>
            <p:cNvPr id="390" name="Group 58">
              <a:extLst>
                <a:ext uri="{FF2B5EF4-FFF2-40B4-BE49-F238E27FC236}">
                  <a16:creationId xmlns:a16="http://schemas.microsoft.com/office/drawing/2014/main" id="{165C584C-70C4-4AD1-A10E-ABA52EF10C23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 flipH="1">
              <a:off x="4892" y="935"/>
              <a:ext cx="143" cy="278"/>
              <a:chOff x="7784" y="11496"/>
              <a:chExt cx="1673" cy="1665"/>
            </a:xfrm>
          </p:grpSpPr>
          <p:sp>
            <p:nvSpPr>
              <p:cNvPr id="415" name="AutoShape 59">
                <a:extLst>
                  <a:ext uri="{FF2B5EF4-FFF2-40B4-BE49-F238E27FC236}">
                    <a16:creationId xmlns:a16="http://schemas.microsoft.com/office/drawing/2014/main" id="{CB1B3C6B-13B6-4302-B978-7B311652468B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829"/>
                <a:ext cx="1673" cy="133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2698 w 21600"/>
                  <a:gd name="T13" fmla="*/ 2692 h 21600"/>
                  <a:gd name="T14" fmla="*/ 18902 w 21600"/>
                  <a:gd name="T15" fmla="*/ 18908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1792" y="21600"/>
                    </a:lnTo>
                    <a:lnTo>
                      <a:pt x="19808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ja-JP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416" name="Rectangle 60">
                <a:extLst>
                  <a:ext uri="{FF2B5EF4-FFF2-40B4-BE49-F238E27FC236}">
                    <a16:creationId xmlns:a16="http://schemas.microsoft.com/office/drawing/2014/main" id="{1CE224CF-A78B-431E-B593-FCD1B6AF4CD6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496"/>
                <a:ext cx="1673" cy="333"/>
              </a:xfrm>
              <a:prstGeom prst="rect">
                <a:avLst/>
              </a:pr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ja-JP" altLang="ja-JP" sz="1800">
                  <a:solidFill>
                    <a:srgbClr val="000000"/>
                  </a:solidFill>
                  <a:latin typeface="HG丸ｺﾞｼｯｸM-PRO" pitchFamily="50" charset="-128"/>
                  <a:ea typeface="HG丸ｺﾞｼｯｸM-PRO" pitchFamily="50" charset="-128"/>
                </a:endParaRPr>
              </a:p>
            </p:txBody>
          </p:sp>
        </p:grpSp>
        <p:grpSp>
          <p:nvGrpSpPr>
            <p:cNvPr id="391" name="Group 61">
              <a:extLst>
                <a:ext uri="{FF2B5EF4-FFF2-40B4-BE49-F238E27FC236}">
                  <a16:creationId xmlns:a16="http://schemas.microsoft.com/office/drawing/2014/main" id="{A6A46A7C-69F4-4AAE-9AEB-9D8D4AC4ACCD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 flipH="1">
              <a:off x="5047" y="935"/>
              <a:ext cx="143" cy="278"/>
              <a:chOff x="7784" y="11496"/>
              <a:chExt cx="1673" cy="1665"/>
            </a:xfrm>
          </p:grpSpPr>
          <p:sp>
            <p:nvSpPr>
              <p:cNvPr id="413" name="AutoShape 62">
                <a:extLst>
                  <a:ext uri="{FF2B5EF4-FFF2-40B4-BE49-F238E27FC236}">
                    <a16:creationId xmlns:a16="http://schemas.microsoft.com/office/drawing/2014/main" id="{E5251259-0454-4C18-91E3-55563E312CA5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829"/>
                <a:ext cx="1673" cy="133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2698 w 21600"/>
                  <a:gd name="T13" fmla="*/ 2692 h 21600"/>
                  <a:gd name="T14" fmla="*/ 18902 w 21600"/>
                  <a:gd name="T15" fmla="*/ 18908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1792" y="21600"/>
                    </a:lnTo>
                    <a:lnTo>
                      <a:pt x="19808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ja-JP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414" name="Rectangle 63">
                <a:extLst>
                  <a:ext uri="{FF2B5EF4-FFF2-40B4-BE49-F238E27FC236}">
                    <a16:creationId xmlns:a16="http://schemas.microsoft.com/office/drawing/2014/main" id="{9980F80D-8D03-4D46-A3BB-C64B41262768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496"/>
                <a:ext cx="1673" cy="333"/>
              </a:xfrm>
              <a:prstGeom prst="rect">
                <a:avLst/>
              </a:pr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ja-JP" altLang="ja-JP" sz="1800">
                  <a:solidFill>
                    <a:srgbClr val="000000"/>
                  </a:solidFill>
                  <a:latin typeface="HG丸ｺﾞｼｯｸM-PRO" pitchFamily="50" charset="-128"/>
                  <a:ea typeface="HG丸ｺﾞｼｯｸM-PRO" pitchFamily="50" charset="-128"/>
                </a:endParaRPr>
              </a:p>
            </p:txBody>
          </p:sp>
        </p:grpSp>
        <p:grpSp>
          <p:nvGrpSpPr>
            <p:cNvPr id="392" name="Group 64">
              <a:extLst>
                <a:ext uri="{FF2B5EF4-FFF2-40B4-BE49-F238E27FC236}">
                  <a16:creationId xmlns:a16="http://schemas.microsoft.com/office/drawing/2014/main" id="{CCFDEAC8-AD58-4E12-808E-D73F8B434037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 flipH="1">
              <a:off x="5203" y="935"/>
              <a:ext cx="142" cy="278"/>
              <a:chOff x="7784" y="11496"/>
              <a:chExt cx="1673" cy="1665"/>
            </a:xfrm>
          </p:grpSpPr>
          <p:sp>
            <p:nvSpPr>
              <p:cNvPr id="411" name="AutoShape 65">
                <a:extLst>
                  <a:ext uri="{FF2B5EF4-FFF2-40B4-BE49-F238E27FC236}">
                    <a16:creationId xmlns:a16="http://schemas.microsoft.com/office/drawing/2014/main" id="{17E9E99A-E647-417B-9935-DDCDF8107CCD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829"/>
                <a:ext cx="1673" cy="133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2698 w 21600"/>
                  <a:gd name="T13" fmla="*/ 2692 h 21600"/>
                  <a:gd name="T14" fmla="*/ 18902 w 21600"/>
                  <a:gd name="T15" fmla="*/ 18908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1792" y="21600"/>
                    </a:lnTo>
                    <a:lnTo>
                      <a:pt x="19808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ja-JP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412" name="Rectangle 66">
                <a:extLst>
                  <a:ext uri="{FF2B5EF4-FFF2-40B4-BE49-F238E27FC236}">
                    <a16:creationId xmlns:a16="http://schemas.microsoft.com/office/drawing/2014/main" id="{982F9ABA-81BE-4ACD-894D-886A4C329C0A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496"/>
                <a:ext cx="1673" cy="333"/>
              </a:xfrm>
              <a:prstGeom prst="rect">
                <a:avLst/>
              </a:pr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ja-JP" altLang="ja-JP" sz="1800">
                  <a:solidFill>
                    <a:srgbClr val="000000"/>
                  </a:solidFill>
                  <a:latin typeface="HG丸ｺﾞｼｯｸM-PRO" pitchFamily="50" charset="-128"/>
                  <a:ea typeface="HG丸ｺﾞｼｯｸM-PRO" pitchFamily="50" charset="-128"/>
                </a:endParaRPr>
              </a:p>
            </p:txBody>
          </p:sp>
        </p:grpSp>
        <p:grpSp>
          <p:nvGrpSpPr>
            <p:cNvPr id="393" name="Group 67">
              <a:extLst>
                <a:ext uri="{FF2B5EF4-FFF2-40B4-BE49-F238E27FC236}">
                  <a16:creationId xmlns:a16="http://schemas.microsoft.com/office/drawing/2014/main" id="{1017690A-1139-4E8D-A122-00BC65772377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 flipH="1">
              <a:off x="4853" y="1010"/>
              <a:ext cx="142" cy="277"/>
              <a:chOff x="7784" y="11496"/>
              <a:chExt cx="1673" cy="1665"/>
            </a:xfrm>
          </p:grpSpPr>
          <p:sp>
            <p:nvSpPr>
              <p:cNvPr id="409" name="AutoShape 68">
                <a:extLst>
                  <a:ext uri="{FF2B5EF4-FFF2-40B4-BE49-F238E27FC236}">
                    <a16:creationId xmlns:a16="http://schemas.microsoft.com/office/drawing/2014/main" id="{D07D88B3-201B-4BC4-8F89-8C3AD6151FEA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829"/>
                <a:ext cx="1673" cy="133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2698 w 21600"/>
                  <a:gd name="T13" fmla="*/ 2692 h 21600"/>
                  <a:gd name="T14" fmla="*/ 18902 w 21600"/>
                  <a:gd name="T15" fmla="*/ 18908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1792" y="21600"/>
                    </a:lnTo>
                    <a:lnTo>
                      <a:pt x="19808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ja-JP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410" name="Rectangle 69">
                <a:extLst>
                  <a:ext uri="{FF2B5EF4-FFF2-40B4-BE49-F238E27FC236}">
                    <a16:creationId xmlns:a16="http://schemas.microsoft.com/office/drawing/2014/main" id="{E02BF5C9-F82F-4A66-B16C-35B19BD53F5D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496"/>
                <a:ext cx="1673" cy="333"/>
              </a:xfrm>
              <a:prstGeom prst="rect">
                <a:avLst/>
              </a:pr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ja-JP" altLang="ja-JP" sz="1800">
                  <a:solidFill>
                    <a:srgbClr val="000000"/>
                  </a:solidFill>
                  <a:latin typeface="HG丸ｺﾞｼｯｸM-PRO" pitchFamily="50" charset="-128"/>
                  <a:ea typeface="HG丸ｺﾞｼｯｸM-PRO" pitchFamily="50" charset="-128"/>
                </a:endParaRPr>
              </a:p>
            </p:txBody>
          </p:sp>
        </p:grpSp>
        <p:grpSp>
          <p:nvGrpSpPr>
            <p:cNvPr id="394" name="Group 70">
              <a:extLst>
                <a:ext uri="{FF2B5EF4-FFF2-40B4-BE49-F238E27FC236}">
                  <a16:creationId xmlns:a16="http://schemas.microsoft.com/office/drawing/2014/main" id="{1397300F-D988-42AB-BC95-571B6C0E9A98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 flipH="1">
              <a:off x="5008" y="1010"/>
              <a:ext cx="142" cy="277"/>
              <a:chOff x="7784" y="11496"/>
              <a:chExt cx="1673" cy="1665"/>
            </a:xfrm>
          </p:grpSpPr>
          <p:sp>
            <p:nvSpPr>
              <p:cNvPr id="407" name="AutoShape 71">
                <a:extLst>
                  <a:ext uri="{FF2B5EF4-FFF2-40B4-BE49-F238E27FC236}">
                    <a16:creationId xmlns:a16="http://schemas.microsoft.com/office/drawing/2014/main" id="{FF419D2D-4EA9-40BB-B105-C247B0FAF8FE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829"/>
                <a:ext cx="1673" cy="133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2698 w 21600"/>
                  <a:gd name="T13" fmla="*/ 2692 h 21600"/>
                  <a:gd name="T14" fmla="*/ 18902 w 21600"/>
                  <a:gd name="T15" fmla="*/ 18908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1792" y="21600"/>
                    </a:lnTo>
                    <a:lnTo>
                      <a:pt x="19808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ja-JP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408" name="Rectangle 72">
                <a:extLst>
                  <a:ext uri="{FF2B5EF4-FFF2-40B4-BE49-F238E27FC236}">
                    <a16:creationId xmlns:a16="http://schemas.microsoft.com/office/drawing/2014/main" id="{E8811800-2060-4F4B-8251-727316D19B72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496"/>
                <a:ext cx="1673" cy="333"/>
              </a:xfrm>
              <a:prstGeom prst="rect">
                <a:avLst/>
              </a:pr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ja-JP" altLang="ja-JP" sz="1800">
                  <a:solidFill>
                    <a:srgbClr val="000000"/>
                  </a:solidFill>
                  <a:latin typeface="HG丸ｺﾞｼｯｸM-PRO" pitchFamily="50" charset="-128"/>
                  <a:ea typeface="HG丸ｺﾞｼｯｸM-PRO" pitchFamily="50" charset="-128"/>
                </a:endParaRPr>
              </a:p>
            </p:txBody>
          </p:sp>
        </p:grpSp>
        <p:grpSp>
          <p:nvGrpSpPr>
            <p:cNvPr id="395" name="Group 73">
              <a:extLst>
                <a:ext uri="{FF2B5EF4-FFF2-40B4-BE49-F238E27FC236}">
                  <a16:creationId xmlns:a16="http://schemas.microsoft.com/office/drawing/2014/main" id="{F66001D5-1A77-4E6A-BD04-36188F608927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 flipH="1">
              <a:off x="5164" y="1010"/>
              <a:ext cx="142" cy="277"/>
              <a:chOff x="7784" y="11496"/>
              <a:chExt cx="1673" cy="1665"/>
            </a:xfrm>
          </p:grpSpPr>
          <p:sp>
            <p:nvSpPr>
              <p:cNvPr id="405" name="AutoShape 74">
                <a:extLst>
                  <a:ext uri="{FF2B5EF4-FFF2-40B4-BE49-F238E27FC236}">
                    <a16:creationId xmlns:a16="http://schemas.microsoft.com/office/drawing/2014/main" id="{01E7984A-4B18-44FE-9ADD-B6E790A60F4A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829"/>
                <a:ext cx="1673" cy="133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2698 w 21600"/>
                  <a:gd name="T13" fmla="*/ 2692 h 21600"/>
                  <a:gd name="T14" fmla="*/ 18902 w 21600"/>
                  <a:gd name="T15" fmla="*/ 18908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1792" y="21600"/>
                    </a:lnTo>
                    <a:lnTo>
                      <a:pt x="19808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ja-JP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406" name="Rectangle 75">
                <a:extLst>
                  <a:ext uri="{FF2B5EF4-FFF2-40B4-BE49-F238E27FC236}">
                    <a16:creationId xmlns:a16="http://schemas.microsoft.com/office/drawing/2014/main" id="{BE8C2EDC-602F-44C2-93B4-F733B93B797A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496"/>
                <a:ext cx="1673" cy="333"/>
              </a:xfrm>
              <a:prstGeom prst="rect">
                <a:avLst/>
              </a:pr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ja-JP" altLang="ja-JP" sz="1800">
                  <a:solidFill>
                    <a:srgbClr val="000000"/>
                  </a:solidFill>
                  <a:latin typeface="HG丸ｺﾞｼｯｸM-PRO" pitchFamily="50" charset="-128"/>
                  <a:ea typeface="HG丸ｺﾞｼｯｸM-PRO" pitchFamily="50" charset="-128"/>
                </a:endParaRPr>
              </a:p>
            </p:txBody>
          </p:sp>
        </p:grpSp>
        <p:grpSp>
          <p:nvGrpSpPr>
            <p:cNvPr id="396" name="Group 76">
              <a:extLst>
                <a:ext uri="{FF2B5EF4-FFF2-40B4-BE49-F238E27FC236}">
                  <a16:creationId xmlns:a16="http://schemas.microsoft.com/office/drawing/2014/main" id="{6C07B0C8-0AC3-4C6D-B3BF-E0C43552F362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 flipH="1">
              <a:off x="4811" y="1091"/>
              <a:ext cx="142" cy="277"/>
              <a:chOff x="7784" y="11496"/>
              <a:chExt cx="1673" cy="1665"/>
            </a:xfrm>
          </p:grpSpPr>
          <p:sp>
            <p:nvSpPr>
              <p:cNvPr id="403" name="AutoShape 77">
                <a:extLst>
                  <a:ext uri="{FF2B5EF4-FFF2-40B4-BE49-F238E27FC236}">
                    <a16:creationId xmlns:a16="http://schemas.microsoft.com/office/drawing/2014/main" id="{081BBB01-6765-46CD-94A8-5C3B23909C48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829"/>
                <a:ext cx="1673" cy="133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2698 w 21600"/>
                  <a:gd name="T13" fmla="*/ 2692 h 21600"/>
                  <a:gd name="T14" fmla="*/ 18902 w 21600"/>
                  <a:gd name="T15" fmla="*/ 18908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1792" y="21600"/>
                    </a:lnTo>
                    <a:lnTo>
                      <a:pt x="19808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ja-JP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404" name="Rectangle 78">
                <a:extLst>
                  <a:ext uri="{FF2B5EF4-FFF2-40B4-BE49-F238E27FC236}">
                    <a16:creationId xmlns:a16="http://schemas.microsoft.com/office/drawing/2014/main" id="{DD5C9FB1-199B-4A64-B512-3CA9ACCF489C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496"/>
                <a:ext cx="1673" cy="333"/>
              </a:xfrm>
              <a:prstGeom prst="rect">
                <a:avLst/>
              </a:pr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ja-JP" altLang="ja-JP" sz="800">
                  <a:solidFill>
                    <a:srgbClr val="000000"/>
                  </a:solidFill>
                  <a:latin typeface="HG丸ｺﾞｼｯｸM-PRO" pitchFamily="50" charset="-128"/>
                  <a:ea typeface="HG丸ｺﾞｼｯｸM-PRO" pitchFamily="50" charset="-128"/>
                </a:endParaRPr>
              </a:p>
            </p:txBody>
          </p:sp>
        </p:grpSp>
        <p:grpSp>
          <p:nvGrpSpPr>
            <p:cNvPr id="397" name="Group 79">
              <a:extLst>
                <a:ext uri="{FF2B5EF4-FFF2-40B4-BE49-F238E27FC236}">
                  <a16:creationId xmlns:a16="http://schemas.microsoft.com/office/drawing/2014/main" id="{DE463622-0512-4CB2-89A0-EE3F65A04053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 flipH="1">
              <a:off x="4966" y="1091"/>
              <a:ext cx="142" cy="277"/>
              <a:chOff x="7784" y="11496"/>
              <a:chExt cx="1673" cy="1665"/>
            </a:xfrm>
          </p:grpSpPr>
          <p:sp>
            <p:nvSpPr>
              <p:cNvPr id="401" name="AutoShape 80">
                <a:extLst>
                  <a:ext uri="{FF2B5EF4-FFF2-40B4-BE49-F238E27FC236}">
                    <a16:creationId xmlns:a16="http://schemas.microsoft.com/office/drawing/2014/main" id="{699A2318-6D67-4FFE-BFCB-84C264C05EE8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829"/>
                <a:ext cx="1673" cy="133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2698 w 21600"/>
                  <a:gd name="T13" fmla="*/ 2692 h 21600"/>
                  <a:gd name="T14" fmla="*/ 18902 w 21600"/>
                  <a:gd name="T15" fmla="*/ 18908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1792" y="21600"/>
                    </a:lnTo>
                    <a:lnTo>
                      <a:pt x="19808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ja-JP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402" name="Rectangle 81">
                <a:extLst>
                  <a:ext uri="{FF2B5EF4-FFF2-40B4-BE49-F238E27FC236}">
                    <a16:creationId xmlns:a16="http://schemas.microsoft.com/office/drawing/2014/main" id="{9F5CD74E-F166-4B38-9D41-D5115B1633F5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496"/>
                <a:ext cx="1673" cy="333"/>
              </a:xfrm>
              <a:prstGeom prst="rect">
                <a:avLst/>
              </a:pr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ja-JP" altLang="ja-JP" sz="800">
                  <a:solidFill>
                    <a:srgbClr val="000000"/>
                  </a:solidFill>
                  <a:latin typeface="HG丸ｺﾞｼｯｸM-PRO" pitchFamily="50" charset="-128"/>
                  <a:ea typeface="HG丸ｺﾞｼｯｸM-PRO" pitchFamily="50" charset="-128"/>
                </a:endParaRPr>
              </a:p>
            </p:txBody>
          </p:sp>
        </p:grpSp>
        <p:grpSp>
          <p:nvGrpSpPr>
            <p:cNvPr id="398" name="Group 82">
              <a:extLst>
                <a:ext uri="{FF2B5EF4-FFF2-40B4-BE49-F238E27FC236}">
                  <a16:creationId xmlns:a16="http://schemas.microsoft.com/office/drawing/2014/main" id="{0F41D254-A8F3-433F-816F-C2BFDE9F547C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 flipH="1">
              <a:off x="5122" y="1091"/>
              <a:ext cx="142" cy="277"/>
              <a:chOff x="7784" y="11496"/>
              <a:chExt cx="1673" cy="1665"/>
            </a:xfrm>
          </p:grpSpPr>
          <p:sp>
            <p:nvSpPr>
              <p:cNvPr id="399" name="AutoShape 83">
                <a:extLst>
                  <a:ext uri="{FF2B5EF4-FFF2-40B4-BE49-F238E27FC236}">
                    <a16:creationId xmlns:a16="http://schemas.microsoft.com/office/drawing/2014/main" id="{0E98A3CC-D103-4A5C-9246-D2C1A529F930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829"/>
                <a:ext cx="1673" cy="133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2698 w 21600"/>
                  <a:gd name="T13" fmla="*/ 2692 h 21600"/>
                  <a:gd name="T14" fmla="*/ 18902 w 21600"/>
                  <a:gd name="T15" fmla="*/ 18908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1792" y="21600"/>
                    </a:lnTo>
                    <a:lnTo>
                      <a:pt x="19808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ja-JP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400" name="Rectangle 84">
                <a:extLst>
                  <a:ext uri="{FF2B5EF4-FFF2-40B4-BE49-F238E27FC236}">
                    <a16:creationId xmlns:a16="http://schemas.microsoft.com/office/drawing/2014/main" id="{05A7F4EF-4225-49B8-8B1C-D90C78311203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496"/>
                <a:ext cx="1673" cy="333"/>
              </a:xfrm>
              <a:prstGeom prst="rect">
                <a:avLst/>
              </a:pr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ja-JP" altLang="ja-JP" sz="1800">
                  <a:solidFill>
                    <a:srgbClr val="000000"/>
                  </a:solidFill>
                  <a:latin typeface="HG丸ｺﾞｼｯｸM-PRO" pitchFamily="50" charset="-128"/>
                  <a:ea typeface="HG丸ｺﾞｼｯｸM-PRO" pitchFamily="50" charset="-128"/>
                </a:endParaRPr>
              </a:p>
            </p:txBody>
          </p:sp>
        </p:grpSp>
      </p:grpSp>
      <p:sp>
        <p:nvSpPr>
          <p:cNvPr id="435" name="スマイル 434">
            <a:extLst>
              <a:ext uri="{FF2B5EF4-FFF2-40B4-BE49-F238E27FC236}">
                <a16:creationId xmlns:a16="http://schemas.microsoft.com/office/drawing/2014/main" id="{D6D55447-89FD-4E10-9E19-9A90CE0A1155}"/>
              </a:ext>
            </a:extLst>
          </p:cNvPr>
          <p:cNvSpPr/>
          <p:nvPr/>
        </p:nvSpPr>
        <p:spPr bwMode="auto">
          <a:xfrm>
            <a:off x="8024209" y="4458082"/>
            <a:ext cx="144348" cy="161200"/>
          </a:xfrm>
          <a:prstGeom prst="smileyFace">
            <a:avLst>
              <a:gd name="adj" fmla="val 4653"/>
            </a:avLst>
          </a:prstGeom>
          <a:solidFill>
            <a:srgbClr val="FF9966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50" charset="-128"/>
            </a:endParaRPr>
          </a:p>
        </p:txBody>
      </p:sp>
      <p:grpSp>
        <p:nvGrpSpPr>
          <p:cNvPr id="436" name="Group 29">
            <a:extLst>
              <a:ext uri="{FF2B5EF4-FFF2-40B4-BE49-F238E27FC236}">
                <a16:creationId xmlns:a16="http://schemas.microsoft.com/office/drawing/2014/main" id="{C429F69C-BB05-48A4-A541-5C809566E5FD}"/>
              </a:ext>
            </a:extLst>
          </p:cNvPr>
          <p:cNvGrpSpPr>
            <a:grpSpLocks/>
          </p:cNvGrpSpPr>
          <p:nvPr/>
        </p:nvGrpSpPr>
        <p:grpSpPr bwMode="auto">
          <a:xfrm>
            <a:off x="8203753" y="4447342"/>
            <a:ext cx="190500" cy="153987"/>
            <a:chOff x="4740" y="935"/>
            <a:chExt cx="725" cy="771"/>
          </a:xfrm>
        </p:grpSpPr>
        <p:sp>
          <p:nvSpPr>
            <p:cNvPr id="437" name="AutoShape 30">
              <a:extLst>
                <a:ext uri="{FF2B5EF4-FFF2-40B4-BE49-F238E27FC236}">
                  <a16:creationId xmlns:a16="http://schemas.microsoft.com/office/drawing/2014/main" id="{C3614F29-A263-42F8-8E0E-7EBD5E1B464F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4740" y="1450"/>
              <a:ext cx="725" cy="256"/>
            </a:xfrm>
            <a:prstGeom prst="cube">
              <a:avLst>
                <a:gd name="adj" fmla="val 82884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74295" tIns="8890" rIns="74295" bIns="8890"/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ja-JP" altLang="ja-JP" sz="1800">
                <a:solidFill>
                  <a:srgbClr val="000000"/>
                </a:solidFill>
                <a:latin typeface="HG丸ｺﾞｼｯｸM-PRO" pitchFamily="50" charset="-128"/>
                <a:ea typeface="HG丸ｺﾞｼｯｸM-PRO" pitchFamily="50" charset="-128"/>
              </a:endParaRPr>
            </a:p>
          </p:txBody>
        </p:sp>
        <p:grpSp>
          <p:nvGrpSpPr>
            <p:cNvPr id="438" name="Group 31">
              <a:extLst>
                <a:ext uri="{FF2B5EF4-FFF2-40B4-BE49-F238E27FC236}">
                  <a16:creationId xmlns:a16="http://schemas.microsoft.com/office/drawing/2014/main" id="{75848402-2BA3-4BE3-AF89-B73AD0667FB8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 flipH="1">
              <a:off x="4893" y="1216"/>
              <a:ext cx="142" cy="278"/>
              <a:chOff x="7784" y="11496"/>
              <a:chExt cx="1673" cy="1665"/>
            </a:xfrm>
          </p:grpSpPr>
          <p:sp>
            <p:nvSpPr>
              <p:cNvPr id="490" name="AutoShape 32">
                <a:extLst>
                  <a:ext uri="{FF2B5EF4-FFF2-40B4-BE49-F238E27FC236}">
                    <a16:creationId xmlns:a16="http://schemas.microsoft.com/office/drawing/2014/main" id="{7EE8D17E-8A95-4AD0-A77C-A1500CB9F87F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829"/>
                <a:ext cx="1673" cy="133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2698 w 21600"/>
                  <a:gd name="T13" fmla="*/ 2692 h 21600"/>
                  <a:gd name="T14" fmla="*/ 18902 w 21600"/>
                  <a:gd name="T15" fmla="*/ 18908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1792" y="21600"/>
                    </a:lnTo>
                    <a:lnTo>
                      <a:pt x="19808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ja-JP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491" name="Rectangle 33">
                <a:extLst>
                  <a:ext uri="{FF2B5EF4-FFF2-40B4-BE49-F238E27FC236}">
                    <a16:creationId xmlns:a16="http://schemas.microsoft.com/office/drawing/2014/main" id="{3EA1BDDD-54BD-48FF-BBEB-8658C24B0745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496"/>
                <a:ext cx="1673" cy="333"/>
              </a:xfrm>
              <a:prstGeom prst="rect">
                <a:avLst/>
              </a:pr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ja-JP" altLang="ja-JP" sz="1800">
                  <a:solidFill>
                    <a:srgbClr val="000000"/>
                  </a:solidFill>
                  <a:latin typeface="HG丸ｺﾞｼｯｸM-PRO" pitchFamily="50" charset="-128"/>
                  <a:ea typeface="HG丸ｺﾞｼｯｸM-PRO" pitchFamily="50" charset="-128"/>
                </a:endParaRPr>
              </a:p>
            </p:txBody>
          </p:sp>
        </p:grpSp>
        <p:grpSp>
          <p:nvGrpSpPr>
            <p:cNvPr id="439" name="Group 34">
              <a:extLst>
                <a:ext uri="{FF2B5EF4-FFF2-40B4-BE49-F238E27FC236}">
                  <a16:creationId xmlns:a16="http://schemas.microsoft.com/office/drawing/2014/main" id="{32E96DB4-E6E4-44D2-9E87-E9DA1A7630B6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 flipH="1">
              <a:off x="5048" y="1216"/>
              <a:ext cx="142" cy="278"/>
              <a:chOff x="7784" y="11496"/>
              <a:chExt cx="1673" cy="1665"/>
            </a:xfrm>
          </p:grpSpPr>
          <p:sp>
            <p:nvSpPr>
              <p:cNvPr id="488" name="AutoShape 35">
                <a:extLst>
                  <a:ext uri="{FF2B5EF4-FFF2-40B4-BE49-F238E27FC236}">
                    <a16:creationId xmlns:a16="http://schemas.microsoft.com/office/drawing/2014/main" id="{C197B9D4-C375-4F92-BE81-DE19D927AB8B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829"/>
                <a:ext cx="1673" cy="133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2698 w 21600"/>
                  <a:gd name="T13" fmla="*/ 2692 h 21600"/>
                  <a:gd name="T14" fmla="*/ 18902 w 21600"/>
                  <a:gd name="T15" fmla="*/ 18908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1792" y="21600"/>
                    </a:lnTo>
                    <a:lnTo>
                      <a:pt x="19808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ja-JP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489" name="Rectangle 36">
                <a:extLst>
                  <a:ext uri="{FF2B5EF4-FFF2-40B4-BE49-F238E27FC236}">
                    <a16:creationId xmlns:a16="http://schemas.microsoft.com/office/drawing/2014/main" id="{6E85D20B-1C14-4284-9ADE-01203102C993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496"/>
                <a:ext cx="1673" cy="333"/>
              </a:xfrm>
              <a:prstGeom prst="rect">
                <a:avLst/>
              </a:pr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ja-JP" altLang="ja-JP" sz="1800">
                  <a:solidFill>
                    <a:srgbClr val="000000"/>
                  </a:solidFill>
                  <a:latin typeface="HG丸ｺﾞｼｯｸM-PRO" pitchFamily="50" charset="-128"/>
                  <a:ea typeface="HG丸ｺﾞｼｯｸM-PRO" pitchFamily="50" charset="-128"/>
                </a:endParaRPr>
              </a:p>
            </p:txBody>
          </p:sp>
        </p:grpSp>
        <p:grpSp>
          <p:nvGrpSpPr>
            <p:cNvPr id="440" name="Group 37">
              <a:extLst>
                <a:ext uri="{FF2B5EF4-FFF2-40B4-BE49-F238E27FC236}">
                  <a16:creationId xmlns:a16="http://schemas.microsoft.com/office/drawing/2014/main" id="{0E1E88F1-6789-4FCD-9A58-5C9584094630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 flipH="1">
              <a:off x="5203" y="1216"/>
              <a:ext cx="143" cy="278"/>
              <a:chOff x="7784" y="11496"/>
              <a:chExt cx="1673" cy="1665"/>
            </a:xfrm>
          </p:grpSpPr>
          <p:sp>
            <p:nvSpPr>
              <p:cNvPr id="486" name="AutoShape 38">
                <a:extLst>
                  <a:ext uri="{FF2B5EF4-FFF2-40B4-BE49-F238E27FC236}">
                    <a16:creationId xmlns:a16="http://schemas.microsoft.com/office/drawing/2014/main" id="{2BD17AD5-9400-4DAF-B759-36A3ED4D975A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829"/>
                <a:ext cx="1673" cy="133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2698 w 21600"/>
                  <a:gd name="T13" fmla="*/ 2692 h 21600"/>
                  <a:gd name="T14" fmla="*/ 18902 w 21600"/>
                  <a:gd name="T15" fmla="*/ 18908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1792" y="21600"/>
                    </a:lnTo>
                    <a:lnTo>
                      <a:pt x="19808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ja-JP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487" name="Rectangle 39">
                <a:extLst>
                  <a:ext uri="{FF2B5EF4-FFF2-40B4-BE49-F238E27FC236}">
                    <a16:creationId xmlns:a16="http://schemas.microsoft.com/office/drawing/2014/main" id="{F801FEB4-829C-436E-A7F9-8AE59ACC4D2D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496"/>
                <a:ext cx="1673" cy="333"/>
              </a:xfrm>
              <a:prstGeom prst="rect">
                <a:avLst/>
              </a:pr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ja-JP" altLang="ja-JP" sz="1800">
                  <a:solidFill>
                    <a:srgbClr val="000000"/>
                  </a:solidFill>
                  <a:latin typeface="HG丸ｺﾞｼｯｸM-PRO" pitchFamily="50" charset="-128"/>
                  <a:ea typeface="HG丸ｺﾞｼｯｸM-PRO" pitchFamily="50" charset="-128"/>
                </a:endParaRPr>
              </a:p>
            </p:txBody>
          </p:sp>
        </p:grpSp>
        <p:grpSp>
          <p:nvGrpSpPr>
            <p:cNvPr id="441" name="Group 40">
              <a:extLst>
                <a:ext uri="{FF2B5EF4-FFF2-40B4-BE49-F238E27FC236}">
                  <a16:creationId xmlns:a16="http://schemas.microsoft.com/office/drawing/2014/main" id="{A9F239C9-B76D-4C7C-A1B5-F28FC96EB3D1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 flipH="1">
              <a:off x="4853" y="1292"/>
              <a:ext cx="142" cy="277"/>
              <a:chOff x="7784" y="11496"/>
              <a:chExt cx="1673" cy="1665"/>
            </a:xfrm>
          </p:grpSpPr>
          <p:sp>
            <p:nvSpPr>
              <p:cNvPr id="484" name="AutoShape 41">
                <a:extLst>
                  <a:ext uri="{FF2B5EF4-FFF2-40B4-BE49-F238E27FC236}">
                    <a16:creationId xmlns:a16="http://schemas.microsoft.com/office/drawing/2014/main" id="{495601C5-84D1-49C7-B864-27598743E248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829"/>
                <a:ext cx="1673" cy="133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2698 w 21600"/>
                  <a:gd name="T13" fmla="*/ 2692 h 21600"/>
                  <a:gd name="T14" fmla="*/ 18902 w 21600"/>
                  <a:gd name="T15" fmla="*/ 18908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1792" y="21600"/>
                    </a:lnTo>
                    <a:lnTo>
                      <a:pt x="19808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ja-JP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485" name="Rectangle 42">
                <a:extLst>
                  <a:ext uri="{FF2B5EF4-FFF2-40B4-BE49-F238E27FC236}">
                    <a16:creationId xmlns:a16="http://schemas.microsoft.com/office/drawing/2014/main" id="{EC617720-AD7A-4B7F-AFBC-46C4C852BB3A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496"/>
                <a:ext cx="1673" cy="333"/>
              </a:xfrm>
              <a:prstGeom prst="rect">
                <a:avLst/>
              </a:pr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ja-JP" altLang="ja-JP" sz="1800">
                  <a:solidFill>
                    <a:srgbClr val="000000"/>
                  </a:solidFill>
                  <a:latin typeface="HG丸ｺﾞｼｯｸM-PRO" pitchFamily="50" charset="-128"/>
                  <a:ea typeface="HG丸ｺﾞｼｯｸM-PRO" pitchFamily="50" charset="-128"/>
                </a:endParaRPr>
              </a:p>
            </p:txBody>
          </p:sp>
        </p:grpSp>
        <p:grpSp>
          <p:nvGrpSpPr>
            <p:cNvPr id="442" name="Group 43">
              <a:extLst>
                <a:ext uri="{FF2B5EF4-FFF2-40B4-BE49-F238E27FC236}">
                  <a16:creationId xmlns:a16="http://schemas.microsoft.com/office/drawing/2014/main" id="{585CD152-7AED-4CAA-99D9-3604A5B518F9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 flipH="1">
              <a:off x="5008" y="1292"/>
              <a:ext cx="142" cy="277"/>
              <a:chOff x="7784" y="11496"/>
              <a:chExt cx="1673" cy="1665"/>
            </a:xfrm>
          </p:grpSpPr>
          <p:sp>
            <p:nvSpPr>
              <p:cNvPr id="482" name="AutoShape 44">
                <a:extLst>
                  <a:ext uri="{FF2B5EF4-FFF2-40B4-BE49-F238E27FC236}">
                    <a16:creationId xmlns:a16="http://schemas.microsoft.com/office/drawing/2014/main" id="{3C029DA0-A096-443E-B3E7-C0084E982853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829"/>
                <a:ext cx="1673" cy="133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2698 w 21600"/>
                  <a:gd name="T13" fmla="*/ 2692 h 21600"/>
                  <a:gd name="T14" fmla="*/ 18902 w 21600"/>
                  <a:gd name="T15" fmla="*/ 18908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1792" y="21600"/>
                    </a:lnTo>
                    <a:lnTo>
                      <a:pt x="19808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ja-JP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483" name="Rectangle 45">
                <a:extLst>
                  <a:ext uri="{FF2B5EF4-FFF2-40B4-BE49-F238E27FC236}">
                    <a16:creationId xmlns:a16="http://schemas.microsoft.com/office/drawing/2014/main" id="{0D7C9D1E-882F-4788-A366-592D5B24C041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496"/>
                <a:ext cx="1673" cy="333"/>
              </a:xfrm>
              <a:prstGeom prst="rect">
                <a:avLst/>
              </a:pr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ja-JP" altLang="ja-JP" sz="1800">
                  <a:solidFill>
                    <a:srgbClr val="000000"/>
                  </a:solidFill>
                  <a:latin typeface="HG丸ｺﾞｼｯｸM-PRO" pitchFamily="50" charset="-128"/>
                  <a:ea typeface="HG丸ｺﾞｼｯｸM-PRO" pitchFamily="50" charset="-128"/>
                </a:endParaRPr>
              </a:p>
            </p:txBody>
          </p:sp>
        </p:grpSp>
        <p:grpSp>
          <p:nvGrpSpPr>
            <p:cNvPr id="443" name="Group 46">
              <a:extLst>
                <a:ext uri="{FF2B5EF4-FFF2-40B4-BE49-F238E27FC236}">
                  <a16:creationId xmlns:a16="http://schemas.microsoft.com/office/drawing/2014/main" id="{1E29700E-3A41-4B79-832F-2F6BEE267463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 flipH="1">
              <a:off x="5164" y="1292"/>
              <a:ext cx="142" cy="277"/>
              <a:chOff x="7784" y="11496"/>
              <a:chExt cx="1673" cy="1665"/>
            </a:xfrm>
          </p:grpSpPr>
          <p:sp>
            <p:nvSpPr>
              <p:cNvPr id="480" name="AutoShape 47">
                <a:extLst>
                  <a:ext uri="{FF2B5EF4-FFF2-40B4-BE49-F238E27FC236}">
                    <a16:creationId xmlns:a16="http://schemas.microsoft.com/office/drawing/2014/main" id="{35B70A0F-A6DE-4D51-A935-6340D65D41C9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829"/>
                <a:ext cx="1673" cy="133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2698 w 21600"/>
                  <a:gd name="T13" fmla="*/ 2692 h 21600"/>
                  <a:gd name="T14" fmla="*/ 18902 w 21600"/>
                  <a:gd name="T15" fmla="*/ 18908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1792" y="21600"/>
                    </a:lnTo>
                    <a:lnTo>
                      <a:pt x="19808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ja-JP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481" name="Rectangle 48">
                <a:extLst>
                  <a:ext uri="{FF2B5EF4-FFF2-40B4-BE49-F238E27FC236}">
                    <a16:creationId xmlns:a16="http://schemas.microsoft.com/office/drawing/2014/main" id="{DF901A9B-8279-49BE-9D57-F8B61E6FB5EB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496"/>
                <a:ext cx="1673" cy="333"/>
              </a:xfrm>
              <a:prstGeom prst="rect">
                <a:avLst/>
              </a:pr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ja-JP" altLang="ja-JP" sz="1800">
                  <a:solidFill>
                    <a:srgbClr val="000000"/>
                  </a:solidFill>
                  <a:latin typeface="HG丸ｺﾞｼｯｸM-PRO" pitchFamily="50" charset="-128"/>
                  <a:ea typeface="HG丸ｺﾞｼｯｸM-PRO" pitchFamily="50" charset="-128"/>
                </a:endParaRPr>
              </a:p>
            </p:txBody>
          </p:sp>
        </p:grpSp>
        <p:grpSp>
          <p:nvGrpSpPr>
            <p:cNvPr id="444" name="Group 49">
              <a:extLst>
                <a:ext uri="{FF2B5EF4-FFF2-40B4-BE49-F238E27FC236}">
                  <a16:creationId xmlns:a16="http://schemas.microsoft.com/office/drawing/2014/main" id="{12159211-D621-47E7-9470-55668AD93054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 flipH="1">
              <a:off x="4811" y="1373"/>
              <a:ext cx="143" cy="277"/>
              <a:chOff x="7784" y="11496"/>
              <a:chExt cx="1673" cy="1665"/>
            </a:xfrm>
          </p:grpSpPr>
          <p:sp>
            <p:nvSpPr>
              <p:cNvPr id="478" name="AutoShape 50">
                <a:extLst>
                  <a:ext uri="{FF2B5EF4-FFF2-40B4-BE49-F238E27FC236}">
                    <a16:creationId xmlns:a16="http://schemas.microsoft.com/office/drawing/2014/main" id="{02B86D6E-2082-4AA2-AD5C-9134CE23DFD8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829"/>
                <a:ext cx="1673" cy="133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2698 w 21600"/>
                  <a:gd name="T13" fmla="*/ 2692 h 21600"/>
                  <a:gd name="T14" fmla="*/ 18902 w 21600"/>
                  <a:gd name="T15" fmla="*/ 18908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1792" y="21600"/>
                    </a:lnTo>
                    <a:lnTo>
                      <a:pt x="19808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ja-JP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479" name="Rectangle 51">
                <a:extLst>
                  <a:ext uri="{FF2B5EF4-FFF2-40B4-BE49-F238E27FC236}">
                    <a16:creationId xmlns:a16="http://schemas.microsoft.com/office/drawing/2014/main" id="{590BC4CB-29CC-465E-92A5-9BBBC62285CE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496"/>
                <a:ext cx="1673" cy="333"/>
              </a:xfrm>
              <a:prstGeom prst="rect">
                <a:avLst/>
              </a:pr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ja-JP" altLang="ja-JP" sz="1800">
                  <a:solidFill>
                    <a:srgbClr val="000000"/>
                  </a:solidFill>
                  <a:latin typeface="HG丸ｺﾞｼｯｸM-PRO" pitchFamily="50" charset="-128"/>
                  <a:ea typeface="HG丸ｺﾞｼｯｸM-PRO" pitchFamily="50" charset="-128"/>
                </a:endParaRPr>
              </a:p>
            </p:txBody>
          </p:sp>
        </p:grpSp>
        <p:grpSp>
          <p:nvGrpSpPr>
            <p:cNvPr id="445" name="Group 52">
              <a:extLst>
                <a:ext uri="{FF2B5EF4-FFF2-40B4-BE49-F238E27FC236}">
                  <a16:creationId xmlns:a16="http://schemas.microsoft.com/office/drawing/2014/main" id="{B5711401-1B0E-48B1-A04F-F4545BC106AC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 flipH="1">
              <a:off x="4966" y="1373"/>
              <a:ext cx="143" cy="277"/>
              <a:chOff x="7784" y="11496"/>
              <a:chExt cx="1673" cy="1665"/>
            </a:xfrm>
          </p:grpSpPr>
          <p:sp>
            <p:nvSpPr>
              <p:cNvPr id="476" name="AutoShape 53">
                <a:extLst>
                  <a:ext uri="{FF2B5EF4-FFF2-40B4-BE49-F238E27FC236}">
                    <a16:creationId xmlns:a16="http://schemas.microsoft.com/office/drawing/2014/main" id="{C9309423-778A-4F65-B025-13FA2E1274CD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829"/>
                <a:ext cx="1673" cy="133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2698 w 21600"/>
                  <a:gd name="T13" fmla="*/ 2692 h 21600"/>
                  <a:gd name="T14" fmla="*/ 18902 w 21600"/>
                  <a:gd name="T15" fmla="*/ 18908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1792" y="21600"/>
                    </a:lnTo>
                    <a:lnTo>
                      <a:pt x="19808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ja-JP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477" name="Rectangle 54">
                <a:extLst>
                  <a:ext uri="{FF2B5EF4-FFF2-40B4-BE49-F238E27FC236}">
                    <a16:creationId xmlns:a16="http://schemas.microsoft.com/office/drawing/2014/main" id="{147CCC9D-A91E-4078-840D-1338E3749839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496"/>
                <a:ext cx="1673" cy="333"/>
              </a:xfrm>
              <a:prstGeom prst="rect">
                <a:avLst/>
              </a:pr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ja-JP" altLang="ja-JP" sz="1800">
                  <a:solidFill>
                    <a:srgbClr val="000000"/>
                  </a:solidFill>
                  <a:latin typeface="HG丸ｺﾞｼｯｸM-PRO" pitchFamily="50" charset="-128"/>
                  <a:ea typeface="HG丸ｺﾞｼｯｸM-PRO" pitchFamily="50" charset="-128"/>
                </a:endParaRPr>
              </a:p>
            </p:txBody>
          </p:sp>
        </p:grpSp>
        <p:grpSp>
          <p:nvGrpSpPr>
            <p:cNvPr id="446" name="Group 55">
              <a:extLst>
                <a:ext uri="{FF2B5EF4-FFF2-40B4-BE49-F238E27FC236}">
                  <a16:creationId xmlns:a16="http://schemas.microsoft.com/office/drawing/2014/main" id="{55E67A54-4623-4A8C-9354-76461678875A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 flipH="1">
              <a:off x="5122" y="1373"/>
              <a:ext cx="142" cy="277"/>
              <a:chOff x="7784" y="11496"/>
              <a:chExt cx="1673" cy="1665"/>
            </a:xfrm>
          </p:grpSpPr>
          <p:sp>
            <p:nvSpPr>
              <p:cNvPr id="474" name="AutoShape 56">
                <a:extLst>
                  <a:ext uri="{FF2B5EF4-FFF2-40B4-BE49-F238E27FC236}">
                    <a16:creationId xmlns:a16="http://schemas.microsoft.com/office/drawing/2014/main" id="{35C85F40-0BB5-4914-9C48-0C40FF46C84E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829"/>
                <a:ext cx="1673" cy="133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2698 w 21600"/>
                  <a:gd name="T13" fmla="*/ 2692 h 21600"/>
                  <a:gd name="T14" fmla="*/ 18902 w 21600"/>
                  <a:gd name="T15" fmla="*/ 18908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1792" y="21600"/>
                    </a:lnTo>
                    <a:lnTo>
                      <a:pt x="19808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ja-JP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475" name="Rectangle 57">
                <a:extLst>
                  <a:ext uri="{FF2B5EF4-FFF2-40B4-BE49-F238E27FC236}">
                    <a16:creationId xmlns:a16="http://schemas.microsoft.com/office/drawing/2014/main" id="{232D3ABE-7B18-4AA9-8C4A-7A95E6B57FD4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496"/>
                <a:ext cx="1673" cy="333"/>
              </a:xfrm>
              <a:prstGeom prst="rect">
                <a:avLst/>
              </a:pr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ja-JP" altLang="ja-JP" sz="1800">
                  <a:solidFill>
                    <a:srgbClr val="000000"/>
                  </a:solidFill>
                  <a:latin typeface="HG丸ｺﾞｼｯｸM-PRO" pitchFamily="50" charset="-128"/>
                  <a:ea typeface="HG丸ｺﾞｼｯｸM-PRO" pitchFamily="50" charset="-128"/>
                </a:endParaRPr>
              </a:p>
            </p:txBody>
          </p:sp>
        </p:grpSp>
        <p:grpSp>
          <p:nvGrpSpPr>
            <p:cNvPr id="447" name="Group 58">
              <a:extLst>
                <a:ext uri="{FF2B5EF4-FFF2-40B4-BE49-F238E27FC236}">
                  <a16:creationId xmlns:a16="http://schemas.microsoft.com/office/drawing/2014/main" id="{E988899C-B71A-407E-BDFD-3963CC67B76B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 flipH="1">
              <a:off x="4892" y="935"/>
              <a:ext cx="143" cy="278"/>
              <a:chOff x="7784" y="11496"/>
              <a:chExt cx="1673" cy="1665"/>
            </a:xfrm>
          </p:grpSpPr>
          <p:sp>
            <p:nvSpPr>
              <p:cNvPr id="472" name="AutoShape 59">
                <a:extLst>
                  <a:ext uri="{FF2B5EF4-FFF2-40B4-BE49-F238E27FC236}">
                    <a16:creationId xmlns:a16="http://schemas.microsoft.com/office/drawing/2014/main" id="{6E258F0A-276D-4E48-9852-FBB1D90476CF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829"/>
                <a:ext cx="1673" cy="133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2698 w 21600"/>
                  <a:gd name="T13" fmla="*/ 2692 h 21600"/>
                  <a:gd name="T14" fmla="*/ 18902 w 21600"/>
                  <a:gd name="T15" fmla="*/ 18908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1792" y="21600"/>
                    </a:lnTo>
                    <a:lnTo>
                      <a:pt x="19808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ja-JP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473" name="Rectangle 60">
                <a:extLst>
                  <a:ext uri="{FF2B5EF4-FFF2-40B4-BE49-F238E27FC236}">
                    <a16:creationId xmlns:a16="http://schemas.microsoft.com/office/drawing/2014/main" id="{78914338-34EC-4204-A679-5695B305C543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496"/>
                <a:ext cx="1673" cy="333"/>
              </a:xfrm>
              <a:prstGeom prst="rect">
                <a:avLst/>
              </a:pr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ja-JP" altLang="ja-JP" sz="1800">
                  <a:solidFill>
                    <a:srgbClr val="000000"/>
                  </a:solidFill>
                  <a:latin typeface="HG丸ｺﾞｼｯｸM-PRO" pitchFamily="50" charset="-128"/>
                  <a:ea typeface="HG丸ｺﾞｼｯｸM-PRO" pitchFamily="50" charset="-128"/>
                </a:endParaRPr>
              </a:p>
            </p:txBody>
          </p:sp>
        </p:grpSp>
        <p:grpSp>
          <p:nvGrpSpPr>
            <p:cNvPr id="448" name="Group 61">
              <a:extLst>
                <a:ext uri="{FF2B5EF4-FFF2-40B4-BE49-F238E27FC236}">
                  <a16:creationId xmlns:a16="http://schemas.microsoft.com/office/drawing/2014/main" id="{86EFBCD4-946F-42E9-9B8B-CA37796F572A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 flipH="1">
              <a:off x="5047" y="935"/>
              <a:ext cx="143" cy="278"/>
              <a:chOff x="7784" y="11496"/>
              <a:chExt cx="1673" cy="1665"/>
            </a:xfrm>
          </p:grpSpPr>
          <p:sp>
            <p:nvSpPr>
              <p:cNvPr id="470" name="AutoShape 62">
                <a:extLst>
                  <a:ext uri="{FF2B5EF4-FFF2-40B4-BE49-F238E27FC236}">
                    <a16:creationId xmlns:a16="http://schemas.microsoft.com/office/drawing/2014/main" id="{76A9DE5E-FF72-4BE9-98FC-D610EB17FF0C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829"/>
                <a:ext cx="1673" cy="133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2698 w 21600"/>
                  <a:gd name="T13" fmla="*/ 2692 h 21600"/>
                  <a:gd name="T14" fmla="*/ 18902 w 21600"/>
                  <a:gd name="T15" fmla="*/ 18908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1792" y="21600"/>
                    </a:lnTo>
                    <a:lnTo>
                      <a:pt x="19808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ja-JP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471" name="Rectangle 63">
                <a:extLst>
                  <a:ext uri="{FF2B5EF4-FFF2-40B4-BE49-F238E27FC236}">
                    <a16:creationId xmlns:a16="http://schemas.microsoft.com/office/drawing/2014/main" id="{A2C1FAF5-BF00-4E1B-8FFE-C65679C0B21A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496"/>
                <a:ext cx="1673" cy="333"/>
              </a:xfrm>
              <a:prstGeom prst="rect">
                <a:avLst/>
              </a:pr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ja-JP" altLang="ja-JP" sz="1800">
                  <a:solidFill>
                    <a:srgbClr val="000000"/>
                  </a:solidFill>
                  <a:latin typeface="HG丸ｺﾞｼｯｸM-PRO" pitchFamily="50" charset="-128"/>
                  <a:ea typeface="HG丸ｺﾞｼｯｸM-PRO" pitchFamily="50" charset="-128"/>
                </a:endParaRPr>
              </a:p>
            </p:txBody>
          </p:sp>
        </p:grpSp>
        <p:grpSp>
          <p:nvGrpSpPr>
            <p:cNvPr id="449" name="Group 64">
              <a:extLst>
                <a:ext uri="{FF2B5EF4-FFF2-40B4-BE49-F238E27FC236}">
                  <a16:creationId xmlns:a16="http://schemas.microsoft.com/office/drawing/2014/main" id="{E5162E72-43FE-4AAA-B4C3-6762CB2194B1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 flipH="1">
              <a:off x="5203" y="935"/>
              <a:ext cx="142" cy="278"/>
              <a:chOff x="7784" y="11496"/>
              <a:chExt cx="1673" cy="1665"/>
            </a:xfrm>
          </p:grpSpPr>
          <p:sp>
            <p:nvSpPr>
              <p:cNvPr id="468" name="AutoShape 65">
                <a:extLst>
                  <a:ext uri="{FF2B5EF4-FFF2-40B4-BE49-F238E27FC236}">
                    <a16:creationId xmlns:a16="http://schemas.microsoft.com/office/drawing/2014/main" id="{629D0F27-2DA3-4EEE-8700-B9320E500DC6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829"/>
                <a:ext cx="1673" cy="133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2698 w 21600"/>
                  <a:gd name="T13" fmla="*/ 2692 h 21600"/>
                  <a:gd name="T14" fmla="*/ 18902 w 21600"/>
                  <a:gd name="T15" fmla="*/ 18908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1792" y="21600"/>
                    </a:lnTo>
                    <a:lnTo>
                      <a:pt x="19808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ja-JP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469" name="Rectangle 66">
                <a:extLst>
                  <a:ext uri="{FF2B5EF4-FFF2-40B4-BE49-F238E27FC236}">
                    <a16:creationId xmlns:a16="http://schemas.microsoft.com/office/drawing/2014/main" id="{6C599D74-2B48-490E-A433-8A5CDB012B6E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496"/>
                <a:ext cx="1673" cy="333"/>
              </a:xfrm>
              <a:prstGeom prst="rect">
                <a:avLst/>
              </a:pr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ja-JP" altLang="ja-JP" sz="1800">
                  <a:solidFill>
                    <a:srgbClr val="000000"/>
                  </a:solidFill>
                  <a:latin typeface="HG丸ｺﾞｼｯｸM-PRO" pitchFamily="50" charset="-128"/>
                  <a:ea typeface="HG丸ｺﾞｼｯｸM-PRO" pitchFamily="50" charset="-128"/>
                </a:endParaRPr>
              </a:p>
            </p:txBody>
          </p:sp>
        </p:grpSp>
        <p:grpSp>
          <p:nvGrpSpPr>
            <p:cNvPr id="450" name="Group 67">
              <a:extLst>
                <a:ext uri="{FF2B5EF4-FFF2-40B4-BE49-F238E27FC236}">
                  <a16:creationId xmlns:a16="http://schemas.microsoft.com/office/drawing/2014/main" id="{85AAE95C-F009-4BCC-9425-AA2AEAFCF766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 flipH="1">
              <a:off x="4853" y="1010"/>
              <a:ext cx="142" cy="277"/>
              <a:chOff x="7784" y="11496"/>
              <a:chExt cx="1673" cy="1665"/>
            </a:xfrm>
          </p:grpSpPr>
          <p:sp>
            <p:nvSpPr>
              <p:cNvPr id="466" name="AutoShape 68">
                <a:extLst>
                  <a:ext uri="{FF2B5EF4-FFF2-40B4-BE49-F238E27FC236}">
                    <a16:creationId xmlns:a16="http://schemas.microsoft.com/office/drawing/2014/main" id="{0C79F56D-0C7B-40CC-A3FE-7CCB3781E2B1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829"/>
                <a:ext cx="1673" cy="133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2698 w 21600"/>
                  <a:gd name="T13" fmla="*/ 2692 h 21600"/>
                  <a:gd name="T14" fmla="*/ 18902 w 21600"/>
                  <a:gd name="T15" fmla="*/ 18908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1792" y="21600"/>
                    </a:lnTo>
                    <a:lnTo>
                      <a:pt x="19808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ja-JP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467" name="Rectangle 69">
                <a:extLst>
                  <a:ext uri="{FF2B5EF4-FFF2-40B4-BE49-F238E27FC236}">
                    <a16:creationId xmlns:a16="http://schemas.microsoft.com/office/drawing/2014/main" id="{067710DB-021D-4A5A-AAF5-CA31B5AC4788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496"/>
                <a:ext cx="1673" cy="333"/>
              </a:xfrm>
              <a:prstGeom prst="rect">
                <a:avLst/>
              </a:pr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ja-JP" altLang="ja-JP" sz="1800">
                  <a:solidFill>
                    <a:srgbClr val="000000"/>
                  </a:solidFill>
                  <a:latin typeface="HG丸ｺﾞｼｯｸM-PRO" pitchFamily="50" charset="-128"/>
                  <a:ea typeface="HG丸ｺﾞｼｯｸM-PRO" pitchFamily="50" charset="-128"/>
                </a:endParaRPr>
              </a:p>
            </p:txBody>
          </p:sp>
        </p:grpSp>
        <p:grpSp>
          <p:nvGrpSpPr>
            <p:cNvPr id="451" name="Group 70">
              <a:extLst>
                <a:ext uri="{FF2B5EF4-FFF2-40B4-BE49-F238E27FC236}">
                  <a16:creationId xmlns:a16="http://schemas.microsoft.com/office/drawing/2014/main" id="{9EFFB992-4950-4D24-BC73-3237F9D1B077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 flipH="1">
              <a:off x="5008" y="1010"/>
              <a:ext cx="142" cy="277"/>
              <a:chOff x="7784" y="11496"/>
              <a:chExt cx="1673" cy="1665"/>
            </a:xfrm>
          </p:grpSpPr>
          <p:sp>
            <p:nvSpPr>
              <p:cNvPr id="464" name="AutoShape 71">
                <a:extLst>
                  <a:ext uri="{FF2B5EF4-FFF2-40B4-BE49-F238E27FC236}">
                    <a16:creationId xmlns:a16="http://schemas.microsoft.com/office/drawing/2014/main" id="{BD46EDB4-835A-45A7-8187-2FE6E727FF22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829"/>
                <a:ext cx="1673" cy="133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2698 w 21600"/>
                  <a:gd name="T13" fmla="*/ 2692 h 21600"/>
                  <a:gd name="T14" fmla="*/ 18902 w 21600"/>
                  <a:gd name="T15" fmla="*/ 18908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1792" y="21600"/>
                    </a:lnTo>
                    <a:lnTo>
                      <a:pt x="19808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ja-JP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465" name="Rectangle 72">
                <a:extLst>
                  <a:ext uri="{FF2B5EF4-FFF2-40B4-BE49-F238E27FC236}">
                    <a16:creationId xmlns:a16="http://schemas.microsoft.com/office/drawing/2014/main" id="{3FBB7AEB-6160-4BCE-A717-1CBF14A405B3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496"/>
                <a:ext cx="1673" cy="333"/>
              </a:xfrm>
              <a:prstGeom prst="rect">
                <a:avLst/>
              </a:pr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ja-JP" altLang="ja-JP" sz="1800">
                  <a:solidFill>
                    <a:srgbClr val="000000"/>
                  </a:solidFill>
                  <a:latin typeface="HG丸ｺﾞｼｯｸM-PRO" pitchFamily="50" charset="-128"/>
                  <a:ea typeface="HG丸ｺﾞｼｯｸM-PRO" pitchFamily="50" charset="-128"/>
                </a:endParaRPr>
              </a:p>
            </p:txBody>
          </p:sp>
        </p:grpSp>
        <p:grpSp>
          <p:nvGrpSpPr>
            <p:cNvPr id="452" name="Group 73">
              <a:extLst>
                <a:ext uri="{FF2B5EF4-FFF2-40B4-BE49-F238E27FC236}">
                  <a16:creationId xmlns:a16="http://schemas.microsoft.com/office/drawing/2014/main" id="{472F8EB0-1CA9-4795-84A6-E266E237683F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 flipH="1">
              <a:off x="5164" y="1010"/>
              <a:ext cx="142" cy="277"/>
              <a:chOff x="7784" y="11496"/>
              <a:chExt cx="1673" cy="1665"/>
            </a:xfrm>
          </p:grpSpPr>
          <p:sp>
            <p:nvSpPr>
              <p:cNvPr id="462" name="AutoShape 74">
                <a:extLst>
                  <a:ext uri="{FF2B5EF4-FFF2-40B4-BE49-F238E27FC236}">
                    <a16:creationId xmlns:a16="http://schemas.microsoft.com/office/drawing/2014/main" id="{1A682DFB-9F85-4DD3-B3B9-3083E6FB653D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829"/>
                <a:ext cx="1673" cy="133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2698 w 21600"/>
                  <a:gd name="T13" fmla="*/ 2692 h 21600"/>
                  <a:gd name="T14" fmla="*/ 18902 w 21600"/>
                  <a:gd name="T15" fmla="*/ 18908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1792" y="21600"/>
                    </a:lnTo>
                    <a:lnTo>
                      <a:pt x="19808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ja-JP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463" name="Rectangle 75">
                <a:extLst>
                  <a:ext uri="{FF2B5EF4-FFF2-40B4-BE49-F238E27FC236}">
                    <a16:creationId xmlns:a16="http://schemas.microsoft.com/office/drawing/2014/main" id="{5C4AFDA0-6F68-4571-B2C9-343FED03DB5C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496"/>
                <a:ext cx="1673" cy="333"/>
              </a:xfrm>
              <a:prstGeom prst="rect">
                <a:avLst/>
              </a:pr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ja-JP" altLang="ja-JP" sz="1800">
                  <a:solidFill>
                    <a:srgbClr val="000000"/>
                  </a:solidFill>
                  <a:latin typeface="HG丸ｺﾞｼｯｸM-PRO" pitchFamily="50" charset="-128"/>
                  <a:ea typeface="HG丸ｺﾞｼｯｸM-PRO" pitchFamily="50" charset="-128"/>
                </a:endParaRPr>
              </a:p>
            </p:txBody>
          </p:sp>
        </p:grpSp>
        <p:grpSp>
          <p:nvGrpSpPr>
            <p:cNvPr id="453" name="Group 76">
              <a:extLst>
                <a:ext uri="{FF2B5EF4-FFF2-40B4-BE49-F238E27FC236}">
                  <a16:creationId xmlns:a16="http://schemas.microsoft.com/office/drawing/2014/main" id="{BD34E8DB-D0BF-4BB7-B39D-9CF02A962935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 flipH="1">
              <a:off x="4811" y="1091"/>
              <a:ext cx="142" cy="277"/>
              <a:chOff x="7784" y="11496"/>
              <a:chExt cx="1673" cy="1665"/>
            </a:xfrm>
          </p:grpSpPr>
          <p:sp>
            <p:nvSpPr>
              <p:cNvPr id="460" name="AutoShape 77">
                <a:extLst>
                  <a:ext uri="{FF2B5EF4-FFF2-40B4-BE49-F238E27FC236}">
                    <a16:creationId xmlns:a16="http://schemas.microsoft.com/office/drawing/2014/main" id="{504E4BB4-C778-46CC-BD6C-6B771803A39C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829"/>
                <a:ext cx="1673" cy="133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2698 w 21600"/>
                  <a:gd name="T13" fmla="*/ 2692 h 21600"/>
                  <a:gd name="T14" fmla="*/ 18902 w 21600"/>
                  <a:gd name="T15" fmla="*/ 18908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1792" y="21600"/>
                    </a:lnTo>
                    <a:lnTo>
                      <a:pt x="19808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ja-JP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461" name="Rectangle 78">
                <a:extLst>
                  <a:ext uri="{FF2B5EF4-FFF2-40B4-BE49-F238E27FC236}">
                    <a16:creationId xmlns:a16="http://schemas.microsoft.com/office/drawing/2014/main" id="{137554A1-50FE-43B0-9E52-CA1E76E0500C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496"/>
                <a:ext cx="1673" cy="333"/>
              </a:xfrm>
              <a:prstGeom prst="rect">
                <a:avLst/>
              </a:pr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ja-JP" altLang="ja-JP" sz="800">
                  <a:solidFill>
                    <a:srgbClr val="000000"/>
                  </a:solidFill>
                  <a:latin typeface="HG丸ｺﾞｼｯｸM-PRO" pitchFamily="50" charset="-128"/>
                  <a:ea typeface="HG丸ｺﾞｼｯｸM-PRO" pitchFamily="50" charset="-128"/>
                </a:endParaRPr>
              </a:p>
            </p:txBody>
          </p:sp>
        </p:grpSp>
        <p:grpSp>
          <p:nvGrpSpPr>
            <p:cNvPr id="454" name="Group 79">
              <a:extLst>
                <a:ext uri="{FF2B5EF4-FFF2-40B4-BE49-F238E27FC236}">
                  <a16:creationId xmlns:a16="http://schemas.microsoft.com/office/drawing/2014/main" id="{20A913A7-9A19-45E9-8507-769337A0F184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 flipH="1">
              <a:off x="4966" y="1091"/>
              <a:ext cx="142" cy="277"/>
              <a:chOff x="7784" y="11496"/>
              <a:chExt cx="1673" cy="1665"/>
            </a:xfrm>
          </p:grpSpPr>
          <p:sp>
            <p:nvSpPr>
              <p:cNvPr id="458" name="AutoShape 80">
                <a:extLst>
                  <a:ext uri="{FF2B5EF4-FFF2-40B4-BE49-F238E27FC236}">
                    <a16:creationId xmlns:a16="http://schemas.microsoft.com/office/drawing/2014/main" id="{9049DD99-E6ED-4EDD-BB64-6F4514EA1300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829"/>
                <a:ext cx="1673" cy="133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2698 w 21600"/>
                  <a:gd name="T13" fmla="*/ 2692 h 21600"/>
                  <a:gd name="T14" fmla="*/ 18902 w 21600"/>
                  <a:gd name="T15" fmla="*/ 18908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1792" y="21600"/>
                    </a:lnTo>
                    <a:lnTo>
                      <a:pt x="19808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ja-JP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459" name="Rectangle 81">
                <a:extLst>
                  <a:ext uri="{FF2B5EF4-FFF2-40B4-BE49-F238E27FC236}">
                    <a16:creationId xmlns:a16="http://schemas.microsoft.com/office/drawing/2014/main" id="{C2F82FAE-643A-4989-879D-486D61C64795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496"/>
                <a:ext cx="1673" cy="333"/>
              </a:xfrm>
              <a:prstGeom prst="rect">
                <a:avLst/>
              </a:pr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ja-JP" altLang="ja-JP" sz="800">
                  <a:solidFill>
                    <a:srgbClr val="000000"/>
                  </a:solidFill>
                  <a:latin typeface="HG丸ｺﾞｼｯｸM-PRO" pitchFamily="50" charset="-128"/>
                  <a:ea typeface="HG丸ｺﾞｼｯｸM-PRO" pitchFamily="50" charset="-128"/>
                </a:endParaRPr>
              </a:p>
            </p:txBody>
          </p:sp>
        </p:grpSp>
        <p:grpSp>
          <p:nvGrpSpPr>
            <p:cNvPr id="455" name="Group 82">
              <a:extLst>
                <a:ext uri="{FF2B5EF4-FFF2-40B4-BE49-F238E27FC236}">
                  <a16:creationId xmlns:a16="http://schemas.microsoft.com/office/drawing/2014/main" id="{0EA47F2F-06E4-457C-A971-E4189FE2A6F3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 flipH="1">
              <a:off x="5122" y="1091"/>
              <a:ext cx="142" cy="277"/>
              <a:chOff x="7784" y="11496"/>
              <a:chExt cx="1673" cy="1665"/>
            </a:xfrm>
          </p:grpSpPr>
          <p:sp>
            <p:nvSpPr>
              <p:cNvPr id="456" name="AutoShape 83">
                <a:extLst>
                  <a:ext uri="{FF2B5EF4-FFF2-40B4-BE49-F238E27FC236}">
                    <a16:creationId xmlns:a16="http://schemas.microsoft.com/office/drawing/2014/main" id="{0551E07B-B9D3-4B13-AEBA-385A88D5445D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829"/>
                <a:ext cx="1673" cy="133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2698 w 21600"/>
                  <a:gd name="T13" fmla="*/ 2692 h 21600"/>
                  <a:gd name="T14" fmla="*/ 18902 w 21600"/>
                  <a:gd name="T15" fmla="*/ 18908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1792" y="21600"/>
                    </a:lnTo>
                    <a:lnTo>
                      <a:pt x="19808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ja-JP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457" name="Rectangle 84">
                <a:extLst>
                  <a:ext uri="{FF2B5EF4-FFF2-40B4-BE49-F238E27FC236}">
                    <a16:creationId xmlns:a16="http://schemas.microsoft.com/office/drawing/2014/main" id="{C964D736-4675-4CE5-9E76-29382CBBF8A3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496"/>
                <a:ext cx="1673" cy="333"/>
              </a:xfrm>
              <a:prstGeom prst="rect">
                <a:avLst/>
              </a:pr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ja-JP" altLang="ja-JP" sz="1800">
                  <a:solidFill>
                    <a:srgbClr val="000000"/>
                  </a:solidFill>
                  <a:latin typeface="HG丸ｺﾞｼｯｸM-PRO" pitchFamily="50" charset="-128"/>
                  <a:ea typeface="HG丸ｺﾞｼｯｸM-PRO" pitchFamily="50" charset="-128"/>
                </a:endParaRPr>
              </a:p>
            </p:txBody>
          </p:sp>
        </p:grpSp>
      </p:grpSp>
      <p:sp>
        <p:nvSpPr>
          <p:cNvPr id="492" name="スマイル 491">
            <a:extLst>
              <a:ext uri="{FF2B5EF4-FFF2-40B4-BE49-F238E27FC236}">
                <a16:creationId xmlns:a16="http://schemas.microsoft.com/office/drawing/2014/main" id="{2C17222C-D488-4086-A053-4EDC365A2D4F}"/>
              </a:ext>
            </a:extLst>
          </p:cNvPr>
          <p:cNvSpPr/>
          <p:nvPr/>
        </p:nvSpPr>
        <p:spPr bwMode="auto">
          <a:xfrm>
            <a:off x="4722025" y="3617481"/>
            <a:ext cx="144348" cy="161200"/>
          </a:xfrm>
          <a:prstGeom prst="smileyFace">
            <a:avLst>
              <a:gd name="adj" fmla="val 4653"/>
            </a:avLst>
          </a:prstGeom>
          <a:solidFill>
            <a:srgbClr val="FF9966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50" charset="-128"/>
            </a:endParaRPr>
          </a:p>
        </p:txBody>
      </p:sp>
      <p:grpSp>
        <p:nvGrpSpPr>
          <p:cNvPr id="493" name="Group 29">
            <a:extLst>
              <a:ext uri="{FF2B5EF4-FFF2-40B4-BE49-F238E27FC236}">
                <a16:creationId xmlns:a16="http://schemas.microsoft.com/office/drawing/2014/main" id="{0AAFC652-77C4-49F3-A531-CAB2B6ECC397}"/>
              </a:ext>
            </a:extLst>
          </p:cNvPr>
          <p:cNvGrpSpPr>
            <a:grpSpLocks/>
          </p:cNvGrpSpPr>
          <p:nvPr/>
        </p:nvGrpSpPr>
        <p:grpSpPr bwMode="auto">
          <a:xfrm>
            <a:off x="4901569" y="3606741"/>
            <a:ext cx="190500" cy="153987"/>
            <a:chOff x="4740" y="935"/>
            <a:chExt cx="725" cy="771"/>
          </a:xfrm>
        </p:grpSpPr>
        <p:sp>
          <p:nvSpPr>
            <p:cNvPr id="494" name="AutoShape 30">
              <a:extLst>
                <a:ext uri="{FF2B5EF4-FFF2-40B4-BE49-F238E27FC236}">
                  <a16:creationId xmlns:a16="http://schemas.microsoft.com/office/drawing/2014/main" id="{86216404-640C-4DE9-ACCF-58A09C1D145B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4740" y="1450"/>
              <a:ext cx="725" cy="256"/>
            </a:xfrm>
            <a:prstGeom prst="cube">
              <a:avLst>
                <a:gd name="adj" fmla="val 82884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74295" tIns="8890" rIns="74295" bIns="8890"/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ja-JP" altLang="ja-JP" sz="1800">
                <a:solidFill>
                  <a:srgbClr val="000000"/>
                </a:solidFill>
                <a:latin typeface="HG丸ｺﾞｼｯｸM-PRO" pitchFamily="50" charset="-128"/>
                <a:ea typeface="HG丸ｺﾞｼｯｸM-PRO" pitchFamily="50" charset="-128"/>
              </a:endParaRPr>
            </a:p>
          </p:txBody>
        </p:sp>
        <p:grpSp>
          <p:nvGrpSpPr>
            <p:cNvPr id="495" name="Group 31">
              <a:extLst>
                <a:ext uri="{FF2B5EF4-FFF2-40B4-BE49-F238E27FC236}">
                  <a16:creationId xmlns:a16="http://schemas.microsoft.com/office/drawing/2014/main" id="{43C4B800-E369-4487-BCBE-A33C2D88C50E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 flipH="1">
              <a:off x="4893" y="1216"/>
              <a:ext cx="142" cy="278"/>
              <a:chOff x="7784" y="11496"/>
              <a:chExt cx="1673" cy="1665"/>
            </a:xfrm>
          </p:grpSpPr>
          <p:sp>
            <p:nvSpPr>
              <p:cNvPr id="547" name="AutoShape 32">
                <a:extLst>
                  <a:ext uri="{FF2B5EF4-FFF2-40B4-BE49-F238E27FC236}">
                    <a16:creationId xmlns:a16="http://schemas.microsoft.com/office/drawing/2014/main" id="{195BBD99-F16C-4003-A530-C1E680E7256A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829"/>
                <a:ext cx="1673" cy="133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2698 w 21600"/>
                  <a:gd name="T13" fmla="*/ 2692 h 21600"/>
                  <a:gd name="T14" fmla="*/ 18902 w 21600"/>
                  <a:gd name="T15" fmla="*/ 18908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1792" y="21600"/>
                    </a:lnTo>
                    <a:lnTo>
                      <a:pt x="19808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ja-JP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548" name="Rectangle 33">
                <a:extLst>
                  <a:ext uri="{FF2B5EF4-FFF2-40B4-BE49-F238E27FC236}">
                    <a16:creationId xmlns:a16="http://schemas.microsoft.com/office/drawing/2014/main" id="{19E6DDE1-BDFB-46D5-83B5-40847D9E6049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496"/>
                <a:ext cx="1673" cy="333"/>
              </a:xfrm>
              <a:prstGeom prst="rect">
                <a:avLst/>
              </a:pr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ja-JP" altLang="ja-JP" sz="1800">
                  <a:solidFill>
                    <a:srgbClr val="000000"/>
                  </a:solidFill>
                  <a:latin typeface="HG丸ｺﾞｼｯｸM-PRO" pitchFamily="50" charset="-128"/>
                  <a:ea typeface="HG丸ｺﾞｼｯｸM-PRO" pitchFamily="50" charset="-128"/>
                </a:endParaRPr>
              </a:p>
            </p:txBody>
          </p:sp>
        </p:grpSp>
        <p:grpSp>
          <p:nvGrpSpPr>
            <p:cNvPr id="496" name="Group 34">
              <a:extLst>
                <a:ext uri="{FF2B5EF4-FFF2-40B4-BE49-F238E27FC236}">
                  <a16:creationId xmlns:a16="http://schemas.microsoft.com/office/drawing/2014/main" id="{237303AD-5CA4-4970-8C8E-5D4E14C2573F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 flipH="1">
              <a:off x="5048" y="1216"/>
              <a:ext cx="142" cy="278"/>
              <a:chOff x="7784" y="11496"/>
              <a:chExt cx="1673" cy="1665"/>
            </a:xfrm>
          </p:grpSpPr>
          <p:sp>
            <p:nvSpPr>
              <p:cNvPr id="545" name="AutoShape 35">
                <a:extLst>
                  <a:ext uri="{FF2B5EF4-FFF2-40B4-BE49-F238E27FC236}">
                    <a16:creationId xmlns:a16="http://schemas.microsoft.com/office/drawing/2014/main" id="{F0C43A10-8E82-46D4-A078-AFBCCEF6A313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829"/>
                <a:ext cx="1673" cy="133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2698 w 21600"/>
                  <a:gd name="T13" fmla="*/ 2692 h 21600"/>
                  <a:gd name="T14" fmla="*/ 18902 w 21600"/>
                  <a:gd name="T15" fmla="*/ 18908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1792" y="21600"/>
                    </a:lnTo>
                    <a:lnTo>
                      <a:pt x="19808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ja-JP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546" name="Rectangle 36">
                <a:extLst>
                  <a:ext uri="{FF2B5EF4-FFF2-40B4-BE49-F238E27FC236}">
                    <a16:creationId xmlns:a16="http://schemas.microsoft.com/office/drawing/2014/main" id="{2654B412-EDF0-44CE-B2DC-6A43E06D1A6F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496"/>
                <a:ext cx="1673" cy="333"/>
              </a:xfrm>
              <a:prstGeom prst="rect">
                <a:avLst/>
              </a:pr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ja-JP" altLang="ja-JP" sz="1800">
                  <a:solidFill>
                    <a:srgbClr val="000000"/>
                  </a:solidFill>
                  <a:latin typeface="HG丸ｺﾞｼｯｸM-PRO" pitchFamily="50" charset="-128"/>
                  <a:ea typeface="HG丸ｺﾞｼｯｸM-PRO" pitchFamily="50" charset="-128"/>
                </a:endParaRPr>
              </a:p>
            </p:txBody>
          </p:sp>
        </p:grpSp>
        <p:grpSp>
          <p:nvGrpSpPr>
            <p:cNvPr id="497" name="Group 37">
              <a:extLst>
                <a:ext uri="{FF2B5EF4-FFF2-40B4-BE49-F238E27FC236}">
                  <a16:creationId xmlns:a16="http://schemas.microsoft.com/office/drawing/2014/main" id="{E21DDDA7-75EF-4783-A46D-E51011E6968A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 flipH="1">
              <a:off x="5203" y="1216"/>
              <a:ext cx="143" cy="278"/>
              <a:chOff x="7784" y="11496"/>
              <a:chExt cx="1673" cy="1665"/>
            </a:xfrm>
          </p:grpSpPr>
          <p:sp>
            <p:nvSpPr>
              <p:cNvPr id="543" name="AutoShape 38">
                <a:extLst>
                  <a:ext uri="{FF2B5EF4-FFF2-40B4-BE49-F238E27FC236}">
                    <a16:creationId xmlns:a16="http://schemas.microsoft.com/office/drawing/2014/main" id="{A149AC0C-7C65-4B54-A474-0A6FAED9435D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829"/>
                <a:ext cx="1673" cy="133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2698 w 21600"/>
                  <a:gd name="T13" fmla="*/ 2692 h 21600"/>
                  <a:gd name="T14" fmla="*/ 18902 w 21600"/>
                  <a:gd name="T15" fmla="*/ 18908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1792" y="21600"/>
                    </a:lnTo>
                    <a:lnTo>
                      <a:pt x="19808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ja-JP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544" name="Rectangle 39">
                <a:extLst>
                  <a:ext uri="{FF2B5EF4-FFF2-40B4-BE49-F238E27FC236}">
                    <a16:creationId xmlns:a16="http://schemas.microsoft.com/office/drawing/2014/main" id="{A76DDDFA-1BA7-4D02-AA92-D252700ED9AA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496"/>
                <a:ext cx="1673" cy="333"/>
              </a:xfrm>
              <a:prstGeom prst="rect">
                <a:avLst/>
              </a:pr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ja-JP" altLang="ja-JP" sz="1800">
                  <a:solidFill>
                    <a:srgbClr val="000000"/>
                  </a:solidFill>
                  <a:latin typeface="HG丸ｺﾞｼｯｸM-PRO" pitchFamily="50" charset="-128"/>
                  <a:ea typeface="HG丸ｺﾞｼｯｸM-PRO" pitchFamily="50" charset="-128"/>
                </a:endParaRPr>
              </a:p>
            </p:txBody>
          </p:sp>
        </p:grpSp>
        <p:grpSp>
          <p:nvGrpSpPr>
            <p:cNvPr id="498" name="Group 40">
              <a:extLst>
                <a:ext uri="{FF2B5EF4-FFF2-40B4-BE49-F238E27FC236}">
                  <a16:creationId xmlns:a16="http://schemas.microsoft.com/office/drawing/2014/main" id="{D917E62B-5D65-46DB-9A4D-22809D027975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 flipH="1">
              <a:off x="4853" y="1292"/>
              <a:ext cx="142" cy="277"/>
              <a:chOff x="7784" y="11496"/>
              <a:chExt cx="1673" cy="1665"/>
            </a:xfrm>
          </p:grpSpPr>
          <p:sp>
            <p:nvSpPr>
              <p:cNvPr id="541" name="AutoShape 41">
                <a:extLst>
                  <a:ext uri="{FF2B5EF4-FFF2-40B4-BE49-F238E27FC236}">
                    <a16:creationId xmlns:a16="http://schemas.microsoft.com/office/drawing/2014/main" id="{78EF5A20-5CB2-4321-BA3D-5535EAE72950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829"/>
                <a:ext cx="1673" cy="133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2698 w 21600"/>
                  <a:gd name="T13" fmla="*/ 2692 h 21600"/>
                  <a:gd name="T14" fmla="*/ 18902 w 21600"/>
                  <a:gd name="T15" fmla="*/ 18908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1792" y="21600"/>
                    </a:lnTo>
                    <a:lnTo>
                      <a:pt x="19808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ja-JP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542" name="Rectangle 42">
                <a:extLst>
                  <a:ext uri="{FF2B5EF4-FFF2-40B4-BE49-F238E27FC236}">
                    <a16:creationId xmlns:a16="http://schemas.microsoft.com/office/drawing/2014/main" id="{24027EA2-55D7-4288-86DF-82C7869766EE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496"/>
                <a:ext cx="1673" cy="333"/>
              </a:xfrm>
              <a:prstGeom prst="rect">
                <a:avLst/>
              </a:pr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ja-JP" altLang="ja-JP" sz="1800">
                  <a:solidFill>
                    <a:srgbClr val="000000"/>
                  </a:solidFill>
                  <a:latin typeface="HG丸ｺﾞｼｯｸM-PRO" pitchFamily="50" charset="-128"/>
                  <a:ea typeface="HG丸ｺﾞｼｯｸM-PRO" pitchFamily="50" charset="-128"/>
                </a:endParaRPr>
              </a:p>
            </p:txBody>
          </p:sp>
        </p:grpSp>
        <p:grpSp>
          <p:nvGrpSpPr>
            <p:cNvPr id="499" name="Group 43">
              <a:extLst>
                <a:ext uri="{FF2B5EF4-FFF2-40B4-BE49-F238E27FC236}">
                  <a16:creationId xmlns:a16="http://schemas.microsoft.com/office/drawing/2014/main" id="{D5A8F5D8-0B62-4F1F-BF58-823870E7C087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 flipH="1">
              <a:off x="5008" y="1292"/>
              <a:ext cx="142" cy="277"/>
              <a:chOff x="7784" y="11496"/>
              <a:chExt cx="1673" cy="1665"/>
            </a:xfrm>
          </p:grpSpPr>
          <p:sp>
            <p:nvSpPr>
              <p:cNvPr id="539" name="AutoShape 44">
                <a:extLst>
                  <a:ext uri="{FF2B5EF4-FFF2-40B4-BE49-F238E27FC236}">
                    <a16:creationId xmlns:a16="http://schemas.microsoft.com/office/drawing/2014/main" id="{7E9C9CED-72D5-4790-8887-371D54E7BCCF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829"/>
                <a:ext cx="1673" cy="133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2698 w 21600"/>
                  <a:gd name="T13" fmla="*/ 2692 h 21600"/>
                  <a:gd name="T14" fmla="*/ 18902 w 21600"/>
                  <a:gd name="T15" fmla="*/ 18908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1792" y="21600"/>
                    </a:lnTo>
                    <a:lnTo>
                      <a:pt x="19808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ja-JP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540" name="Rectangle 45">
                <a:extLst>
                  <a:ext uri="{FF2B5EF4-FFF2-40B4-BE49-F238E27FC236}">
                    <a16:creationId xmlns:a16="http://schemas.microsoft.com/office/drawing/2014/main" id="{AF52CAA2-15AF-4EA8-8BB0-2C84165EE040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496"/>
                <a:ext cx="1673" cy="333"/>
              </a:xfrm>
              <a:prstGeom prst="rect">
                <a:avLst/>
              </a:pr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ja-JP" altLang="ja-JP" sz="1800">
                  <a:solidFill>
                    <a:srgbClr val="000000"/>
                  </a:solidFill>
                  <a:latin typeface="HG丸ｺﾞｼｯｸM-PRO" pitchFamily="50" charset="-128"/>
                  <a:ea typeface="HG丸ｺﾞｼｯｸM-PRO" pitchFamily="50" charset="-128"/>
                </a:endParaRPr>
              </a:p>
            </p:txBody>
          </p:sp>
        </p:grpSp>
        <p:grpSp>
          <p:nvGrpSpPr>
            <p:cNvPr id="500" name="Group 46">
              <a:extLst>
                <a:ext uri="{FF2B5EF4-FFF2-40B4-BE49-F238E27FC236}">
                  <a16:creationId xmlns:a16="http://schemas.microsoft.com/office/drawing/2014/main" id="{AF898171-46DB-4C77-A7DF-F03C16D6AC76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 flipH="1">
              <a:off x="5164" y="1292"/>
              <a:ext cx="142" cy="277"/>
              <a:chOff x="7784" y="11496"/>
              <a:chExt cx="1673" cy="1665"/>
            </a:xfrm>
          </p:grpSpPr>
          <p:sp>
            <p:nvSpPr>
              <p:cNvPr id="537" name="AutoShape 47">
                <a:extLst>
                  <a:ext uri="{FF2B5EF4-FFF2-40B4-BE49-F238E27FC236}">
                    <a16:creationId xmlns:a16="http://schemas.microsoft.com/office/drawing/2014/main" id="{5A8DD461-272A-4BE5-A7D8-8F592DF3765D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829"/>
                <a:ext cx="1673" cy="133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2698 w 21600"/>
                  <a:gd name="T13" fmla="*/ 2692 h 21600"/>
                  <a:gd name="T14" fmla="*/ 18902 w 21600"/>
                  <a:gd name="T15" fmla="*/ 18908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1792" y="21600"/>
                    </a:lnTo>
                    <a:lnTo>
                      <a:pt x="19808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ja-JP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538" name="Rectangle 48">
                <a:extLst>
                  <a:ext uri="{FF2B5EF4-FFF2-40B4-BE49-F238E27FC236}">
                    <a16:creationId xmlns:a16="http://schemas.microsoft.com/office/drawing/2014/main" id="{AB24E50B-131B-4118-81E6-DA599A59EE28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496"/>
                <a:ext cx="1673" cy="333"/>
              </a:xfrm>
              <a:prstGeom prst="rect">
                <a:avLst/>
              </a:pr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ja-JP" altLang="ja-JP" sz="1800">
                  <a:solidFill>
                    <a:srgbClr val="000000"/>
                  </a:solidFill>
                  <a:latin typeface="HG丸ｺﾞｼｯｸM-PRO" pitchFamily="50" charset="-128"/>
                  <a:ea typeface="HG丸ｺﾞｼｯｸM-PRO" pitchFamily="50" charset="-128"/>
                </a:endParaRPr>
              </a:p>
            </p:txBody>
          </p:sp>
        </p:grpSp>
        <p:grpSp>
          <p:nvGrpSpPr>
            <p:cNvPr id="501" name="Group 49">
              <a:extLst>
                <a:ext uri="{FF2B5EF4-FFF2-40B4-BE49-F238E27FC236}">
                  <a16:creationId xmlns:a16="http://schemas.microsoft.com/office/drawing/2014/main" id="{2D9F1046-27FC-472D-89D5-EF76B64D5EA8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 flipH="1">
              <a:off x="4811" y="1373"/>
              <a:ext cx="143" cy="277"/>
              <a:chOff x="7784" y="11496"/>
              <a:chExt cx="1673" cy="1665"/>
            </a:xfrm>
          </p:grpSpPr>
          <p:sp>
            <p:nvSpPr>
              <p:cNvPr id="535" name="AutoShape 50">
                <a:extLst>
                  <a:ext uri="{FF2B5EF4-FFF2-40B4-BE49-F238E27FC236}">
                    <a16:creationId xmlns:a16="http://schemas.microsoft.com/office/drawing/2014/main" id="{C09CFC90-6CEC-4C06-B8DA-1062C264748A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829"/>
                <a:ext cx="1673" cy="133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2698 w 21600"/>
                  <a:gd name="T13" fmla="*/ 2692 h 21600"/>
                  <a:gd name="T14" fmla="*/ 18902 w 21600"/>
                  <a:gd name="T15" fmla="*/ 18908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1792" y="21600"/>
                    </a:lnTo>
                    <a:lnTo>
                      <a:pt x="19808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ja-JP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536" name="Rectangle 51">
                <a:extLst>
                  <a:ext uri="{FF2B5EF4-FFF2-40B4-BE49-F238E27FC236}">
                    <a16:creationId xmlns:a16="http://schemas.microsoft.com/office/drawing/2014/main" id="{32A987FC-FE77-4663-A2A5-C0E9F896AECF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496"/>
                <a:ext cx="1673" cy="333"/>
              </a:xfrm>
              <a:prstGeom prst="rect">
                <a:avLst/>
              </a:pr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ja-JP" altLang="ja-JP" sz="1800">
                  <a:solidFill>
                    <a:srgbClr val="000000"/>
                  </a:solidFill>
                  <a:latin typeface="HG丸ｺﾞｼｯｸM-PRO" pitchFamily="50" charset="-128"/>
                  <a:ea typeface="HG丸ｺﾞｼｯｸM-PRO" pitchFamily="50" charset="-128"/>
                </a:endParaRPr>
              </a:p>
            </p:txBody>
          </p:sp>
        </p:grpSp>
        <p:grpSp>
          <p:nvGrpSpPr>
            <p:cNvPr id="502" name="Group 52">
              <a:extLst>
                <a:ext uri="{FF2B5EF4-FFF2-40B4-BE49-F238E27FC236}">
                  <a16:creationId xmlns:a16="http://schemas.microsoft.com/office/drawing/2014/main" id="{A2148004-9512-4C4A-9488-3CEC78C3A87B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 flipH="1">
              <a:off x="4966" y="1373"/>
              <a:ext cx="143" cy="277"/>
              <a:chOff x="7784" y="11496"/>
              <a:chExt cx="1673" cy="1665"/>
            </a:xfrm>
          </p:grpSpPr>
          <p:sp>
            <p:nvSpPr>
              <p:cNvPr id="533" name="AutoShape 53">
                <a:extLst>
                  <a:ext uri="{FF2B5EF4-FFF2-40B4-BE49-F238E27FC236}">
                    <a16:creationId xmlns:a16="http://schemas.microsoft.com/office/drawing/2014/main" id="{CADA9884-E826-4C65-93D0-D8A2A822D56A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829"/>
                <a:ext cx="1673" cy="133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2698 w 21600"/>
                  <a:gd name="T13" fmla="*/ 2692 h 21600"/>
                  <a:gd name="T14" fmla="*/ 18902 w 21600"/>
                  <a:gd name="T15" fmla="*/ 18908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1792" y="21600"/>
                    </a:lnTo>
                    <a:lnTo>
                      <a:pt x="19808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ja-JP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534" name="Rectangle 54">
                <a:extLst>
                  <a:ext uri="{FF2B5EF4-FFF2-40B4-BE49-F238E27FC236}">
                    <a16:creationId xmlns:a16="http://schemas.microsoft.com/office/drawing/2014/main" id="{DCACCCDE-CD45-441E-8013-79EAE82F9D72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496"/>
                <a:ext cx="1673" cy="333"/>
              </a:xfrm>
              <a:prstGeom prst="rect">
                <a:avLst/>
              </a:pr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ja-JP" altLang="ja-JP" sz="1800">
                  <a:solidFill>
                    <a:srgbClr val="000000"/>
                  </a:solidFill>
                  <a:latin typeface="HG丸ｺﾞｼｯｸM-PRO" pitchFamily="50" charset="-128"/>
                  <a:ea typeface="HG丸ｺﾞｼｯｸM-PRO" pitchFamily="50" charset="-128"/>
                </a:endParaRPr>
              </a:p>
            </p:txBody>
          </p:sp>
        </p:grpSp>
        <p:grpSp>
          <p:nvGrpSpPr>
            <p:cNvPr id="503" name="Group 55">
              <a:extLst>
                <a:ext uri="{FF2B5EF4-FFF2-40B4-BE49-F238E27FC236}">
                  <a16:creationId xmlns:a16="http://schemas.microsoft.com/office/drawing/2014/main" id="{CFE6EB07-8858-4E79-AC89-CDB8B7F84ECD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 flipH="1">
              <a:off x="5122" y="1373"/>
              <a:ext cx="142" cy="277"/>
              <a:chOff x="7784" y="11496"/>
              <a:chExt cx="1673" cy="1665"/>
            </a:xfrm>
          </p:grpSpPr>
          <p:sp>
            <p:nvSpPr>
              <p:cNvPr id="531" name="AutoShape 56">
                <a:extLst>
                  <a:ext uri="{FF2B5EF4-FFF2-40B4-BE49-F238E27FC236}">
                    <a16:creationId xmlns:a16="http://schemas.microsoft.com/office/drawing/2014/main" id="{338F4BBE-92E0-455A-817F-57ECDAF18A67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829"/>
                <a:ext cx="1673" cy="133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2698 w 21600"/>
                  <a:gd name="T13" fmla="*/ 2692 h 21600"/>
                  <a:gd name="T14" fmla="*/ 18902 w 21600"/>
                  <a:gd name="T15" fmla="*/ 18908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1792" y="21600"/>
                    </a:lnTo>
                    <a:lnTo>
                      <a:pt x="19808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ja-JP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532" name="Rectangle 57">
                <a:extLst>
                  <a:ext uri="{FF2B5EF4-FFF2-40B4-BE49-F238E27FC236}">
                    <a16:creationId xmlns:a16="http://schemas.microsoft.com/office/drawing/2014/main" id="{3AB6A2E8-C9F9-4634-A2A3-D9EA3B110B65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496"/>
                <a:ext cx="1673" cy="333"/>
              </a:xfrm>
              <a:prstGeom prst="rect">
                <a:avLst/>
              </a:pr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ja-JP" altLang="ja-JP" sz="1800">
                  <a:solidFill>
                    <a:srgbClr val="000000"/>
                  </a:solidFill>
                  <a:latin typeface="HG丸ｺﾞｼｯｸM-PRO" pitchFamily="50" charset="-128"/>
                  <a:ea typeface="HG丸ｺﾞｼｯｸM-PRO" pitchFamily="50" charset="-128"/>
                </a:endParaRPr>
              </a:p>
            </p:txBody>
          </p:sp>
        </p:grpSp>
        <p:grpSp>
          <p:nvGrpSpPr>
            <p:cNvPr id="504" name="Group 58">
              <a:extLst>
                <a:ext uri="{FF2B5EF4-FFF2-40B4-BE49-F238E27FC236}">
                  <a16:creationId xmlns:a16="http://schemas.microsoft.com/office/drawing/2014/main" id="{F3680004-2DE9-45F9-A9E5-56806D19D65C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 flipH="1">
              <a:off x="4892" y="935"/>
              <a:ext cx="143" cy="278"/>
              <a:chOff x="7784" y="11496"/>
              <a:chExt cx="1673" cy="1665"/>
            </a:xfrm>
          </p:grpSpPr>
          <p:sp>
            <p:nvSpPr>
              <p:cNvPr id="529" name="AutoShape 59">
                <a:extLst>
                  <a:ext uri="{FF2B5EF4-FFF2-40B4-BE49-F238E27FC236}">
                    <a16:creationId xmlns:a16="http://schemas.microsoft.com/office/drawing/2014/main" id="{5995C51A-DC6D-4F02-8C0B-7DDDA806D059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829"/>
                <a:ext cx="1673" cy="133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2698 w 21600"/>
                  <a:gd name="T13" fmla="*/ 2692 h 21600"/>
                  <a:gd name="T14" fmla="*/ 18902 w 21600"/>
                  <a:gd name="T15" fmla="*/ 18908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1792" y="21600"/>
                    </a:lnTo>
                    <a:lnTo>
                      <a:pt x="19808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ja-JP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530" name="Rectangle 60">
                <a:extLst>
                  <a:ext uri="{FF2B5EF4-FFF2-40B4-BE49-F238E27FC236}">
                    <a16:creationId xmlns:a16="http://schemas.microsoft.com/office/drawing/2014/main" id="{421F1DA5-18FE-4238-A6BB-DDB988814499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496"/>
                <a:ext cx="1673" cy="333"/>
              </a:xfrm>
              <a:prstGeom prst="rect">
                <a:avLst/>
              </a:pr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ja-JP" altLang="ja-JP" sz="1800">
                  <a:solidFill>
                    <a:srgbClr val="000000"/>
                  </a:solidFill>
                  <a:latin typeface="HG丸ｺﾞｼｯｸM-PRO" pitchFamily="50" charset="-128"/>
                  <a:ea typeface="HG丸ｺﾞｼｯｸM-PRO" pitchFamily="50" charset="-128"/>
                </a:endParaRPr>
              </a:p>
            </p:txBody>
          </p:sp>
        </p:grpSp>
        <p:grpSp>
          <p:nvGrpSpPr>
            <p:cNvPr id="505" name="Group 61">
              <a:extLst>
                <a:ext uri="{FF2B5EF4-FFF2-40B4-BE49-F238E27FC236}">
                  <a16:creationId xmlns:a16="http://schemas.microsoft.com/office/drawing/2014/main" id="{AE9DBCD2-AD9A-404A-9802-FDD15BB0788D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 flipH="1">
              <a:off x="5047" y="935"/>
              <a:ext cx="143" cy="278"/>
              <a:chOff x="7784" y="11496"/>
              <a:chExt cx="1673" cy="1665"/>
            </a:xfrm>
          </p:grpSpPr>
          <p:sp>
            <p:nvSpPr>
              <p:cNvPr id="527" name="AutoShape 62">
                <a:extLst>
                  <a:ext uri="{FF2B5EF4-FFF2-40B4-BE49-F238E27FC236}">
                    <a16:creationId xmlns:a16="http://schemas.microsoft.com/office/drawing/2014/main" id="{09C4D0C3-0EE8-409E-BBB3-7213CD923094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829"/>
                <a:ext cx="1673" cy="133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2698 w 21600"/>
                  <a:gd name="T13" fmla="*/ 2692 h 21600"/>
                  <a:gd name="T14" fmla="*/ 18902 w 21600"/>
                  <a:gd name="T15" fmla="*/ 18908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1792" y="21600"/>
                    </a:lnTo>
                    <a:lnTo>
                      <a:pt x="19808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ja-JP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528" name="Rectangle 63">
                <a:extLst>
                  <a:ext uri="{FF2B5EF4-FFF2-40B4-BE49-F238E27FC236}">
                    <a16:creationId xmlns:a16="http://schemas.microsoft.com/office/drawing/2014/main" id="{7100BD08-1339-44E3-AA18-ED39E63085EF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496"/>
                <a:ext cx="1673" cy="333"/>
              </a:xfrm>
              <a:prstGeom prst="rect">
                <a:avLst/>
              </a:pr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ja-JP" altLang="ja-JP" sz="1800">
                  <a:solidFill>
                    <a:srgbClr val="000000"/>
                  </a:solidFill>
                  <a:latin typeface="HG丸ｺﾞｼｯｸM-PRO" pitchFamily="50" charset="-128"/>
                  <a:ea typeface="HG丸ｺﾞｼｯｸM-PRO" pitchFamily="50" charset="-128"/>
                </a:endParaRPr>
              </a:p>
            </p:txBody>
          </p:sp>
        </p:grpSp>
        <p:grpSp>
          <p:nvGrpSpPr>
            <p:cNvPr id="506" name="Group 64">
              <a:extLst>
                <a:ext uri="{FF2B5EF4-FFF2-40B4-BE49-F238E27FC236}">
                  <a16:creationId xmlns:a16="http://schemas.microsoft.com/office/drawing/2014/main" id="{A1D0CEEE-B0D1-4B32-8641-0726DAB63FDB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 flipH="1">
              <a:off x="5203" y="935"/>
              <a:ext cx="142" cy="278"/>
              <a:chOff x="7784" y="11496"/>
              <a:chExt cx="1673" cy="1665"/>
            </a:xfrm>
          </p:grpSpPr>
          <p:sp>
            <p:nvSpPr>
              <p:cNvPr id="525" name="AutoShape 65">
                <a:extLst>
                  <a:ext uri="{FF2B5EF4-FFF2-40B4-BE49-F238E27FC236}">
                    <a16:creationId xmlns:a16="http://schemas.microsoft.com/office/drawing/2014/main" id="{E16D8B70-C871-463B-9C8D-6914E4E06501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829"/>
                <a:ext cx="1673" cy="133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2698 w 21600"/>
                  <a:gd name="T13" fmla="*/ 2692 h 21600"/>
                  <a:gd name="T14" fmla="*/ 18902 w 21600"/>
                  <a:gd name="T15" fmla="*/ 18908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1792" y="21600"/>
                    </a:lnTo>
                    <a:lnTo>
                      <a:pt x="19808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ja-JP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526" name="Rectangle 66">
                <a:extLst>
                  <a:ext uri="{FF2B5EF4-FFF2-40B4-BE49-F238E27FC236}">
                    <a16:creationId xmlns:a16="http://schemas.microsoft.com/office/drawing/2014/main" id="{071C3009-465C-410E-ACFD-0C8B6C312476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496"/>
                <a:ext cx="1673" cy="333"/>
              </a:xfrm>
              <a:prstGeom prst="rect">
                <a:avLst/>
              </a:pr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ja-JP" altLang="ja-JP" sz="1800">
                  <a:solidFill>
                    <a:srgbClr val="000000"/>
                  </a:solidFill>
                  <a:latin typeface="HG丸ｺﾞｼｯｸM-PRO" pitchFamily="50" charset="-128"/>
                  <a:ea typeface="HG丸ｺﾞｼｯｸM-PRO" pitchFamily="50" charset="-128"/>
                </a:endParaRPr>
              </a:p>
            </p:txBody>
          </p:sp>
        </p:grpSp>
        <p:grpSp>
          <p:nvGrpSpPr>
            <p:cNvPr id="507" name="Group 67">
              <a:extLst>
                <a:ext uri="{FF2B5EF4-FFF2-40B4-BE49-F238E27FC236}">
                  <a16:creationId xmlns:a16="http://schemas.microsoft.com/office/drawing/2014/main" id="{4F714680-B530-408E-8DAD-6E69AA50DA2A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 flipH="1">
              <a:off x="4853" y="1010"/>
              <a:ext cx="142" cy="277"/>
              <a:chOff x="7784" y="11496"/>
              <a:chExt cx="1673" cy="1665"/>
            </a:xfrm>
          </p:grpSpPr>
          <p:sp>
            <p:nvSpPr>
              <p:cNvPr id="523" name="AutoShape 68">
                <a:extLst>
                  <a:ext uri="{FF2B5EF4-FFF2-40B4-BE49-F238E27FC236}">
                    <a16:creationId xmlns:a16="http://schemas.microsoft.com/office/drawing/2014/main" id="{6D51CB1C-15E4-4AA1-B780-FF758561AE75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829"/>
                <a:ext cx="1673" cy="133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2698 w 21600"/>
                  <a:gd name="T13" fmla="*/ 2692 h 21600"/>
                  <a:gd name="T14" fmla="*/ 18902 w 21600"/>
                  <a:gd name="T15" fmla="*/ 18908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1792" y="21600"/>
                    </a:lnTo>
                    <a:lnTo>
                      <a:pt x="19808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ja-JP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524" name="Rectangle 69">
                <a:extLst>
                  <a:ext uri="{FF2B5EF4-FFF2-40B4-BE49-F238E27FC236}">
                    <a16:creationId xmlns:a16="http://schemas.microsoft.com/office/drawing/2014/main" id="{19D9D1D6-48DD-4A13-8F98-6BB2ACA543C0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496"/>
                <a:ext cx="1673" cy="333"/>
              </a:xfrm>
              <a:prstGeom prst="rect">
                <a:avLst/>
              </a:pr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ja-JP" altLang="ja-JP" sz="1800">
                  <a:solidFill>
                    <a:srgbClr val="000000"/>
                  </a:solidFill>
                  <a:latin typeface="HG丸ｺﾞｼｯｸM-PRO" pitchFamily="50" charset="-128"/>
                  <a:ea typeface="HG丸ｺﾞｼｯｸM-PRO" pitchFamily="50" charset="-128"/>
                </a:endParaRPr>
              </a:p>
            </p:txBody>
          </p:sp>
        </p:grpSp>
        <p:grpSp>
          <p:nvGrpSpPr>
            <p:cNvPr id="508" name="Group 70">
              <a:extLst>
                <a:ext uri="{FF2B5EF4-FFF2-40B4-BE49-F238E27FC236}">
                  <a16:creationId xmlns:a16="http://schemas.microsoft.com/office/drawing/2014/main" id="{DFF6971C-0BFB-44F1-8D92-E15C0585C9DA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 flipH="1">
              <a:off x="5008" y="1010"/>
              <a:ext cx="142" cy="277"/>
              <a:chOff x="7784" y="11496"/>
              <a:chExt cx="1673" cy="1665"/>
            </a:xfrm>
          </p:grpSpPr>
          <p:sp>
            <p:nvSpPr>
              <p:cNvPr id="521" name="AutoShape 71">
                <a:extLst>
                  <a:ext uri="{FF2B5EF4-FFF2-40B4-BE49-F238E27FC236}">
                    <a16:creationId xmlns:a16="http://schemas.microsoft.com/office/drawing/2014/main" id="{F718D82E-D342-463F-A249-AE3EF34E9334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829"/>
                <a:ext cx="1673" cy="133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2698 w 21600"/>
                  <a:gd name="T13" fmla="*/ 2692 h 21600"/>
                  <a:gd name="T14" fmla="*/ 18902 w 21600"/>
                  <a:gd name="T15" fmla="*/ 18908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1792" y="21600"/>
                    </a:lnTo>
                    <a:lnTo>
                      <a:pt x="19808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ja-JP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522" name="Rectangle 72">
                <a:extLst>
                  <a:ext uri="{FF2B5EF4-FFF2-40B4-BE49-F238E27FC236}">
                    <a16:creationId xmlns:a16="http://schemas.microsoft.com/office/drawing/2014/main" id="{9A181A7B-556D-4BCF-9DDA-037EC62C6B40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496"/>
                <a:ext cx="1673" cy="333"/>
              </a:xfrm>
              <a:prstGeom prst="rect">
                <a:avLst/>
              </a:pr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ja-JP" altLang="ja-JP" sz="1800">
                  <a:solidFill>
                    <a:srgbClr val="000000"/>
                  </a:solidFill>
                  <a:latin typeface="HG丸ｺﾞｼｯｸM-PRO" pitchFamily="50" charset="-128"/>
                  <a:ea typeface="HG丸ｺﾞｼｯｸM-PRO" pitchFamily="50" charset="-128"/>
                </a:endParaRPr>
              </a:p>
            </p:txBody>
          </p:sp>
        </p:grpSp>
        <p:grpSp>
          <p:nvGrpSpPr>
            <p:cNvPr id="509" name="Group 73">
              <a:extLst>
                <a:ext uri="{FF2B5EF4-FFF2-40B4-BE49-F238E27FC236}">
                  <a16:creationId xmlns:a16="http://schemas.microsoft.com/office/drawing/2014/main" id="{647A7495-C0C3-4081-BBF7-1E1FF7CA4CFB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 flipH="1">
              <a:off x="5164" y="1010"/>
              <a:ext cx="142" cy="277"/>
              <a:chOff x="7784" y="11496"/>
              <a:chExt cx="1673" cy="1665"/>
            </a:xfrm>
          </p:grpSpPr>
          <p:sp>
            <p:nvSpPr>
              <p:cNvPr id="519" name="AutoShape 74">
                <a:extLst>
                  <a:ext uri="{FF2B5EF4-FFF2-40B4-BE49-F238E27FC236}">
                    <a16:creationId xmlns:a16="http://schemas.microsoft.com/office/drawing/2014/main" id="{8644868B-0CF7-428B-ABED-D973144B8B49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829"/>
                <a:ext cx="1673" cy="133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2698 w 21600"/>
                  <a:gd name="T13" fmla="*/ 2692 h 21600"/>
                  <a:gd name="T14" fmla="*/ 18902 w 21600"/>
                  <a:gd name="T15" fmla="*/ 18908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1792" y="21600"/>
                    </a:lnTo>
                    <a:lnTo>
                      <a:pt x="19808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ja-JP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520" name="Rectangle 75">
                <a:extLst>
                  <a:ext uri="{FF2B5EF4-FFF2-40B4-BE49-F238E27FC236}">
                    <a16:creationId xmlns:a16="http://schemas.microsoft.com/office/drawing/2014/main" id="{BBCB62BA-D511-40C7-AA90-B5FA2D1571C9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496"/>
                <a:ext cx="1673" cy="333"/>
              </a:xfrm>
              <a:prstGeom prst="rect">
                <a:avLst/>
              </a:pr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ja-JP" altLang="ja-JP" sz="1800">
                  <a:solidFill>
                    <a:srgbClr val="000000"/>
                  </a:solidFill>
                  <a:latin typeface="HG丸ｺﾞｼｯｸM-PRO" pitchFamily="50" charset="-128"/>
                  <a:ea typeface="HG丸ｺﾞｼｯｸM-PRO" pitchFamily="50" charset="-128"/>
                </a:endParaRPr>
              </a:p>
            </p:txBody>
          </p:sp>
        </p:grpSp>
        <p:grpSp>
          <p:nvGrpSpPr>
            <p:cNvPr id="510" name="Group 76">
              <a:extLst>
                <a:ext uri="{FF2B5EF4-FFF2-40B4-BE49-F238E27FC236}">
                  <a16:creationId xmlns:a16="http://schemas.microsoft.com/office/drawing/2014/main" id="{0DE9F8E0-EB8E-481D-A9D9-488B3642A068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 flipH="1">
              <a:off x="4811" y="1091"/>
              <a:ext cx="142" cy="277"/>
              <a:chOff x="7784" y="11496"/>
              <a:chExt cx="1673" cy="1665"/>
            </a:xfrm>
          </p:grpSpPr>
          <p:sp>
            <p:nvSpPr>
              <p:cNvPr id="517" name="AutoShape 77">
                <a:extLst>
                  <a:ext uri="{FF2B5EF4-FFF2-40B4-BE49-F238E27FC236}">
                    <a16:creationId xmlns:a16="http://schemas.microsoft.com/office/drawing/2014/main" id="{1A0BE2EC-0F3B-43F4-AD73-E8EDD3DD748A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829"/>
                <a:ext cx="1673" cy="133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2698 w 21600"/>
                  <a:gd name="T13" fmla="*/ 2692 h 21600"/>
                  <a:gd name="T14" fmla="*/ 18902 w 21600"/>
                  <a:gd name="T15" fmla="*/ 18908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1792" y="21600"/>
                    </a:lnTo>
                    <a:lnTo>
                      <a:pt x="19808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ja-JP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518" name="Rectangle 78">
                <a:extLst>
                  <a:ext uri="{FF2B5EF4-FFF2-40B4-BE49-F238E27FC236}">
                    <a16:creationId xmlns:a16="http://schemas.microsoft.com/office/drawing/2014/main" id="{6612A128-F2FC-44B8-A9CC-5F86D9FCF392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496"/>
                <a:ext cx="1673" cy="333"/>
              </a:xfrm>
              <a:prstGeom prst="rect">
                <a:avLst/>
              </a:pr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ja-JP" altLang="ja-JP" sz="800">
                  <a:solidFill>
                    <a:srgbClr val="000000"/>
                  </a:solidFill>
                  <a:latin typeface="HG丸ｺﾞｼｯｸM-PRO" pitchFamily="50" charset="-128"/>
                  <a:ea typeface="HG丸ｺﾞｼｯｸM-PRO" pitchFamily="50" charset="-128"/>
                </a:endParaRPr>
              </a:p>
            </p:txBody>
          </p:sp>
        </p:grpSp>
        <p:grpSp>
          <p:nvGrpSpPr>
            <p:cNvPr id="511" name="Group 79">
              <a:extLst>
                <a:ext uri="{FF2B5EF4-FFF2-40B4-BE49-F238E27FC236}">
                  <a16:creationId xmlns:a16="http://schemas.microsoft.com/office/drawing/2014/main" id="{84051ABF-8314-414E-82C1-8896434A67EF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 flipH="1">
              <a:off x="4966" y="1091"/>
              <a:ext cx="142" cy="277"/>
              <a:chOff x="7784" y="11496"/>
              <a:chExt cx="1673" cy="1665"/>
            </a:xfrm>
          </p:grpSpPr>
          <p:sp>
            <p:nvSpPr>
              <p:cNvPr id="515" name="AutoShape 80">
                <a:extLst>
                  <a:ext uri="{FF2B5EF4-FFF2-40B4-BE49-F238E27FC236}">
                    <a16:creationId xmlns:a16="http://schemas.microsoft.com/office/drawing/2014/main" id="{137E4D6B-6787-4305-B837-800B88099E95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829"/>
                <a:ext cx="1673" cy="133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2698 w 21600"/>
                  <a:gd name="T13" fmla="*/ 2692 h 21600"/>
                  <a:gd name="T14" fmla="*/ 18902 w 21600"/>
                  <a:gd name="T15" fmla="*/ 18908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1792" y="21600"/>
                    </a:lnTo>
                    <a:lnTo>
                      <a:pt x="19808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ja-JP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516" name="Rectangle 81">
                <a:extLst>
                  <a:ext uri="{FF2B5EF4-FFF2-40B4-BE49-F238E27FC236}">
                    <a16:creationId xmlns:a16="http://schemas.microsoft.com/office/drawing/2014/main" id="{39A3CA5D-118F-4EEF-99C9-1C4547647A4D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496"/>
                <a:ext cx="1673" cy="333"/>
              </a:xfrm>
              <a:prstGeom prst="rect">
                <a:avLst/>
              </a:pr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ja-JP" altLang="ja-JP" sz="800">
                  <a:solidFill>
                    <a:srgbClr val="000000"/>
                  </a:solidFill>
                  <a:latin typeface="HG丸ｺﾞｼｯｸM-PRO" pitchFamily="50" charset="-128"/>
                  <a:ea typeface="HG丸ｺﾞｼｯｸM-PRO" pitchFamily="50" charset="-128"/>
                </a:endParaRPr>
              </a:p>
            </p:txBody>
          </p:sp>
        </p:grpSp>
        <p:grpSp>
          <p:nvGrpSpPr>
            <p:cNvPr id="512" name="Group 82">
              <a:extLst>
                <a:ext uri="{FF2B5EF4-FFF2-40B4-BE49-F238E27FC236}">
                  <a16:creationId xmlns:a16="http://schemas.microsoft.com/office/drawing/2014/main" id="{4CC836BE-F077-4910-93E9-414DAA71A868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 flipH="1">
              <a:off x="5122" y="1091"/>
              <a:ext cx="142" cy="277"/>
              <a:chOff x="7784" y="11496"/>
              <a:chExt cx="1673" cy="1665"/>
            </a:xfrm>
          </p:grpSpPr>
          <p:sp>
            <p:nvSpPr>
              <p:cNvPr id="513" name="AutoShape 83">
                <a:extLst>
                  <a:ext uri="{FF2B5EF4-FFF2-40B4-BE49-F238E27FC236}">
                    <a16:creationId xmlns:a16="http://schemas.microsoft.com/office/drawing/2014/main" id="{458731D5-FA38-4D86-A36C-A43D51761120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829"/>
                <a:ext cx="1673" cy="133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2698 w 21600"/>
                  <a:gd name="T13" fmla="*/ 2692 h 21600"/>
                  <a:gd name="T14" fmla="*/ 18902 w 21600"/>
                  <a:gd name="T15" fmla="*/ 18908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1792" y="21600"/>
                    </a:lnTo>
                    <a:lnTo>
                      <a:pt x="19808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ja-JP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514" name="Rectangle 84">
                <a:extLst>
                  <a:ext uri="{FF2B5EF4-FFF2-40B4-BE49-F238E27FC236}">
                    <a16:creationId xmlns:a16="http://schemas.microsoft.com/office/drawing/2014/main" id="{37273B66-66CA-4EC1-B27F-35C69AF5DE80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496"/>
                <a:ext cx="1673" cy="333"/>
              </a:xfrm>
              <a:prstGeom prst="rect">
                <a:avLst/>
              </a:pr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ja-JP" altLang="ja-JP" sz="1800">
                  <a:solidFill>
                    <a:srgbClr val="000000"/>
                  </a:solidFill>
                  <a:latin typeface="HG丸ｺﾞｼｯｸM-PRO" pitchFamily="50" charset="-128"/>
                  <a:ea typeface="HG丸ｺﾞｼｯｸM-PRO" pitchFamily="50" charset="-128"/>
                </a:endParaRPr>
              </a:p>
            </p:txBody>
          </p:sp>
        </p:grpSp>
      </p:grpSp>
      <p:sp>
        <p:nvSpPr>
          <p:cNvPr id="549" name="スマイル 548">
            <a:extLst>
              <a:ext uri="{FF2B5EF4-FFF2-40B4-BE49-F238E27FC236}">
                <a16:creationId xmlns:a16="http://schemas.microsoft.com/office/drawing/2014/main" id="{8E37B332-F108-411E-84A0-62243778CE24}"/>
              </a:ext>
            </a:extLst>
          </p:cNvPr>
          <p:cNvSpPr/>
          <p:nvPr/>
        </p:nvSpPr>
        <p:spPr bwMode="auto">
          <a:xfrm>
            <a:off x="4739236" y="4459633"/>
            <a:ext cx="144348" cy="161200"/>
          </a:xfrm>
          <a:prstGeom prst="smileyFace">
            <a:avLst>
              <a:gd name="adj" fmla="val 4653"/>
            </a:avLst>
          </a:prstGeom>
          <a:solidFill>
            <a:srgbClr val="FF9966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50" charset="-128"/>
            </a:endParaRPr>
          </a:p>
        </p:txBody>
      </p:sp>
      <p:grpSp>
        <p:nvGrpSpPr>
          <p:cNvPr id="550" name="Group 29">
            <a:extLst>
              <a:ext uri="{FF2B5EF4-FFF2-40B4-BE49-F238E27FC236}">
                <a16:creationId xmlns:a16="http://schemas.microsoft.com/office/drawing/2014/main" id="{8F26F8CF-0FF1-4320-9E9A-DECDCF686025}"/>
              </a:ext>
            </a:extLst>
          </p:cNvPr>
          <p:cNvGrpSpPr>
            <a:grpSpLocks/>
          </p:cNvGrpSpPr>
          <p:nvPr/>
        </p:nvGrpSpPr>
        <p:grpSpPr bwMode="auto">
          <a:xfrm>
            <a:off x="4918780" y="4448893"/>
            <a:ext cx="190500" cy="153987"/>
            <a:chOff x="4740" y="935"/>
            <a:chExt cx="725" cy="771"/>
          </a:xfrm>
        </p:grpSpPr>
        <p:sp>
          <p:nvSpPr>
            <p:cNvPr id="551" name="AutoShape 30">
              <a:extLst>
                <a:ext uri="{FF2B5EF4-FFF2-40B4-BE49-F238E27FC236}">
                  <a16:creationId xmlns:a16="http://schemas.microsoft.com/office/drawing/2014/main" id="{6BC4D827-5511-4338-BDC0-563599AFAFDA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4740" y="1450"/>
              <a:ext cx="725" cy="256"/>
            </a:xfrm>
            <a:prstGeom prst="cube">
              <a:avLst>
                <a:gd name="adj" fmla="val 82884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74295" tIns="8890" rIns="74295" bIns="8890"/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ja-JP" altLang="ja-JP" sz="1800">
                <a:solidFill>
                  <a:srgbClr val="000000"/>
                </a:solidFill>
                <a:latin typeface="HG丸ｺﾞｼｯｸM-PRO" pitchFamily="50" charset="-128"/>
                <a:ea typeface="HG丸ｺﾞｼｯｸM-PRO" pitchFamily="50" charset="-128"/>
              </a:endParaRPr>
            </a:p>
          </p:txBody>
        </p:sp>
        <p:grpSp>
          <p:nvGrpSpPr>
            <p:cNvPr id="552" name="Group 31">
              <a:extLst>
                <a:ext uri="{FF2B5EF4-FFF2-40B4-BE49-F238E27FC236}">
                  <a16:creationId xmlns:a16="http://schemas.microsoft.com/office/drawing/2014/main" id="{A3512247-40EA-41C7-B2CB-F0922359D46E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 flipH="1">
              <a:off x="4893" y="1216"/>
              <a:ext cx="142" cy="278"/>
              <a:chOff x="7784" y="11496"/>
              <a:chExt cx="1673" cy="1665"/>
            </a:xfrm>
          </p:grpSpPr>
          <p:sp>
            <p:nvSpPr>
              <p:cNvPr id="604" name="AutoShape 32">
                <a:extLst>
                  <a:ext uri="{FF2B5EF4-FFF2-40B4-BE49-F238E27FC236}">
                    <a16:creationId xmlns:a16="http://schemas.microsoft.com/office/drawing/2014/main" id="{94BD136C-AC40-4762-A36D-C779404303C7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829"/>
                <a:ext cx="1673" cy="133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2698 w 21600"/>
                  <a:gd name="T13" fmla="*/ 2692 h 21600"/>
                  <a:gd name="T14" fmla="*/ 18902 w 21600"/>
                  <a:gd name="T15" fmla="*/ 18908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1792" y="21600"/>
                    </a:lnTo>
                    <a:lnTo>
                      <a:pt x="19808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ja-JP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605" name="Rectangle 33">
                <a:extLst>
                  <a:ext uri="{FF2B5EF4-FFF2-40B4-BE49-F238E27FC236}">
                    <a16:creationId xmlns:a16="http://schemas.microsoft.com/office/drawing/2014/main" id="{EC9BB556-AB60-4F1A-BCAF-F28980343FDC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496"/>
                <a:ext cx="1673" cy="333"/>
              </a:xfrm>
              <a:prstGeom prst="rect">
                <a:avLst/>
              </a:pr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ja-JP" altLang="ja-JP" sz="1800">
                  <a:solidFill>
                    <a:srgbClr val="000000"/>
                  </a:solidFill>
                  <a:latin typeface="HG丸ｺﾞｼｯｸM-PRO" pitchFamily="50" charset="-128"/>
                  <a:ea typeface="HG丸ｺﾞｼｯｸM-PRO" pitchFamily="50" charset="-128"/>
                </a:endParaRPr>
              </a:p>
            </p:txBody>
          </p:sp>
        </p:grpSp>
        <p:grpSp>
          <p:nvGrpSpPr>
            <p:cNvPr id="553" name="Group 34">
              <a:extLst>
                <a:ext uri="{FF2B5EF4-FFF2-40B4-BE49-F238E27FC236}">
                  <a16:creationId xmlns:a16="http://schemas.microsoft.com/office/drawing/2014/main" id="{7A577C62-1C66-4E2B-8FD6-C411CE364868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 flipH="1">
              <a:off x="5048" y="1216"/>
              <a:ext cx="142" cy="278"/>
              <a:chOff x="7784" y="11496"/>
              <a:chExt cx="1673" cy="1665"/>
            </a:xfrm>
          </p:grpSpPr>
          <p:sp>
            <p:nvSpPr>
              <p:cNvPr id="602" name="AutoShape 35">
                <a:extLst>
                  <a:ext uri="{FF2B5EF4-FFF2-40B4-BE49-F238E27FC236}">
                    <a16:creationId xmlns:a16="http://schemas.microsoft.com/office/drawing/2014/main" id="{75FEEEE6-2B88-4CDA-ADEA-CABADADDBAF1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829"/>
                <a:ext cx="1673" cy="133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2698 w 21600"/>
                  <a:gd name="T13" fmla="*/ 2692 h 21600"/>
                  <a:gd name="T14" fmla="*/ 18902 w 21600"/>
                  <a:gd name="T15" fmla="*/ 18908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1792" y="21600"/>
                    </a:lnTo>
                    <a:lnTo>
                      <a:pt x="19808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ja-JP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603" name="Rectangle 36">
                <a:extLst>
                  <a:ext uri="{FF2B5EF4-FFF2-40B4-BE49-F238E27FC236}">
                    <a16:creationId xmlns:a16="http://schemas.microsoft.com/office/drawing/2014/main" id="{A40D0ACB-381F-4608-A9F9-F2F593FAAD76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496"/>
                <a:ext cx="1673" cy="333"/>
              </a:xfrm>
              <a:prstGeom prst="rect">
                <a:avLst/>
              </a:pr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ja-JP" altLang="ja-JP" sz="1800">
                  <a:solidFill>
                    <a:srgbClr val="000000"/>
                  </a:solidFill>
                  <a:latin typeface="HG丸ｺﾞｼｯｸM-PRO" pitchFamily="50" charset="-128"/>
                  <a:ea typeface="HG丸ｺﾞｼｯｸM-PRO" pitchFamily="50" charset="-128"/>
                </a:endParaRPr>
              </a:p>
            </p:txBody>
          </p:sp>
        </p:grpSp>
        <p:grpSp>
          <p:nvGrpSpPr>
            <p:cNvPr id="554" name="Group 37">
              <a:extLst>
                <a:ext uri="{FF2B5EF4-FFF2-40B4-BE49-F238E27FC236}">
                  <a16:creationId xmlns:a16="http://schemas.microsoft.com/office/drawing/2014/main" id="{CFB186DD-46FE-4E37-8C66-BD12E7880422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 flipH="1">
              <a:off x="5203" y="1216"/>
              <a:ext cx="143" cy="278"/>
              <a:chOff x="7784" y="11496"/>
              <a:chExt cx="1673" cy="1665"/>
            </a:xfrm>
          </p:grpSpPr>
          <p:sp>
            <p:nvSpPr>
              <p:cNvPr id="600" name="AutoShape 38">
                <a:extLst>
                  <a:ext uri="{FF2B5EF4-FFF2-40B4-BE49-F238E27FC236}">
                    <a16:creationId xmlns:a16="http://schemas.microsoft.com/office/drawing/2014/main" id="{E38463BA-3655-4521-A5AD-A47C09722890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829"/>
                <a:ext cx="1673" cy="133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2698 w 21600"/>
                  <a:gd name="T13" fmla="*/ 2692 h 21600"/>
                  <a:gd name="T14" fmla="*/ 18902 w 21600"/>
                  <a:gd name="T15" fmla="*/ 18908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1792" y="21600"/>
                    </a:lnTo>
                    <a:lnTo>
                      <a:pt x="19808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ja-JP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601" name="Rectangle 39">
                <a:extLst>
                  <a:ext uri="{FF2B5EF4-FFF2-40B4-BE49-F238E27FC236}">
                    <a16:creationId xmlns:a16="http://schemas.microsoft.com/office/drawing/2014/main" id="{C6523DE9-C92D-43C6-94E9-227F87561562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496"/>
                <a:ext cx="1673" cy="333"/>
              </a:xfrm>
              <a:prstGeom prst="rect">
                <a:avLst/>
              </a:pr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ja-JP" altLang="ja-JP" sz="1800">
                  <a:solidFill>
                    <a:srgbClr val="000000"/>
                  </a:solidFill>
                  <a:latin typeface="HG丸ｺﾞｼｯｸM-PRO" pitchFamily="50" charset="-128"/>
                  <a:ea typeface="HG丸ｺﾞｼｯｸM-PRO" pitchFamily="50" charset="-128"/>
                </a:endParaRPr>
              </a:p>
            </p:txBody>
          </p:sp>
        </p:grpSp>
        <p:grpSp>
          <p:nvGrpSpPr>
            <p:cNvPr id="555" name="Group 40">
              <a:extLst>
                <a:ext uri="{FF2B5EF4-FFF2-40B4-BE49-F238E27FC236}">
                  <a16:creationId xmlns:a16="http://schemas.microsoft.com/office/drawing/2014/main" id="{3D48727C-50CC-4DA4-9B88-5A3EE6B2B101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 flipH="1">
              <a:off x="4853" y="1292"/>
              <a:ext cx="142" cy="277"/>
              <a:chOff x="7784" y="11496"/>
              <a:chExt cx="1673" cy="1665"/>
            </a:xfrm>
          </p:grpSpPr>
          <p:sp>
            <p:nvSpPr>
              <p:cNvPr id="598" name="AutoShape 41">
                <a:extLst>
                  <a:ext uri="{FF2B5EF4-FFF2-40B4-BE49-F238E27FC236}">
                    <a16:creationId xmlns:a16="http://schemas.microsoft.com/office/drawing/2014/main" id="{1336FA47-3123-48A5-8292-8133D11737B6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829"/>
                <a:ext cx="1673" cy="133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2698 w 21600"/>
                  <a:gd name="T13" fmla="*/ 2692 h 21600"/>
                  <a:gd name="T14" fmla="*/ 18902 w 21600"/>
                  <a:gd name="T15" fmla="*/ 18908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1792" y="21600"/>
                    </a:lnTo>
                    <a:lnTo>
                      <a:pt x="19808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ja-JP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599" name="Rectangle 42">
                <a:extLst>
                  <a:ext uri="{FF2B5EF4-FFF2-40B4-BE49-F238E27FC236}">
                    <a16:creationId xmlns:a16="http://schemas.microsoft.com/office/drawing/2014/main" id="{569DB304-365B-4B1C-80A6-A6D417372633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496"/>
                <a:ext cx="1673" cy="333"/>
              </a:xfrm>
              <a:prstGeom prst="rect">
                <a:avLst/>
              </a:pr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ja-JP" altLang="ja-JP" sz="1800">
                  <a:solidFill>
                    <a:srgbClr val="000000"/>
                  </a:solidFill>
                  <a:latin typeface="HG丸ｺﾞｼｯｸM-PRO" pitchFamily="50" charset="-128"/>
                  <a:ea typeface="HG丸ｺﾞｼｯｸM-PRO" pitchFamily="50" charset="-128"/>
                </a:endParaRPr>
              </a:p>
            </p:txBody>
          </p:sp>
        </p:grpSp>
        <p:grpSp>
          <p:nvGrpSpPr>
            <p:cNvPr id="556" name="Group 43">
              <a:extLst>
                <a:ext uri="{FF2B5EF4-FFF2-40B4-BE49-F238E27FC236}">
                  <a16:creationId xmlns:a16="http://schemas.microsoft.com/office/drawing/2014/main" id="{69822B6A-E409-4506-8D91-7F1B2B20ECA9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 flipH="1">
              <a:off x="5008" y="1292"/>
              <a:ext cx="142" cy="277"/>
              <a:chOff x="7784" y="11496"/>
              <a:chExt cx="1673" cy="1665"/>
            </a:xfrm>
          </p:grpSpPr>
          <p:sp>
            <p:nvSpPr>
              <p:cNvPr id="596" name="AutoShape 44">
                <a:extLst>
                  <a:ext uri="{FF2B5EF4-FFF2-40B4-BE49-F238E27FC236}">
                    <a16:creationId xmlns:a16="http://schemas.microsoft.com/office/drawing/2014/main" id="{9B3B3A27-B34D-497F-9324-EF0762613001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829"/>
                <a:ext cx="1673" cy="133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2698 w 21600"/>
                  <a:gd name="T13" fmla="*/ 2692 h 21600"/>
                  <a:gd name="T14" fmla="*/ 18902 w 21600"/>
                  <a:gd name="T15" fmla="*/ 18908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1792" y="21600"/>
                    </a:lnTo>
                    <a:lnTo>
                      <a:pt x="19808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ja-JP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597" name="Rectangle 45">
                <a:extLst>
                  <a:ext uri="{FF2B5EF4-FFF2-40B4-BE49-F238E27FC236}">
                    <a16:creationId xmlns:a16="http://schemas.microsoft.com/office/drawing/2014/main" id="{E9351C95-DCED-46D0-91BB-9F15D3DF7332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496"/>
                <a:ext cx="1673" cy="333"/>
              </a:xfrm>
              <a:prstGeom prst="rect">
                <a:avLst/>
              </a:pr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ja-JP" altLang="ja-JP" sz="1800">
                  <a:solidFill>
                    <a:srgbClr val="000000"/>
                  </a:solidFill>
                  <a:latin typeface="HG丸ｺﾞｼｯｸM-PRO" pitchFamily="50" charset="-128"/>
                  <a:ea typeface="HG丸ｺﾞｼｯｸM-PRO" pitchFamily="50" charset="-128"/>
                </a:endParaRPr>
              </a:p>
            </p:txBody>
          </p:sp>
        </p:grpSp>
        <p:grpSp>
          <p:nvGrpSpPr>
            <p:cNvPr id="557" name="Group 46">
              <a:extLst>
                <a:ext uri="{FF2B5EF4-FFF2-40B4-BE49-F238E27FC236}">
                  <a16:creationId xmlns:a16="http://schemas.microsoft.com/office/drawing/2014/main" id="{B4E3F636-F8DA-4DB4-91CA-FEE1E2BE61F2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 flipH="1">
              <a:off x="5164" y="1292"/>
              <a:ext cx="142" cy="277"/>
              <a:chOff x="7784" y="11496"/>
              <a:chExt cx="1673" cy="1665"/>
            </a:xfrm>
          </p:grpSpPr>
          <p:sp>
            <p:nvSpPr>
              <p:cNvPr id="594" name="AutoShape 47">
                <a:extLst>
                  <a:ext uri="{FF2B5EF4-FFF2-40B4-BE49-F238E27FC236}">
                    <a16:creationId xmlns:a16="http://schemas.microsoft.com/office/drawing/2014/main" id="{CA2F08E9-EA6D-4AED-9428-B173DE7C3509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829"/>
                <a:ext cx="1673" cy="133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2698 w 21600"/>
                  <a:gd name="T13" fmla="*/ 2692 h 21600"/>
                  <a:gd name="T14" fmla="*/ 18902 w 21600"/>
                  <a:gd name="T15" fmla="*/ 18908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1792" y="21600"/>
                    </a:lnTo>
                    <a:lnTo>
                      <a:pt x="19808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ja-JP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595" name="Rectangle 48">
                <a:extLst>
                  <a:ext uri="{FF2B5EF4-FFF2-40B4-BE49-F238E27FC236}">
                    <a16:creationId xmlns:a16="http://schemas.microsoft.com/office/drawing/2014/main" id="{BF9AA19D-930A-43E2-8C15-1E35F91D8B59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496"/>
                <a:ext cx="1673" cy="333"/>
              </a:xfrm>
              <a:prstGeom prst="rect">
                <a:avLst/>
              </a:pr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ja-JP" altLang="ja-JP" sz="1800">
                  <a:solidFill>
                    <a:srgbClr val="000000"/>
                  </a:solidFill>
                  <a:latin typeface="HG丸ｺﾞｼｯｸM-PRO" pitchFamily="50" charset="-128"/>
                  <a:ea typeface="HG丸ｺﾞｼｯｸM-PRO" pitchFamily="50" charset="-128"/>
                </a:endParaRPr>
              </a:p>
            </p:txBody>
          </p:sp>
        </p:grpSp>
        <p:grpSp>
          <p:nvGrpSpPr>
            <p:cNvPr id="558" name="Group 49">
              <a:extLst>
                <a:ext uri="{FF2B5EF4-FFF2-40B4-BE49-F238E27FC236}">
                  <a16:creationId xmlns:a16="http://schemas.microsoft.com/office/drawing/2014/main" id="{3946F071-3D0A-4699-BC6C-814DBB6F0E6B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 flipH="1">
              <a:off x="4811" y="1373"/>
              <a:ext cx="143" cy="277"/>
              <a:chOff x="7784" y="11496"/>
              <a:chExt cx="1673" cy="1665"/>
            </a:xfrm>
          </p:grpSpPr>
          <p:sp>
            <p:nvSpPr>
              <p:cNvPr id="592" name="AutoShape 50">
                <a:extLst>
                  <a:ext uri="{FF2B5EF4-FFF2-40B4-BE49-F238E27FC236}">
                    <a16:creationId xmlns:a16="http://schemas.microsoft.com/office/drawing/2014/main" id="{E4C93D7F-6C80-4C1A-92E3-F35DEE057A7E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829"/>
                <a:ext cx="1673" cy="133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2698 w 21600"/>
                  <a:gd name="T13" fmla="*/ 2692 h 21600"/>
                  <a:gd name="T14" fmla="*/ 18902 w 21600"/>
                  <a:gd name="T15" fmla="*/ 18908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1792" y="21600"/>
                    </a:lnTo>
                    <a:lnTo>
                      <a:pt x="19808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ja-JP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593" name="Rectangle 51">
                <a:extLst>
                  <a:ext uri="{FF2B5EF4-FFF2-40B4-BE49-F238E27FC236}">
                    <a16:creationId xmlns:a16="http://schemas.microsoft.com/office/drawing/2014/main" id="{A4E4D395-E641-4010-97CE-6016B8304579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496"/>
                <a:ext cx="1673" cy="333"/>
              </a:xfrm>
              <a:prstGeom prst="rect">
                <a:avLst/>
              </a:pr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ja-JP" altLang="ja-JP" sz="1800">
                  <a:solidFill>
                    <a:srgbClr val="000000"/>
                  </a:solidFill>
                  <a:latin typeface="HG丸ｺﾞｼｯｸM-PRO" pitchFamily="50" charset="-128"/>
                  <a:ea typeface="HG丸ｺﾞｼｯｸM-PRO" pitchFamily="50" charset="-128"/>
                </a:endParaRPr>
              </a:p>
            </p:txBody>
          </p:sp>
        </p:grpSp>
        <p:grpSp>
          <p:nvGrpSpPr>
            <p:cNvPr id="559" name="Group 52">
              <a:extLst>
                <a:ext uri="{FF2B5EF4-FFF2-40B4-BE49-F238E27FC236}">
                  <a16:creationId xmlns:a16="http://schemas.microsoft.com/office/drawing/2014/main" id="{00BA9DAA-1D91-4DE0-9754-A04CFF0550A4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 flipH="1">
              <a:off x="4966" y="1373"/>
              <a:ext cx="143" cy="277"/>
              <a:chOff x="7784" y="11496"/>
              <a:chExt cx="1673" cy="1665"/>
            </a:xfrm>
          </p:grpSpPr>
          <p:sp>
            <p:nvSpPr>
              <p:cNvPr id="590" name="AutoShape 53">
                <a:extLst>
                  <a:ext uri="{FF2B5EF4-FFF2-40B4-BE49-F238E27FC236}">
                    <a16:creationId xmlns:a16="http://schemas.microsoft.com/office/drawing/2014/main" id="{793EF9A1-1C07-4C41-8832-87CD661F181F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829"/>
                <a:ext cx="1673" cy="133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2698 w 21600"/>
                  <a:gd name="T13" fmla="*/ 2692 h 21600"/>
                  <a:gd name="T14" fmla="*/ 18902 w 21600"/>
                  <a:gd name="T15" fmla="*/ 18908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1792" y="21600"/>
                    </a:lnTo>
                    <a:lnTo>
                      <a:pt x="19808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ja-JP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591" name="Rectangle 54">
                <a:extLst>
                  <a:ext uri="{FF2B5EF4-FFF2-40B4-BE49-F238E27FC236}">
                    <a16:creationId xmlns:a16="http://schemas.microsoft.com/office/drawing/2014/main" id="{9C1DC37D-8F2C-47B2-B110-199E25012BBE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496"/>
                <a:ext cx="1673" cy="333"/>
              </a:xfrm>
              <a:prstGeom prst="rect">
                <a:avLst/>
              </a:pr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ja-JP" altLang="ja-JP" sz="1800">
                  <a:solidFill>
                    <a:srgbClr val="000000"/>
                  </a:solidFill>
                  <a:latin typeface="HG丸ｺﾞｼｯｸM-PRO" pitchFamily="50" charset="-128"/>
                  <a:ea typeface="HG丸ｺﾞｼｯｸM-PRO" pitchFamily="50" charset="-128"/>
                </a:endParaRPr>
              </a:p>
            </p:txBody>
          </p:sp>
        </p:grpSp>
        <p:grpSp>
          <p:nvGrpSpPr>
            <p:cNvPr id="560" name="Group 55">
              <a:extLst>
                <a:ext uri="{FF2B5EF4-FFF2-40B4-BE49-F238E27FC236}">
                  <a16:creationId xmlns:a16="http://schemas.microsoft.com/office/drawing/2014/main" id="{B11EBCEE-A2EE-4B1B-B3B8-F988273E0D43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 flipH="1">
              <a:off x="5122" y="1373"/>
              <a:ext cx="142" cy="277"/>
              <a:chOff x="7784" y="11496"/>
              <a:chExt cx="1673" cy="1665"/>
            </a:xfrm>
          </p:grpSpPr>
          <p:sp>
            <p:nvSpPr>
              <p:cNvPr id="588" name="AutoShape 56">
                <a:extLst>
                  <a:ext uri="{FF2B5EF4-FFF2-40B4-BE49-F238E27FC236}">
                    <a16:creationId xmlns:a16="http://schemas.microsoft.com/office/drawing/2014/main" id="{39BA3840-CDF2-433B-AE4D-9FE099D353EE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829"/>
                <a:ext cx="1673" cy="133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2698 w 21600"/>
                  <a:gd name="T13" fmla="*/ 2692 h 21600"/>
                  <a:gd name="T14" fmla="*/ 18902 w 21600"/>
                  <a:gd name="T15" fmla="*/ 18908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1792" y="21600"/>
                    </a:lnTo>
                    <a:lnTo>
                      <a:pt x="19808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ja-JP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589" name="Rectangle 57">
                <a:extLst>
                  <a:ext uri="{FF2B5EF4-FFF2-40B4-BE49-F238E27FC236}">
                    <a16:creationId xmlns:a16="http://schemas.microsoft.com/office/drawing/2014/main" id="{2E385379-F87A-4F20-9B48-57742E7E102F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496"/>
                <a:ext cx="1673" cy="333"/>
              </a:xfrm>
              <a:prstGeom prst="rect">
                <a:avLst/>
              </a:pr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ja-JP" altLang="ja-JP" sz="1800">
                  <a:solidFill>
                    <a:srgbClr val="000000"/>
                  </a:solidFill>
                  <a:latin typeface="HG丸ｺﾞｼｯｸM-PRO" pitchFamily="50" charset="-128"/>
                  <a:ea typeface="HG丸ｺﾞｼｯｸM-PRO" pitchFamily="50" charset="-128"/>
                </a:endParaRPr>
              </a:p>
            </p:txBody>
          </p:sp>
        </p:grpSp>
        <p:grpSp>
          <p:nvGrpSpPr>
            <p:cNvPr id="561" name="Group 58">
              <a:extLst>
                <a:ext uri="{FF2B5EF4-FFF2-40B4-BE49-F238E27FC236}">
                  <a16:creationId xmlns:a16="http://schemas.microsoft.com/office/drawing/2014/main" id="{FBE2A4F6-EF14-4052-85D8-D7E7E39B5A71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 flipH="1">
              <a:off x="4892" y="935"/>
              <a:ext cx="143" cy="278"/>
              <a:chOff x="7784" y="11496"/>
              <a:chExt cx="1673" cy="1665"/>
            </a:xfrm>
          </p:grpSpPr>
          <p:sp>
            <p:nvSpPr>
              <p:cNvPr id="586" name="AutoShape 59">
                <a:extLst>
                  <a:ext uri="{FF2B5EF4-FFF2-40B4-BE49-F238E27FC236}">
                    <a16:creationId xmlns:a16="http://schemas.microsoft.com/office/drawing/2014/main" id="{F722B3A4-4CFF-4B5A-9D6F-CF280BAFE2D2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829"/>
                <a:ext cx="1673" cy="133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2698 w 21600"/>
                  <a:gd name="T13" fmla="*/ 2692 h 21600"/>
                  <a:gd name="T14" fmla="*/ 18902 w 21600"/>
                  <a:gd name="T15" fmla="*/ 18908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1792" y="21600"/>
                    </a:lnTo>
                    <a:lnTo>
                      <a:pt x="19808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ja-JP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587" name="Rectangle 60">
                <a:extLst>
                  <a:ext uri="{FF2B5EF4-FFF2-40B4-BE49-F238E27FC236}">
                    <a16:creationId xmlns:a16="http://schemas.microsoft.com/office/drawing/2014/main" id="{BA1ECE5C-F00B-4641-A584-EAFA9A2C0F64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496"/>
                <a:ext cx="1673" cy="333"/>
              </a:xfrm>
              <a:prstGeom prst="rect">
                <a:avLst/>
              </a:pr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ja-JP" altLang="ja-JP" sz="1800">
                  <a:solidFill>
                    <a:srgbClr val="000000"/>
                  </a:solidFill>
                  <a:latin typeface="HG丸ｺﾞｼｯｸM-PRO" pitchFamily="50" charset="-128"/>
                  <a:ea typeface="HG丸ｺﾞｼｯｸM-PRO" pitchFamily="50" charset="-128"/>
                </a:endParaRPr>
              </a:p>
            </p:txBody>
          </p:sp>
        </p:grpSp>
        <p:grpSp>
          <p:nvGrpSpPr>
            <p:cNvPr id="562" name="Group 61">
              <a:extLst>
                <a:ext uri="{FF2B5EF4-FFF2-40B4-BE49-F238E27FC236}">
                  <a16:creationId xmlns:a16="http://schemas.microsoft.com/office/drawing/2014/main" id="{EF712FBA-B86D-4402-8A16-A517327F0F4C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 flipH="1">
              <a:off x="5047" y="935"/>
              <a:ext cx="143" cy="278"/>
              <a:chOff x="7784" y="11496"/>
              <a:chExt cx="1673" cy="1665"/>
            </a:xfrm>
          </p:grpSpPr>
          <p:sp>
            <p:nvSpPr>
              <p:cNvPr id="584" name="AutoShape 62">
                <a:extLst>
                  <a:ext uri="{FF2B5EF4-FFF2-40B4-BE49-F238E27FC236}">
                    <a16:creationId xmlns:a16="http://schemas.microsoft.com/office/drawing/2014/main" id="{1A8C2477-45A2-488C-A885-F47245436B7B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829"/>
                <a:ext cx="1673" cy="133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2698 w 21600"/>
                  <a:gd name="T13" fmla="*/ 2692 h 21600"/>
                  <a:gd name="T14" fmla="*/ 18902 w 21600"/>
                  <a:gd name="T15" fmla="*/ 18908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1792" y="21600"/>
                    </a:lnTo>
                    <a:lnTo>
                      <a:pt x="19808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ja-JP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585" name="Rectangle 63">
                <a:extLst>
                  <a:ext uri="{FF2B5EF4-FFF2-40B4-BE49-F238E27FC236}">
                    <a16:creationId xmlns:a16="http://schemas.microsoft.com/office/drawing/2014/main" id="{63F6E4F7-66EE-46C4-BC5F-5CCDF14C6949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496"/>
                <a:ext cx="1673" cy="333"/>
              </a:xfrm>
              <a:prstGeom prst="rect">
                <a:avLst/>
              </a:pr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ja-JP" altLang="ja-JP" sz="1800">
                  <a:solidFill>
                    <a:srgbClr val="000000"/>
                  </a:solidFill>
                  <a:latin typeface="HG丸ｺﾞｼｯｸM-PRO" pitchFamily="50" charset="-128"/>
                  <a:ea typeface="HG丸ｺﾞｼｯｸM-PRO" pitchFamily="50" charset="-128"/>
                </a:endParaRPr>
              </a:p>
            </p:txBody>
          </p:sp>
        </p:grpSp>
        <p:grpSp>
          <p:nvGrpSpPr>
            <p:cNvPr id="563" name="Group 64">
              <a:extLst>
                <a:ext uri="{FF2B5EF4-FFF2-40B4-BE49-F238E27FC236}">
                  <a16:creationId xmlns:a16="http://schemas.microsoft.com/office/drawing/2014/main" id="{9175B465-F822-4C58-87E6-48FCBA1D3309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 flipH="1">
              <a:off x="5203" y="935"/>
              <a:ext cx="142" cy="278"/>
              <a:chOff x="7784" y="11496"/>
              <a:chExt cx="1673" cy="1665"/>
            </a:xfrm>
          </p:grpSpPr>
          <p:sp>
            <p:nvSpPr>
              <p:cNvPr id="582" name="AutoShape 65">
                <a:extLst>
                  <a:ext uri="{FF2B5EF4-FFF2-40B4-BE49-F238E27FC236}">
                    <a16:creationId xmlns:a16="http://schemas.microsoft.com/office/drawing/2014/main" id="{A84E4E62-A351-462B-9CCB-76529864433E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829"/>
                <a:ext cx="1673" cy="133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2698 w 21600"/>
                  <a:gd name="T13" fmla="*/ 2692 h 21600"/>
                  <a:gd name="T14" fmla="*/ 18902 w 21600"/>
                  <a:gd name="T15" fmla="*/ 18908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1792" y="21600"/>
                    </a:lnTo>
                    <a:lnTo>
                      <a:pt x="19808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ja-JP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583" name="Rectangle 66">
                <a:extLst>
                  <a:ext uri="{FF2B5EF4-FFF2-40B4-BE49-F238E27FC236}">
                    <a16:creationId xmlns:a16="http://schemas.microsoft.com/office/drawing/2014/main" id="{08DE3507-991C-4FF8-9519-4AF746C3505E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496"/>
                <a:ext cx="1673" cy="333"/>
              </a:xfrm>
              <a:prstGeom prst="rect">
                <a:avLst/>
              </a:pr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ja-JP" altLang="ja-JP" sz="1800">
                  <a:solidFill>
                    <a:srgbClr val="000000"/>
                  </a:solidFill>
                  <a:latin typeface="HG丸ｺﾞｼｯｸM-PRO" pitchFamily="50" charset="-128"/>
                  <a:ea typeface="HG丸ｺﾞｼｯｸM-PRO" pitchFamily="50" charset="-128"/>
                </a:endParaRPr>
              </a:p>
            </p:txBody>
          </p:sp>
        </p:grpSp>
        <p:grpSp>
          <p:nvGrpSpPr>
            <p:cNvPr id="564" name="Group 67">
              <a:extLst>
                <a:ext uri="{FF2B5EF4-FFF2-40B4-BE49-F238E27FC236}">
                  <a16:creationId xmlns:a16="http://schemas.microsoft.com/office/drawing/2014/main" id="{F6229912-B78B-4B9F-AA92-21265A5F2C24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 flipH="1">
              <a:off x="4853" y="1010"/>
              <a:ext cx="142" cy="277"/>
              <a:chOff x="7784" y="11496"/>
              <a:chExt cx="1673" cy="1665"/>
            </a:xfrm>
          </p:grpSpPr>
          <p:sp>
            <p:nvSpPr>
              <p:cNvPr id="580" name="AutoShape 68">
                <a:extLst>
                  <a:ext uri="{FF2B5EF4-FFF2-40B4-BE49-F238E27FC236}">
                    <a16:creationId xmlns:a16="http://schemas.microsoft.com/office/drawing/2014/main" id="{09A294B0-4CDD-4E9B-8CE4-3FED72EB96BB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829"/>
                <a:ext cx="1673" cy="133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2698 w 21600"/>
                  <a:gd name="T13" fmla="*/ 2692 h 21600"/>
                  <a:gd name="T14" fmla="*/ 18902 w 21600"/>
                  <a:gd name="T15" fmla="*/ 18908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1792" y="21600"/>
                    </a:lnTo>
                    <a:lnTo>
                      <a:pt x="19808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ja-JP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581" name="Rectangle 69">
                <a:extLst>
                  <a:ext uri="{FF2B5EF4-FFF2-40B4-BE49-F238E27FC236}">
                    <a16:creationId xmlns:a16="http://schemas.microsoft.com/office/drawing/2014/main" id="{86400BB8-F095-4C96-80DC-68531551BEFD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496"/>
                <a:ext cx="1673" cy="333"/>
              </a:xfrm>
              <a:prstGeom prst="rect">
                <a:avLst/>
              </a:pr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ja-JP" altLang="ja-JP" sz="1800">
                  <a:solidFill>
                    <a:srgbClr val="000000"/>
                  </a:solidFill>
                  <a:latin typeface="HG丸ｺﾞｼｯｸM-PRO" pitchFamily="50" charset="-128"/>
                  <a:ea typeface="HG丸ｺﾞｼｯｸM-PRO" pitchFamily="50" charset="-128"/>
                </a:endParaRPr>
              </a:p>
            </p:txBody>
          </p:sp>
        </p:grpSp>
        <p:grpSp>
          <p:nvGrpSpPr>
            <p:cNvPr id="565" name="Group 70">
              <a:extLst>
                <a:ext uri="{FF2B5EF4-FFF2-40B4-BE49-F238E27FC236}">
                  <a16:creationId xmlns:a16="http://schemas.microsoft.com/office/drawing/2014/main" id="{D23A8CBD-0E28-407D-AF1A-B83728BA70C1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 flipH="1">
              <a:off x="5008" y="1010"/>
              <a:ext cx="142" cy="277"/>
              <a:chOff x="7784" y="11496"/>
              <a:chExt cx="1673" cy="1665"/>
            </a:xfrm>
          </p:grpSpPr>
          <p:sp>
            <p:nvSpPr>
              <p:cNvPr id="578" name="AutoShape 71">
                <a:extLst>
                  <a:ext uri="{FF2B5EF4-FFF2-40B4-BE49-F238E27FC236}">
                    <a16:creationId xmlns:a16="http://schemas.microsoft.com/office/drawing/2014/main" id="{938B781D-9C1F-49E5-B05A-F0300E9ACEBF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829"/>
                <a:ext cx="1673" cy="133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2698 w 21600"/>
                  <a:gd name="T13" fmla="*/ 2692 h 21600"/>
                  <a:gd name="T14" fmla="*/ 18902 w 21600"/>
                  <a:gd name="T15" fmla="*/ 18908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1792" y="21600"/>
                    </a:lnTo>
                    <a:lnTo>
                      <a:pt x="19808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ja-JP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579" name="Rectangle 72">
                <a:extLst>
                  <a:ext uri="{FF2B5EF4-FFF2-40B4-BE49-F238E27FC236}">
                    <a16:creationId xmlns:a16="http://schemas.microsoft.com/office/drawing/2014/main" id="{089D533C-4814-45F2-9A72-64745EBA7833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496"/>
                <a:ext cx="1673" cy="333"/>
              </a:xfrm>
              <a:prstGeom prst="rect">
                <a:avLst/>
              </a:pr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ja-JP" altLang="ja-JP" sz="1800">
                  <a:solidFill>
                    <a:srgbClr val="000000"/>
                  </a:solidFill>
                  <a:latin typeface="HG丸ｺﾞｼｯｸM-PRO" pitchFamily="50" charset="-128"/>
                  <a:ea typeface="HG丸ｺﾞｼｯｸM-PRO" pitchFamily="50" charset="-128"/>
                </a:endParaRPr>
              </a:p>
            </p:txBody>
          </p:sp>
        </p:grpSp>
        <p:grpSp>
          <p:nvGrpSpPr>
            <p:cNvPr id="566" name="Group 73">
              <a:extLst>
                <a:ext uri="{FF2B5EF4-FFF2-40B4-BE49-F238E27FC236}">
                  <a16:creationId xmlns:a16="http://schemas.microsoft.com/office/drawing/2014/main" id="{5804D946-F209-4A34-8075-D5128070BB4F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 flipH="1">
              <a:off x="5164" y="1010"/>
              <a:ext cx="142" cy="277"/>
              <a:chOff x="7784" y="11496"/>
              <a:chExt cx="1673" cy="1665"/>
            </a:xfrm>
          </p:grpSpPr>
          <p:sp>
            <p:nvSpPr>
              <p:cNvPr id="576" name="AutoShape 74">
                <a:extLst>
                  <a:ext uri="{FF2B5EF4-FFF2-40B4-BE49-F238E27FC236}">
                    <a16:creationId xmlns:a16="http://schemas.microsoft.com/office/drawing/2014/main" id="{205622C5-AE89-42AD-9809-44EFC03D465F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829"/>
                <a:ext cx="1673" cy="133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2698 w 21600"/>
                  <a:gd name="T13" fmla="*/ 2692 h 21600"/>
                  <a:gd name="T14" fmla="*/ 18902 w 21600"/>
                  <a:gd name="T15" fmla="*/ 18908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1792" y="21600"/>
                    </a:lnTo>
                    <a:lnTo>
                      <a:pt x="19808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ja-JP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577" name="Rectangle 75">
                <a:extLst>
                  <a:ext uri="{FF2B5EF4-FFF2-40B4-BE49-F238E27FC236}">
                    <a16:creationId xmlns:a16="http://schemas.microsoft.com/office/drawing/2014/main" id="{624533F4-05AD-4FB6-8B52-C5004DA67630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496"/>
                <a:ext cx="1673" cy="333"/>
              </a:xfrm>
              <a:prstGeom prst="rect">
                <a:avLst/>
              </a:pr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ja-JP" altLang="ja-JP" sz="1800">
                  <a:solidFill>
                    <a:srgbClr val="000000"/>
                  </a:solidFill>
                  <a:latin typeface="HG丸ｺﾞｼｯｸM-PRO" pitchFamily="50" charset="-128"/>
                  <a:ea typeface="HG丸ｺﾞｼｯｸM-PRO" pitchFamily="50" charset="-128"/>
                </a:endParaRPr>
              </a:p>
            </p:txBody>
          </p:sp>
        </p:grpSp>
        <p:grpSp>
          <p:nvGrpSpPr>
            <p:cNvPr id="567" name="Group 76">
              <a:extLst>
                <a:ext uri="{FF2B5EF4-FFF2-40B4-BE49-F238E27FC236}">
                  <a16:creationId xmlns:a16="http://schemas.microsoft.com/office/drawing/2014/main" id="{068CBC46-1B25-425F-BD48-6153D172EE8E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 flipH="1">
              <a:off x="4811" y="1091"/>
              <a:ext cx="142" cy="277"/>
              <a:chOff x="7784" y="11496"/>
              <a:chExt cx="1673" cy="1665"/>
            </a:xfrm>
          </p:grpSpPr>
          <p:sp>
            <p:nvSpPr>
              <p:cNvPr id="574" name="AutoShape 77">
                <a:extLst>
                  <a:ext uri="{FF2B5EF4-FFF2-40B4-BE49-F238E27FC236}">
                    <a16:creationId xmlns:a16="http://schemas.microsoft.com/office/drawing/2014/main" id="{67127930-0085-442B-B11C-FB86B19AB88C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829"/>
                <a:ext cx="1673" cy="133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2698 w 21600"/>
                  <a:gd name="T13" fmla="*/ 2692 h 21600"/>
                  <a:gd name="T14" fmla="*/ 18902 w 21600"/>
                  <a:gd name="T15" fmla="*/ 18908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1792" y="21600"/>
                    </a:lnTo>
                    <a:lnTo>
                      <a:pt x="19808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ja-JP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575" name="Rectangle 78">
                <a:extLst>
                  <a:ext uri="{FF2B5EF4-FFF2-40B4-BE49-F238E27FC236}">
                    <a16:creationId xmlns:a16="http://schemas.microsoft.com/office/drawing/2014/main" id="{9072EE77-7927-4D44-91B3-6FE221F06908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496"/>
                <a:ext cx="1673" cy="333"/>
              </a:xfrm>
              <a:prstGeom prst="rect">
                <a:avLst/>
              </a:pr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ja-JP" altLang="ja-JP" sz="800">
                  <a:solidFill>
                    <a:srgbClr val="000000"/>
                  </a:solidFill>
                  <a:latin typeface="HG丸ｺﾞｼｯｸM-PRO" pitchFamily="50" charset="-128"/>
                  <a:ea typeface="HG丸ｺﾞｼｯｸM-PRO" pitchFamily="50" charset="-128"/>
                </a:endParaRPr>
              </a:p>
            </p:txBody>
          </p:sp>
        </p:grpSp>
        <p:grpSp>
          <p:nvGrpSpPr>
            <p:cNvPr id="568" name="Group 79">
              <a:extLst>
                <a:ext uri="{FF2B5EF4-FFF2-40B4-BE49-F238E27FC236}">
                  <a16:creationId xmlns:a16="http://schemas.microsoft.com/office/drawing/2014/main" id="{7BBFD497-5F3C-436D-9334-82DCE2672A8D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 flipH="1">
              <a:off x="4966" y="1091"/>
              <a:ext cx="142" cy="277"/>
              <a:chOff x="7784" y="11496"/>
              <a:chExt cx="1673" cy="1665"/>
            </a:xfrm>
          </p:grpSpPr>
          <p:sp>
            <p:nvSpPr>
              <p:cNvPr id="572" name="AutoShape 80">
                <a:extLst>
                  <a:ext uri="{FF2B5EF4-FFF2-40B4-BE49-F238E27FC236}">
                    <a16:creationId xmlns:a16="http://schemas.microsoft.com/office/drawing/2014/main" id="{43510597-7317-47B3-B24E-F4073138ECDB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829"/>
                <a:ext cx="1673" cy="133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2698 w 21600"/>
                  <a:gd name="T13" fmla="*/ 2692 h 21600"/>
                  <a:gd name="T14" fmla="*/ 18902 w 21600"/>
                  <a:gd name="T15" fmla="*/ 18908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1792" y="21600"/>
                    </a:lnTo>
                    <a:lnTo>
                      <a:pt x="19808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ja-JP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573" name="Rectangle 81">
                <a:extLst>
                  <a:ext uri="{FF2B5EF4-FFF2-40B4-BE49-F238E27FC236}">
                    <a16:creationId xmlns:a16="http://schemas.microsoft.com/office/drawing/2014/main" id="{6C35A3A4-82FA-4D59-8909-AC1F2D98C779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496"/>
                <a:ext cx="1673" cy="333"/>
              </a:xfrm>
              <a:prstGeom prst="rect">
                <a:avLst/>
              </a:pr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ja-JP" altLang="ja-JP" sz="800">
                  <a:solidFill>
                    <a:srgbClr val="000000"/>
                  </a:solidFill>
                  <a:latin typeface="HG丸ｺﾞｼｯｸM-PRO" pitchFamily="50" charset="-128"/>
                  <a:ea typeface="HG丸ｺﾞｼｯｸM-PRO" pitchFamily="50" charset="-128"/>
                </a:endParaRPr>
              </a:p>
            </p:txBody>
          </p:sp>
        </p:grpSp>
        <p:grpSp>
          <p:nvGrpSpPr>
            <p:cNvPr id="569" name="Group 82">
              <a:extLst>
                <a:ext uri="{FF2B5EF4-FFF2-40B4-BE49-F238E27FC236}">
                  <a16:creationId xmlns:a16="http://schemas.microsoft.com/office/drawing/2014/main" id="{1515E68B-FE7D-4036-8AA9-EBC65303E760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 flipH="1">
              <a:off x="5122" y="1091"/>
              <a:ext cx="142" cy="277"/>
              <a:chOff x="7784" y="11496"/>
              <a:chExt cx="1673" cy="1665"/>
            </a:xfrm>
          </p:grpSpPr>
          <p:sp>
            <p:nvSpPr>
              <p:cNvPr id="570" name="AutoShape 83">
                <a:extLst>
                  <a:ext uri="{FF2B5EF4-FFF2-40B4-BE49-F238E27FC236}">
                    <a16:creationId xmlns:a16="http://schemas.microsoft.com/office/drawing/2014/main" id="{4773659F-4FA2-418D-A8AB-BFFC11B6F14D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829"/>
                <a:ext cx="1673" cy="133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2698 w 21600"/>
                  <a:gd name="T13" fmla="*/ 2692 h 21600"/>
                  <a:gd name="T14" fmla="*/ 18902 w 21600"/>
                  <a:gd name="T15" fmla="*/ 18908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1792" y="21600"/>
                    </a:lnTo>
                    <a:lnTo>
                      <a:pt x="19808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ja-JP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571" name="Rectangle 84">
                <a:extLst>
                  <a:ext uri="{FF2B5EF4-FFF2-40B4-BE49-F238E27FC236}">
                    <a16:creationId xmlns:a16="http://schemas.microsoft.com/office/drawing/2014/main" id="{4CDE698F-F75D-4A53-8CC7-922A067711B2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496"/>
                <a:ext cx="1673" cy="333"/>
              </a:xfrm>
              <a:prstGeom prst="rect">
                <a:avLst/>
              </a:pr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ja-JP" altLang="ja-JP" sz="1800">
                  <a:solidFill>
                    <a:srgbClr val="000000"/>
                  </a:solidFill>
                  <a:latin typeface="HG丸ｺﾞｼｯｸM-PRO" pitchFamily="50" charset="-128"/>
                  <a:ea typeface="HG丸ｺﾞｼｯｸM-PRO" pitchFamily="50" charset="-128"/>
                </a:endParaRPr>
              </a:p>
            </p:txBody>
          </p:sp>
        </p:grpSp>
      </p:grpSp>
      <p:sp>
        <p:nvSpPr>
          <p:cNvPr id="606" name="スマイル 605">
            <a:extLst>
              <a:ext uri="{FF2B5EF4-FFF2-40B4-BE49-F238E27FC236}">
                <a16:creationId xmlns:a16="http://schemas.microsoft.com/office/drawing/2014/main" id="{CA51B13A-4327-4803-AA9E-DBB3C73CB449}"/>
              </a:ext>
            </a:extLst>
          </p:cNvPr>
          <p:cNvSpPr/>
          <p:nvPr/>
        </p:nvSpPr>
        <p:spPr bwMode="auto">
          <a:xfrm>
            <a:off x="1160981" y="4458082"/>
            <a:ext cx="144348" cy="161200"/>
          </a:xfrm>
          <a:prstGeom prst="smileyFace">
            <a:avLst>
              <a:gd name="adj" fmla="val 4653"/>
            </a:avLst>
          </a:prstGeom>
          <a:solidFill>
            <a:srgbClr val="FF9966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50" charset="-128"/>
            </a:endParaRPr>
          </a:p>
        </p:txBody>
      </p:sp>
      <p:grpSp>
        <p:nvGrpSpPr>
          <p:cNvPr id="607" name="Group 29">
            <a:extLst>
              <a:ext uri="{FF2B5EF4-FFF2-40B4-BE49-F238E27FC236}">
                <a16:creationId xmlns:a16="http://schemas.microsoft.com/office/drawing/2014/main" id="{01398699-0E79-4CBA-A550-ADF127AE1299}"/>
              </a:ext>
            </a:extLst>
          </p:cNvPr>
          <p:cNvGrpSpPr>
            <a:grpSpLocks/>
          </p:cNvGrpSpPr>
          <p:nvPr/>
        </p:nvGrpSpPr>
        <p:grpSpPr bwMode="auto">
          <a:xfrm>
            <a:off x="1340525" y="4447342"/>
            <a:ext cx="190500" cy="153987"/>
            <a:chOff x="4740" y="935"/>
            <a:chExt cx="725" cy="771"/>
          </a:xfrm>
        </p:grpSpPr>
        <p:sp>
          <p:nvSpPr>
            <p:cNvPr id="608" name="AutoShape 30">
              <a:extLst>
                <a:ext uri="{FF2B5EF4-FFF2-40B4-BE49-F238E27FC236}">
                  <a16:creationId xmlns:a16="http://schemas.microsoft.com/office/drawing/2014/main" id="{22D5D11C-303E-4256-AE52-C83291C69655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4740" y="1450"/>
              <a:ext cx="725" cy="256"/>
            </a:xfrm>
            <a:prstGeom prst="cube">
              <a:avLst>
                <a:gd name="adj" fmla="val 82884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74295" tIns="8890" rIns="74295" bIns="8890"/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ja-JP" altLang="ja-JP" sz="1800">
                <a:solidFill>
                  <a:srgbClr val="000000"/>
                </a:solidFill>
                <a:latin typeface="HG丸ｺﾞｼｯｸM-PRO" pitchFamily="50" charset="-128"/>
                <a:ea typeface="HG丸ｺﾞｼｯｸM-PRO" pitchFamily="50" charset="-128"/>
              </a:endParaRPr>
            </a:p>
          </p:txBody>
        </p:sp>
        <p:grpSp>
          <p:nvGrpSpPr>
            <p:cNvPr id="609" name="Group 31">
              <a:extLst>
                <a:ext uri="{FF2B5EF4-FFF2-40B4-BE49-F238E27FC236}">
                  <a16:creationId xmlns:a16="http://schemas.microsoft.com/office/drawing/2014/main" id="{6ADFC92F-1B1B-43AF-A19F-DE9C91253AD0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 flipH="1">
              <a:off x="4893" y="1216"/>
              <a:ext cx="142" cy="278"/>
              <a:chOff x="7784" y="11496"/>
              <a:chExt cx="1673" cy="1665"/>
            </a:xfrm>
          </p:grpSpPr>
          <p:sp>
            <p:nvSpPr>
              <p:cNvPr id="661" name="AutoShape 32">
                <a:extLst>
                  <a:ext uri="{FF2B5EF4-FFF2-40B4-BE49-F238E27FC236}">
                    <a16:creationId xmlns:a16="http://schemas.microsoft.com/office/drawing/2014/main" id="{1EE60389-7A58-4C4A-A380-D28ED11A3100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829"/>
                <a:ext cx="1673" cy="133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2698 w 21600"/>
                  <a:gd name="T13" fmla="*/ 2692 h 21600"/>
                  <a:gd name="T14" fmla="*/ 18902 w 21600"/>
                  <a:gd name="T15" fmla="*/ 18908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1792" y="21600"/>
                    </a:lnTo>
                    <a:lnTo>
                      <a:pt x="19808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ja-JP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662" name="Rectangle 33">
                <a:extLst>
                  <a:ext uri="{FF2B5EF4-FFF2-40B4-BE49-F238E27FC236}">
                    <a16:creationId xmlns:a16="http://schemas.microsoft.com/office/drawing/2014/main" id="{DA6A5A01-874E-4C58-8FF8-601A357FA34A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496"/>
                <a:ext cx="1673" cy="333"/>
              </a:xfrm>
              <a:prstGeom prst="rect">
                <a:avLst/>
              </a:pr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ja-JP" altLang="ja-JP" sz="1800">
                  <a:solidFill>
                    <a:srgbClr val="000000"/>
                  </a:solidFill>
                  <a:latin typeface="HG丸ｺﾞｼｯｸM-PRO" pitchFamily="50" charset="-128"/>
                  <a:ea typeface="HG丸ｺﾞｼｯｸM-PRO" pitchFamily="50" charset="-128"/>
                </a:endParaRPr>
              </a:p>
            </p:txBody>
          </p:sp>
        </p:grpSp>
        <p:grpSp>
          <p:nvGrpSpPr>
            <p:cNvPr id="610" name="Group 34">
              <a:extLst>
                <a:ext uri="{FF2B5EF4-FFF2-40B4-BE49-F238E27FC236}">
                  <a16:creationId xmlns:a16="http://schemas.microsoft.com/office/drawing/2014/main" id="{9F778D4E-F823-400E-A5D4-6A6243D6B66B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 flipH="1">
              <a:off x="5048" y="1216"/>
              <a:ext cx="142" cy="278"/>
              <a:chOff x="7784" y="11496"/>
              <a:chExt cx="1673" cy="1665"/>
            </a:xfrm>
          </p:grpSpPr>
          <p:sp>
            <p:nvSpPr>
              <p:cNvPr id="659" name="AutoShape 35">
                <a:extLst>
                  <a:ext uri="{FF2B5EF4-FFF2-40B4-BE49-F238E27FC236}">
                    <a16:creationId xmlns:a16="http://schemas.microsoft.com/office/drawing/2014/main" id="{4CB3B4B1-5741-4392-B83F-13D153CE568B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829"/>
                <a:ext cx="1673" cy="133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2698 w 21600"/>
                  <a:gd name="T13" fmla="*/ 2692 h 21600"/>
                  <a:gd name="T14" fmla="*/ 18902 w 21600"/>
                  <a:gd name="T15" fmla="*/ 18908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1792" y="21600"/>
                    </a:lnTo>
                    <a:lnTo>
                      <a:pt x="19808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ja-JP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660" name="Rectangle 36">
                <a:extLst>
                  <a:ext uri="{FF2B5EF4-FFF2-40B4-BE49-F238E27FC236}">
                    <a16:creationId xmlns:a16="http://schemas.microsoft.com/office/drawing/2014/main" id="{43BC2F39-473C-4258-A98C-F18E8A8D070D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496"/>
                <a:ext cx="1673" cy="333"/>
              </a:xfrm>
              <a:prstGeom prst="rect">
                <a:avLst/>
              </a:pr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ja-JP" altLang="ja-JP" sz="1800">
                  <a:solidFill>
                    <a:srgbClr val="000000"/>
                  </a:solidFill>
                  <a:latin typeface="HG丸ｺﾞｼｯｸM-PRO" pitchFamily="50" charset="-128"/>
                  <a:ea typeface="HG丸ｺﾞｼｯｸM-PRO" pitchFamily="50" charset="-128"/>
                </a:endParaRPr>
              </a:p>
            </p:txBody>
          </p:sp>
        </p:grpSp>
        <p:grpSp>
          <p:nvGrpSpPr>
            <p:cNvPr id="611" name="Group 37">
              <a:extLst>
                <a:ext uri="{FF2B5EF4-FFF2-40B4-BE49-F238E27FC236}">
                  <a16:creationId xmlns:a16="http://schemas.microsoft.com/office/drawing/2014/main" id="{2523A6E8-B44A-4A0B-85EB-AB130C1D8378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 flipH="1">
              <a:off x="5203" y="1216"/>
              <a:ext cx="143" cy="278"/>
              <a:chOff x="7784" y="11496"/>
              <a:chExt cx="1673" cy="1665"/>
            </a:xfrm>
          </p:grpSpPr>
          <p:sp>
            <p:nvSpPr>
              <p:cNvPr id="657" name="AutoShape 38">
                <a:extLst>
                  <a:ext uri="{FF2B5EF4-FFF2-40B4-BE49-F238E27FC236}">
                    <a16:creationId xmlns:a16="http://schemas.microsoft.com/office/drawing/2014/main" id="{90CAF69C-3C60-4B1A-BEA4-40F51B6CDD30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829"/>
                <a:ext cx="1673" cy="133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2698 w 21600"/>
                  <a:gd name="T13" fmla="*/ 2692 h 21600"/>
                  <a:gd name="T14" fmla="*/ 18902 w 21600"/>
                  <a:gd name="T15" fmla="*/ 18908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1792" y="21600"/>
                    </a:lnTo>
                    <a:lnTo>
                      <a:pt x="19808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ja-JP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658" name="Rectangle 39">
                <a:extLst>
                  <a:ext uri="{FF2B5EF4-FFF2-40B4-BE49-F238E27FC236}">
                    <a16:creationId xmlns:a16="http://schemas.microsoft.com/office/drawing/2014/main" id="{F6F70705-294F-43C1-9EDB-508527ECF9E0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496"/>
                <a:ext cx="1673" cy="333"/>
              </a:xfrm>
              <a:prstGeom prst="rect">
                <a:avLst/>
              </a:pr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ja-JP" altLang="ja-JP" sz="1800">
                  <a:solidFill>
                    <a:srgbClr val="000000"/>
                  </a:solidFill>
                  <a:latin typeface="HG丸ｺﾞｼｯｸM-PRO" pitchFamily="50" charset="-128"/>
                  <a:ea typeface="HG丸ｺﾞｼｯｸM-PRO" pitchFamily="50" charset="-128"/>
                </a:endParaRPr>
              </a:p>
            </p:txBody>
          </p:sp>
        </p:grpSp>
        <p:grpSp>
          <p:nvGrpSpPr>
            <p:cNvPr id="612" name="Group 40">
              <a:extLst>
                <a:ext uri="{FF2B5EF4-FFF2-40B4-BE49-F238E27FC236}">
                  <a16:creationId xmlns:a16="http://schemas.microsoft.com/office/drawing/2014/main" id="{DA48B9D0-11B2-4AEA-884D-DB6822E99EB2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 flipH="1">
              <a:off x="4853" y="1292"/>
              <a:ext cx="142" cy="277"/>
              <a:chOff x="7784" y="11496"/>
              <a:chExt cx="1673" cy="1665"/>
            </a:xfrm>
          </p:grpSpPr>
          <p:sp>
            <p:nvSpPr>
              <p:cNvPr id="655" name="AutoShape 41">
                <a:extLst>
                  <a:ext uri="{FF2B5EF4-FFF2-40B4-BE49-F238E27FC236}">
                    <a16:creationId xmlns:a16="http://schemas.microsoft.com/office/drawing/2014/main" id="{F694FE18-4252-4B89-B9A6-24B228E24CAC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829"/>
                <a:ext cx="1673" cy="133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2698 w 21600"/>
                  <a:gd name="T13" fmla="*/ 2692 h 21600"/>
                  <a:gd name="T14" fmla="*/ 18902 w 21600"/>
                  <a:gd name="T15" fmla="*/ 18908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1792" y="21600"/>
                    </a:lnTo>
                    <a:lnTo>
                      <a:pt x="19808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ja-JP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656" name="Rectangle 42">
                <a:extLst>
                  <a:ext uri="{FF2B5EF4-FFF2-40B4-BE49-F238E27FC236}">
                    <a16:creationId xmlns:a16="http://schemas.microsoft.com/office/drawing/2014/main" id="{2BE2933C-A167-467B-8F77-03ACB7D6AF46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496"/>
                <a:ext cx="1673" cy="333"/>
              </a:xfrm>
              <a:prstGeom prst="rect">
                <a:avLst/>
              </a:pr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ja-JP" altLang="ja-JP" sz="1800">
                  <a:solidFill>
                    <a:srgbClr val="000000"/>
                  </a:solidFill>
                  <a:latin typeface="HG丸ｺﾞｼｯｸM-PRO" pitchFamily="50" charset="-128"/>
                  <a:ea typeface="HG丸ｺﾞｼｯｸM-PRO" pitchFamily="50" charset="-128"/>
                </a:endParaRPr>
              </a:p>
            </p:txBody>
          </p:sp>
        </p:grpSp>
        <p:grpSp>
          <p:nvGrpSpPr>
            <p:cNvPr id="613" name="Group 43">
              <a:extLst>
                <a:ext uri="{FF2B5EF4-FFF2-40B4-BE49-F238E27FC236}">
                  <a16:creationId xmlns:a16="http://schemas.microsoft.com/office/drawing/2014/main" id="{9B2CB8D8-6758-466D-AD11-BE90970E2666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 flipH="1">
              <a:off x="5008" y="1292"/>
              <a:ext cx="142" cy="277"/>
              <a:chOff x="7784" y="11496"/>
              <a:chExt cx="1673" cy="1665"/>
            </a:xfrm>
          </p:grpSpPr>
          <p:sp>
            <p:nvSpPr>
              <p:cNvPr id="653" name="AutoShape 44">
                <a:extLst>
                  <a:ext uri="{FF2B5EF4-FFF2-40B4-BE49-F238E27FC236}">
                    <a16:creationId xmlns:a16="http://schemas.microsoft.com/office/drawing/2014/main" id="{C91D5A65-D65C-4AF5-B903-005AC6417C4B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829"/>
                <a:ext cx="1673" cy="133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2698 w 21600"/>
                  <a:gd name="T13" fmla="*/ 2692 h 21600"/>
                  <a:gd name="T14" fmla="*/ 18902 w 21600"/>
                  <a:gd name="T15" fmla="*/ 18908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1792" y="21600"/>
                    </a:lnTo>
                    <a:lnTo>
                      <a:pt x="19808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ja-JP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654" name="Rectangle 45">
                <a:extLst>
                  <a:ext uri="{FF2B5EF4-FFF2-40B4-BE49-F238E27FC236}">
                    <a16:creationId xmlns:a16="http://schemas.microsoft.com/office/drawing/2014/main" id="{A6F159D0-5F87-4632-A83C-1A8E8624281C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496"/>
                <a:ext cx="1673" cy="333"/>
              </a:xfrm>
              <a:prstGeom prst="rect">
                <a:avLst/>
              </a:pr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ja-JP" altLang="ja-JP" sz="1800">
                  <a:solidFill>
                    <a:srgbClr val="000000"/>
                  </a:solidFill>
                  <a:latin typeface="HG丸ｺﾞｼｯｸM-PRO" pitchFamily="50" charset="-128"/>
                  <a:ea typeface="HG丸ｺﾞｼｯｸM-PRO" pitchFamily="50" charset="-128"/>
                </a:endParaRPr>
              </a:p>
            </p:txBody>
          </p:sp>
        </p:grpSp>
        <p:grpSp>
          <p:nvGrpSpPr>
            <p:cNvPr id="614" name="Group 46">
              <a:extLst>
                <a:ext uri="{FF2B5EF4-FFF2-40B4-BE49-F238E27FC236}">
                  <a16:creationId xmlns:a16="http://schemas.microsoft.com/office/drawing/2014/main" id="{55236FDE-7F49-4DB1-A858-963CDF1F97F2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 flipH="1">
              <a:off x="5164" y="1292"/>
              <a:ext cx="142" cy="277"/>
              <a:chOff x="7784" y="11496"/>
              <a:chExt cx="1673" cy="1665"/>
            </a:xfrm>
          </p:grpSpPr>
          <p:sp>
            <p:nvSpPr>
              <p:cNvPr id="651" name="AutoShape 47">
                <a:extLst>
                  <a:ext uri="{FF2B5EF4-FFF2-40B4-BE49-F238E27FC236}">
                    <a16:creationId xmlns:a16="http://schemas.microsoft.com/office/drawing/2014/main" id="{1F84825C-EB08-4792-B8AF-CD0B199A2C6A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829"/>
                <a:ext cx="1673" cy="133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2698 w 21600"/>
                  <a:gd name="T13" fmla="*/ 2692 h 21600"/>
                  <a:gd name="T14" fmla="*/ 18902 w 21600"/>
                  <a:gd name="T15" fmla="*/ 18908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1792" y="21600"/>
                    </a:lnTo>
                    <a:lnTo>
                      <a:pt x="19808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ja-JP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652" name="Rectangle 48">
                <a:extLst>
                  <a:ext uri="{FF2B5EF4-FFF2-40B4-BE49-F238E27FC236}">
                    <a16:creationId xmlns:a16="http://schemas.microsoft.com/office/drawing/2014/main" id="{35C5CCC8-D0F1-412D-8944-495F8A12BA44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496"/>
                <a:ext cx="1673" cy="333"/>
              </a:xfrm>
              <a:prstGeom prst="rect">
                <a:avLst/>
              </a:pr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ja-JP" altLang="ja-JP" sz="1800">
                  <a:solidFill>
                    <a:srgbClr val="000000"/>
                  </a:solidFill>
                  <a:latin typeface="HG丸ｺﾞｼｯｸM-PRO" pitchFamily="50" charset="-128"/>
                  <a:ea typeface="HG丸ｺﾞｼｯｸM-PRO" pitchFamily="50" charset="-128"/>
                </a:endParaRPr>
              </a:p>
            </p:txBody>
          </p:sp>
        </p:grpSp>
        <p:grpSp>
          <p:nvGrpSpPr>
            <p:cNvPr id="615" name="Group 49">
              <a:extLst>
                <a:ext uri="{FF2B5EF4-FFF2-40B4-BE49-F238E27FC236}">
                  <a16:creationId xmlns:a16="http://schemas.microsoft.com/office/drawing/2014/main" id="{EFE7F8C7-1203-4CD8-9404-F1CB106C28D1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 flipH="1">
              <a:off x="4811" y="1373"/>
              <a:ext cx="143" cy="277"/>
              <a:chOff x="7784" y="11496"/>
              <a:chExt cx="1673" cy="1665"/>
            </a:xfrm>
          </p:grpSpPr>
          <p:sp>
            <p:nvSpPr>
              <p:cNvPr id="649" name="AutoShape 50">
                <a:extLst>
                  <a:ext uri="{FF2B5EF4-FFF2-40B4-BE49-F238E27FC236}">
                    <a16:creationId xmlns:a16="http://schemas.microsoft.com/office/drawing/2014/main" id="{1E310095-5963-4EA5-9509-661147C3190F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829"/>
                <a:ext cx="1673" cy="133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2698 w 21600"/>
                  <a:gd name="T13" fmla="*/ 2692 h 21600"/>
                  <a:gd name="T14" fmla="*/ 18902 w 21600"/>
                  <a:gd name="T15" fmla="*/ 18908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1792" y="21600"/>
                    </a:lnTo>
                    <a:lnTo>
                      <a:pt x="19808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ja-JP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650" name="Rectangle 51">
                <a:extLst>
                  <a:ext uri="{FF2B5EF4-FFF2-40B4-BE49-F238E27FC236}">
                    <a16:creationId xmlns:a16="http://schemas.microsoft.com/office/drawing/2014/main" id="{87DEAB49-C403-4ACE-B140-682800613D2E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496"/>
                <a:ext cx="1673" cy="333"/>
              </a:xfrm>
              <a:prstGeom prst="rect">
                <a:avLst/>
              </a:pr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ja-JP" altLang="ja-JP" sz="1800">
                  <a:solidFill>
                    <a:srgbClr val="000000"/>
                  </a:solidFill>
                  <a:latin typeface="HG丸ｺﾞｼｯｸM-PRO" pitchFamily="50" charset="-128"/>
                  <a:ea typeface="HG丸ｺﾞｼｯｸM-PRO" pitchFamily="50" charset="-128"/>
                </a:endParaRPr>
              </a:p>
            </p:txBody>
          </p:sp>
        </p:grpSp>
        <p:grpSp>
          <p:nvGrpSpPr>
            <p:cNvPr id="616" name="Group 52">
              <a:extLst>
                <a:ext uri="{FF2B5EF4-FFF2-40B4-BE49-F238E27FC236}">
                  <a16:creationId xmlns:a16="http://schemas.microsoft.com/office/drawing/2014/main" id="{5BEA8BF3-3A66-448D-94D3-A443FB290DD4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 flipH="1">
              <a:off x="4966" y="1373"/>
              <a:ext cx="143" cy="277"/>
              <a:chOff x="7784" y="11496"/>
              <a:chExt cx="1673" cy="1665"/>
            </a:xfrm>
          </p:grpSpPr>
          <p:sp>
            <p:nvSpPr>
              <p:cNvPr id="647" name="AutoShape 53">
                <a:extLst>
                  <a:ext uri="{FF2B5EF4-FFF2-40B4-BE49-F238E27FC236}">
                    <a16:creationId xmlns:a16="http://schemas.microsoft.com/office/drawing/2014/main" id="{F58AB805-53D8-4AA6-BCE6-89D28104B6DE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829"/>
                <a:ext cx="1673" cy="133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2698 w 21600"/>
                  <a:gd name="T13" fmla="*/ 2692 h 21600"/>
                  <a:gd name="T14" fmla="*/ 18902 w 21600"/>
                  <a:gd name="T15" fmla="*/ 18908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1792" y="21600"/>
                    </a:lnTo>
                    <a:lnTo>
                      <a:pt x="19808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ja-JP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648" name="Rectangle 54">
                <a:extLst>
                  <a:ext uri="{FF2B5EF4-FFF2-40B4-BE49-F238E27FC236}">
                    <a16:creationId xmlns:a16="http://schemas.microsoft.com/office/drawing/2014/main" id="{C6EB2377-9033-4976-BEB4-20E37CB370CE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496"/>
                <a:ext cx="1673" cy="333"/>
              </a:xfrm>
              <a:prstGeom prst="rect">
                <a:avLst/>
              </a:pr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ja-JP" altLang="ja-JP" sz="1800">
                  <a:solidFill>
                    <a:srgbClr val="000000"/>
                  </a:solidFill>
                  <a:latin typeface="HG丸ｺﾞｼｯｸM-PRO" pitchFamily="50" charset="-128"/>
                  <a:ea typeface="HG丸ｺﾞｼｯｸM-PRO" pitchFamily="50" charset="-128"/>
                </a:endParaRPr>
              </a:p>
            </p:txBody>
          </p:sp>
        </p:grpSp>
        <p:grpSp>
          <p:nvGrpSpPr>
            <p:cNvPr id="617" name="Group 55">
              <a:extLst>
                <a:ext uri="{FF2B5EF4-FFF2-40B4-BE49-F238E27FC236}">
                  <a16:creationId xmlns:a16="http://schemas.microsoft.com/office/drawing/2014/main" id="{1E9A073E-D37D-46BD-A93E-273E901BBC89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 flipH="1">
              <a:off x="5122" y="1373"/>
              <a:ext cx="142" cy="277"/>
              <a:chOff x="7784" y="11496"/>
              <a:chExt cx="1673" cy="1665"/>
            </a:xfrm>
          </p:grpSpPr>
          <p:sp>
            <p:nvSpPr>
              <p:cNvPr id="645" name="AutoShape 56">
                <a:extLst>
                  <a:ext uri="{FF2B5EF4-FFF2-40B4-BE49-F238E27FC236}">
                    <a16:creationId xmlns:a16="http://schemas.microsoft.com/office/drawing/2014/main" id="{4FFA79A8-4EB2-4AE4-9A6B-731AA4419417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829"/>
                <a:ext cx="1673" cy="133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2698 w 21600"/>
                  <a:gd name="T13" fmla="*/ 2692 h 21600"/>
                  <a:gd name="T14" fmla="*/ 18902 w 21600"/>
                  <a:gd name="T15" fmla="*/ 18908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1792" y="21600"/>
                    </a:lnTo>
                    <a:lnTo>
                      <a:pt x="19808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ja-JP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646" name="Rectangle 57">
                <a:extLst>
                  <a:ext uri="{FF2B5EF4-FFF2-40B4-BE49-F238E27FC236}">
                    <a16:creationId xmlns:a16="http://schemas.microsoft.com/office/drawing/2014/main" id="{64D593BD-2F21-439F-BAA7-7B08A40447BF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496"/>
                <a:ext cx="1673" cy="333"/>
              </a:xfrm>
              <a:prstGeom prst="rect">
                <a:avLst/>
              </a:pr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ja-JP" altLang="ja-JP" sz="1800">
                  <a:solidFill>
                    <a:srgbClr val="000000"/>
                  </a:solidFill>
                  <a:latin typeface="HG丸ｺﾞｼｯｸM-PRO" pitchFamily="50" charset="-128"/>
                  <a:ea typeface="HG丸ｺﾞｼｯｸM-PRO" pitchFamily="50" charset="-128"/>
                </a:endParaRPr>
              </a:p>
            </p:txBody>
          </p:sp>
        </p:grpSp>
        <p:grpSp>
          <p:nvGrpSpPr>
            <p:cNvPr id="618" name="Group 58">
              <a:extLst>
                <a:ext uri="{FF2B5EF4-FFF2-40B4-BE49-F238E27FC236}">
                  <a16:creationId xmlns:a16="http://schemas.microsoft.com/office/drawing/2014/main" id="{A770E0A8-154D-47F0-84D2-446BE2B93F37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 flipH="1">
              <a:off x="4892" y="935"/>
              <a:ext cx="143" cy="278"/>
              <a:chOff x="7784" y="11496"/>
              <a:chExt cx="1673" cy="1665"/>
            </a:xfrm>
          </p:grpSpPr>
          <p:sp>
            <p:nvSpPr>
              <p:cNvPr id="643" name="AutoShape 59">
                <a:extLst>
                  <a:ext uri="{FF2B5EF4-FFF2-40B4-BE49-F238E27FC236}">
                    <a16:creationId xmlns:a16="http://schemas.microsoft.com/office/drawing/2014/main" id="{96F9944A-8A47-40DA-8168-F93838EFC1A7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829"/>
                <a:ext cx="1673" cy="133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2698 w 21600"/>
                  <a:gd name="T13" fmla="*/ 2692 h 21600"/>
                  <a:gd name="T14" fmla="*/ 18902 w 21600"/>
                  <a:gd name="T15" fmla="*/ 18908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1792" y="21600"/>
                    </a:lnTo>
                    <a:lnTo>
                      <a:pt x="19808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ja-JP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644" name="Rectangle 60">
                <a:extLst>
                  <a:ext uri="{FF2B5EF4-FFF2-40B4-BE49-F238E27FC236}">
                    <a16:creationId xmlns:a16="http://schemas.microsoft.com/office/drawing/2014/main" id="{8E7BD585-DB47-4D71-A7E2-C719382D75A0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496"/>
                <a:ext cx="1673" cy="333"/>
              </a:xfrm>
              <a:prstGeom prst="rect">
                <a:avLst/>
              </a:pr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ja-JP" altLang="ja-JP" sz="1800">
                  <a:solidFill>
                    <a:srgbClr val="000000"/>
                  </a:solidFill>
                  <a:latin typeface="HG丸ｺﾞｼｯｸM-PRO" pitchFamily="50" charset="-128"/>
                  <a:ea typeface="HG丸ｺﾞｼｯｸM-PRO" pitchFamily="50" charset="-128"/>
                </a:endParaRPr>
              </a:p>
            </p:txBody>
          </p:sp>
        </p:grpSp>
        <p:grpSp>
          <p:nvGrpSpPr>
            <p:cNvPr id="619" name="Group 61">
              <a:extLst>
                <a:ext uri="{FF2B5EF4-FFF2-40B4-BE49-F238E27FC236}">
                  <a16:creationId xmlns:a16="http://schemas.microsoft.com/office/drawing/2014/main" id="{C4140B03-BD16-4D9A-B6D0-3470548B0BB8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 flipH="1">
              <a:off x="5047" y="935"/>
              <a:ext cx="143" cy="278"/>
              <a:chOff x="7784" y="11496"/>
              <a:chExt cx="1673" cy="1665"/>
            </a:xfrm>
          </p:grpSpPr>
          <p:sp>
            <p:nvSpPr>
              <p:cNvPr id="641" name="AutoShape 62">
                <a:extLst>
                  <a:ext uri="{FF2B5EF4-FFF2-40B4-BE49-F238E27FC236}">
                    <a16:creationId xmlns:a16="http://schemas.microsoft.com/office/drawing/2014/main" id="{26437DB2-7118-418C-AC2D-91DFF7F74A6D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829"/>
                <a:ext cx="1673" cy="133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2698 w 21600"/>
                  <a:gd name="T13" fmla="*/ 2692 h 21600"/>
                  <a:gd name="T14" fmla="*/ 18902 w 21600"/>
                  <a:gd name="T15" fmla="*/ 18908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1792" y="21600"/>
                    </a:lnTo>
                    <a:lnTo>
                      <a:pt x="19808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ja-JP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642" name="Rectangle 63">
                <a:extLst>
                  <a:ext uri="{FF2B5EF4-FFF2-40B4-BE49-F238E27FC236}">
                    <a16:creationId xmlns:a16="http://schemas.microsoft.com/office/drawing/2014/main" id="{61747FFA-5479-47BB-9E96-DC898007BC49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496"/>
                <a:ext cx="1673" cy="333"/>
              </a:xfrm>
              <a:prstGeom prst="rect">
                <a:avLst/>
              </a:pr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ja-JP" altLang="ja-JP" sz="1800">
                  <a:solidFill>
                    <a:srgbClr val="000000"/>
                  </a:solidFill>
                  <a:latin typeface="HG丸ｺﾞｼｯｸM-PRO" pitchFamily="50" charset="-128"/>
                  <a:ea typeface="HG丸ｺﾞｼｯｸM-PRO" pitchFamily="50" charset="-128"/>
                </a:endParaRPr>
              </a:p>
            </p:txBody>
          </p:sp>
        </p:grpSp>
        <p:grpSp>
          <p:nvGrpSpPr>
            <p:cNvPr id="620" name="Group 64">
              <a:extLst>
                <a:ext uri="{FF2B5EF4-FFF2-40B4-BE49-F238E27FC236}">
                  <a16:creationId xmlns:a16="http://schemas.microsoft.com/office/drawing/2014/main" id="{8F8C3FB1-02CE-4570-B078-239D8A324EEF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 flipH="1">
              <a:off x="5203" y="935"/>
              <a:ext cx="142" cy="278"/>
              <a:chOff x="7784" y="11496"/>
              <a:chExt cx="1673" cy="1665"/>
            </a:xfrm>
          </p:grpSpPr>
          <p:sp>
            <p:nvSpPr>
              <p:cNvPr id="639" name="AutoShape 65">
                <a:extLst>
                  <a:ext uri="{FF2B5EF4-FFF2-40B4-BE49-F238E27FC236}">
                    <a16:creationId xmlns:a16="http://schemas.microsoft.com/office/drawing/2014/main" id="{F0445193-F1AB-4097-A26D-21BE397739D8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829"/>
                <a:ext cx="1673" cy="133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2698 w 21600"/>
                  <a:gd name="T13" fmla="*/ 2692 h 21600"/>
                  <a:gd name="T14" fmla="*/ 18902 w 21600"/>
                  <a:gd name="T15" fmla="*/ 18908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1792" y="21600"/>
                    </a:lnTo>
                    <a:lnTo>
                      <a:pt x="19808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ja-JP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640" name="Rectangle 66">
                <a:extLst>
                  <a:ext uri="{FF2B5EF4-FFF2-40B4-BE49-F238E27FC236}">
                    <a16:creationId xmlns:a16="http://schemas.microsoft.com/office/drawing/2014/main" id="{72577C32-2886-47ED-B9E9-3CB1242AC87A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496"/>
                <a:ext cx="1673" cy="333"/>
              </a:xfrm>
              <a:prstGeom prst="rect">
                <a:avLst/>
              </a:pr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ja-JP" altLang="ja-JP" sz="1800">
                  <a:solidFill>
                    <a:srgbClr val="000000"/>
                  </a:solidFill>
                  <a:latin typeface="HG丸ｺﾞｼｯｸM-PRO" pitchFamily="50" charset="-128"/>
                  <a:ea typeface="HG丸ｺﾞｼｯｸM-PRO" pitchFamily="50" charset="-128"/>
                </a:endParaRPr>
              </a:p>
            </p:txBody>
          </p:sp>
        </p:grpSp>
        <p:grpSp>
          <p:nvGrpSpPr>
            <p:cNvPr id="621" name="Group 67">
              <a:extLst>
                <a:ext uri="{FF2B5EF4-FFF2-40B4-BE49-F238E27FC236}">
                  <a16:creationId xmlns:a16="http://schemas.microsoft.com/office/drawing/2014/main" id="{AE9DD006-8B76-419D-B324-1EB6D972BDA9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 flipH="1">
              <a:off x="4853" y="1010"/>
              <a:ext cx="142" cy="277"/>
              <a:chOff x="7784" y="11496"/>
              <a:chExt cx="1673" cy="1665"/>
            </a:xfrm>
          </p:grpSpPr>
          <p:sp>
            <p:nvSpPr>
              <p:cNvPr id="637" name="AutoShape 68">
                <a:extLst>
                  <a:ext uri="{FF2B5EF4-FFF2-40B4-BE49-F238E27FC236}">
                    <a16:creationId xmlns:a16="http://schemas.microsoft.com/office/drawing/2014/main" id="{639AC13C-8199-4FAC-827D-3EFD59F2612A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829"/>
                <a:ext cx="1673" cy="133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2698 w 21600"/>
                  <a:gd name="T13" fmla="*/ 2692 h 21600"/>
                  <a:gd name="T14" fmla="*/ 18902 w 21600"/>
                  <a:gd name="T15" fmla="*/ 18908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1792" y="21600"/>
                    </a:lnTo>
                    <a:lnTo>
                      <a:pt x="19808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ja-JP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638" name="Rectangle 69">
                <a:extLst>
                  <a:ext uri="{FF2B5EF4-FFF2-40B4-BE49-F238E27FC236}">
                    <a16:creationId xmlns:a16="http://schemas.microsoft.com/office/drawing/2014/main" id="{BFDB69B9-5D96-4C4F-8CBF-50085F5107D6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496"/>
                <a:ext cx="1673" cy="333"/>
              </a:xfrm>
              <a:prstGeom prst="rect">
                <a:avLst/>
              </a:pr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ja-JP" altLang="ja-JP" sz="1800">
                  <a:solidFill>
                    <a:srgbClr val="000000"/>
                  </a:solidFill>
                  <a:latin typeface="HG丸ｺﾞｼｯｸM-PRO" pitchFamily="50" charset="-128"/>
                  <a:ea typeface="HG丸ｺﾞｼｯｸM-PRO" pitchFamily="50" charset="-128"/>
                </a:endParaRPr>
              </a:p>
            </p:txBody>
          </p:sp>
        </p:grpSp>
        <p:grpSp>
          <p:nvGrpSpPr>
            <p:cNvPr id="622" name="Group 70">
              <a:extLst>
                <a:ext uri="{FF2B5EF4-FFF2-40B4-BE49-F238E27FC236}">
                  <a16:creationId xmlns:a16="http://schemas.microsoft.com/office/drawing/2014/main" id="{EB055254-B14C-4089-8AC3-72D2FD79ED29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 flipH="1">
              <a:off x="5008" y="1010"/>
              <a:ext cx="142" cy="277"/>
              <a:chOff x="7784" y="11496"/>
              <a:chExt cx="1673" cy="1665"/>
            </a:xfrm>
          </p:grpSpPr>
          <p:sp>
            <p:nvSpPr>
              <p:cNvPr id="635" name="AutoShape 71">
                <a:extLst>
                  <a:ext uri="{FF2B5EF4-FFF2-40B4-BE49-F238E27FC236}">
                    <a16:creationId xmlns:a16="http://schemas.microsoft.com/office/drawing/2014/main" id="{19517615-1DE8-42E0-9029-922CDF4CDE50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829"/>
                <a:ext cx="1673" cy="133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2698 w 21600"/>
                  <a:gd name="T13" fmla="*/ 2692 h 21600"/>
                  <a:gd name="T14" fmla="*/ 18902 w 21600"/>
                  <a:gd name="T15" fmla="*/ 18908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1792" y="21600"/>
                    </a:lnTo>
                    <a:lnTo>
                      <a:pt x="19808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ja-JP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636" name="Rectangle 72">
                <a:extLst>
                  <a:ext uri="{FF2B5EF4-FFF2-40B4-BE49-F238E27FC236}">
                    <a16:creationId xmlns:a16="http://schemas.microsoft.com/office/drawing/2014/main" id="{8033A187-CC74-4F22-8C64-50712CC06E78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496"/>
                <a:ext cx="1673" cy="333"/>
              </a:xfrm>
              <a:prstGeom prst="rect">
                <a:avLst/>
              </a:pr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ja-JP" altLang="ja-JP" sz="1800">
                  <a:solidFill>
                    <a:srgbClr val="000000"/>
                  </a:solidFill>
                  <a:latin typeface="HG丸ｺﾞｼｯｸM-PRO" pitchFamily="50" charset="-128"/>
                  <a:ea typeface="HG丸ｺﾞｼｯｸM-PRO" pitchFamily="50" charset="-128"/>
                </a:endParaRPr>
              </a:p>
            </p:txBody>
          </p:sp>
        </p:grpSp>
        <p:grpSp>
          <p:nvGrpSpPr>
            <p:cNvPr id="623" name="Group 73">
              <a:extLst>
                <a:ext uri="{FF2B5EF4-FFF2-40B4-BE49-F238E27FC236}">
                  <a16:creationId xmlns:a16="http://schemas.microsoft.com/office/drawing/2014/main" id="{A35AEE30-508A-4B16-A53E-76F8DE009C45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 flipH="1">
              <a:off x="5164" y="1010"/>
              <a:ext cx="142" cy="277"/>
              <a:chOff x="7784" y="11496"/>
              <a:chExt cx="1673" cy="1665"/>
            </a:xfrm>
          </p:grpSpPr>
          <p:sp>
            <p:nvSpPr>
              <p:cNvPr id="633" name="AutoShape 74">
                <a:extLst>
                  <a:ext uri="{FF2B5EF4-FFF2-40B4-BE49-F238E27FC236}">
                    <a16:creationId xmlns:a16="http://schemas.microsoft.com/office/drawing/2014/main" id="{BEF31EA9-FC49-4335-9D41-6DB04929EA74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829"/>
                <a:ext cx="1673" cy="133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2698 w 21600"/>
                  <a:gd name="T13" fmla="*/ 2692 h 21600"/>
                  <a:gd name="T14" fmla="*/ 18902 w 21600"/>
                  <a:gd name="T15" fmla="*/ 18908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1792" y="21600"/>
                    </a:lnTo>
                    <a:lnTo>
                      <a:pt x="19808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ja-JP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634" name="Rectangle 75">
                <a:extLst>
                  <a:ext uri="{FF2B5EF4-FFF2-40B4-BE49-F238E27FC236}">
                    <a16:creationId xmlns:a16="http://schemas.microsoft.com/office/drawing/2014/main" id="{769B3377-4611-4BD7-9E7D-28BF52A27B72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496"/>
                <a:ext cx="1673" cy="333"/>
              </a:xfrm>
              <a:prstGeom prst="rect">
                <a:avLst/>
              </a:pr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ja-JP" altLang="ja-JP" sz="1800">
                  <a:solidFill>
                    <a:srgbClr val="000000"/>
                  </a:solidFill>
                  <a:latin typeface="HG丸ｺﾞｼｯｸM-PRO" pitchFamily="50" charset="-128"/>
                  <a:ea typeface="HG丸ｺﾞｼｯｸM-PRO" pitchFamily="50" charset="-128"/>
                </a:endParaRPr>
              </a:p>
            </p:txBody>
          </p:sp>
        </p:grpSp>
        <p:grpSp>
          <p:nvGrpSpPr>
            <p:cNvPr id="624" name="Group 76">
              <a:extLst>
                <a:ext uri="{FF2B5EF4-FFF2-40B4-BE49-F238E27FC236}">
                  <a16:creationId xmlns:a16="http://schemas.microsoft.com/office/drawing/2014/main" id="{C886280D-1FAB-4748-90AA-22E6285AA333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 flipH="1">
              <a:off x="4811" y="1091"/>
              <a:ext cx="142" cy="277"/>
              <a:chOff x="7784" y="11496"/>
              <a:chExt cx="1673" cy="1665"/>
            </a:xfrm>
          </p:grpSpPr>
          <p:sp>
            <p:nvSpPr>
              <p:cNvPr id="631" name="AutoShape 77">
                <a:extLst>
                  <a:ext uri="{FF2B5EF4-FFF2-40B4-BE49-F238E27FC236}">
                    <a16:creationId xmlns:a16="http://schemas.microsoft.com/office/drawing/2014/main" id="{FF35B268-B9DA-4587-AE84-C826AE667E97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829"/>
                <a:ext cx="1673" cy="133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2698 w 21600"/>
                  <a:gd name="T13" fmla="*/ 2692 h 21600"/>
                  <a:gd name="T14" fmla="*/ 18902 w 21600"/>
                  <a:gd name="T15" fmla="*/ 18908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1792" y="21600"/>
                    </a:lnTo>
                    <a:lnTo>
                      <a:pt x="19808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ja-JP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632" name="Rectangle 78">
                <a:extLst>
                  <a:ext uri="{FF2B5EF4-FFF2-40B4-BE49-F238E27FC236}">
                    <a16:creationId xmlns:a16="http://schemas.microsoft.com/office/drawing/2014/main" id="{8105A6AD-9AFF-495E-8D8B-CFF0D7025414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496"/>
                <a:ext cx="1673" cy="333"/>
              </a:xfrm>
              <a:prstGeom prst="rect">
                <a:avLst/>
              </a:pr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ja-JP" altLang="ja-JP" sz="800">
                  <a:solidFill>
                    <a:srgbClr val="000000"/>
                  </a:solidFill>
                  <a:latin typeface="HG丸ｺﾞｼｯｸM-PRO" pitchFamily="50" charset="-128"/>
                  <a:ea typeface="HG丸ｺﾞｼｯｸM-PRO" pitchFamily="50" charset="-128"/>
                </a:endParaRPr>
              </a:p>
            </p:txBody>
          </p:sp>
        </p:grpSp>
        <p:grpSp>
          <p:nvGrpSpPr>
            <p:cNvPr id="625" name="Group 79">
              <a:extLst>
                <a:ext uri="{FF2B5EF4-FFF2-40B4-BE49-F238E27FC236}">
                  <a16:creationId xmlns:a16="http://schemas.microsoft.com/office/drawing/2014/main" id="{B2E2BC69-799D-4A40-B14A-E4D4555247C3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 flipH="1">
              <a:off x="4966" y="1091"/>
              <a:ext cx="142" cy="277"/>
              <a:chOff x="7784" y="11496"/>
              <a:chExt cx="1673" cy="1665"/>
            </a:xfrm>
          </p:grpSpPr>
          <p:sp>
            <p:nvSpPr>
              <p:cNvPr id="629" name="AutoShape 80">
                <a:extLst>
                  <a:ext uri="{FF2B5EF4-FFF2-40B4-BE49-F238E27FC236}">
                    <a16:creationId xmlns:a16="http://schemas.microsoft.com/office/drawing/2014/main" id="{77B41F39-A74F-47F5-8867-D4163F5CCD08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829"/>
                <a:ext cx="1673" cy="133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2698 w 21600"/>
                  <a:gd name="T13" fmla="*/ 2692 h 21600"/>
                  <a:gd name="T14" fmla="*/ 18902 w 21600"/>
                  <a:gd name="T15" fmla="*/ 18908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1792" y="21600"/>
                    </a:lnTo>
                    <a:lnTo>
                      <a:pt x="19808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ja-JP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630" name="Rectangle 81">
                <a:extLst>
                  <a:ext uri="{FF2B5EF4-FFF2-40B4-BE49-F238E27FC236}">
                    <a16:creationId xmlns:a16="http://schemas.microsoft.com/office/drawing/2014/main" id="{12346541-881F-48A3-A9C1-8035DF892C7B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496"/>
                <a:ext cx="1673" cy="333"/>
              </a:xfrm>
              <a:prstGeom prst="rect">
                <a:avLst/>
              </a:pr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ja-JP" altLang="ja-JP" sz="800">
                  <a:solidFill>
                    <a:srgbClr val="000000"/>
                  </a:solidFill>
                  <a:latin typeface="HG丸ｺﾞｼｯｸM-PRO" pitchFamily="50" charset="-128"/>
                  <a:ea typeface="HG丸ｺﾞｼｯｸM-PRO" pitchFamily="50" charset="-128"/>
                </a:endParaRPr>
              </a:p>
            </p:txBody>
          </p:sp>
        </p:grpSp>
        <p:grpSp>
          <p:nvGrpSpPr>
            <p:cNvPr id="626" name="Group 82">
              <a:extLst>
                <a:ext uri="{FF2B5EF4-FFF2-40B4-BE49-F238E27FC236}">
                  <a16:creationId xmlns:a16="http://schemas.microsoft.com/office/drawing/2014/main" id="{1B62D73C-2359-4783-B780-81648E96B412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 flipH="1">
              <a:off x="5122" y="1091"/>
              <a:ext cx="142" cy="277"/>
              <a:chOff x="7784" y="11496"/>
              <a:chExt cx="1673" cy="1665"/>
            </a:xfrm>
          </p:grpSpPr>
          <p:sp>
            <p:nvSpPr>
              <p:cNvPr id="627" name="AutoShape 83">
                <a:extLst>
                  <a:ext uri="{FF2B5EF4-FFF2-40B4-BE49-F238E27FC236}">
                    <a16:creationId xmlns:a16="http://schemas.microsoft.com/office/drawing/2014/main" id="{B2FA4004-02A6-4141-A296-2B83D2F03195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829"/>
                <a:ext cx="1673" cy="133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2698 w 21600"/>
                  <a:gd name="T13" fmla="*/ 2692 h 21600"/>
                  <a:gd name="T14" fmla="*/ 18902 w 21600"/>
                  <a:gd name="T15" fmla="*/ 18908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1792" y="21600"/>
                    </a:lnTo>
                    <a:lnTo>
                      <a:pt x="19808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ja-JP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628" name="Rectangle 84">
                <a:extLst>
                  <a:ext uri="{FF2B5EF4-FFF2-40B4-BE49-F238E27FC236}">
                    <a16:creationId xmlns:a16="http://schemas.microsoft.com/office/drawing/2014/main" id="{820F993A-45A8-483C-8443-CFECB0E5C1EB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496"/>
                <a:ext cx="1673" cy="333"/>
              </a:xfrm>
              <a:prstGeom prst="rect">
                <a:avLst/>
              </a:pr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ja-JP" altLang="ja-JP" sz="1800">
                  <a:solidFill>
                    <a:srgbClr val="000000"/>
                  </a:solidFill>
                  <a:latin typeface="HG丸ｺﾞｼｯｸM-PRO" pitchFamily="50" charset="-128"/>
                  <a:ea typeface="HG丸ｺﾞｼｯｸM-PRO" pitchFamily="50" charset="-128"/>
                </a:endParaRPr>
              </a:p>
            </p:txBody>
          </p:sp>
        </p:grpSp>
      </p:grpSp>
      <p:sp>
        <p:nvSpPr>
          <p:cNvPr id="663" name="スマイル 662">
            <a:extLst>
              <a:ext uri="{FF2B5EF4-FFF2-40B4-BE49-F238E27FC236}">
                <a16:creationId xmlns:a16="http://schemas.microsoft.com/office/drawing/2014/main" id="{3B2CE76A-EB04-42D7-9DC0-BD2DAD203E33}"/>
              </a:ext>
            </a:extLst>
          </p:cNvPr>
          <p:cNvSpPr/>
          <p:nvPr/>
        </p:nvSpPr>
        <p:spPr bwMode="auto">
          <a:xfrm>
            <a:off x="3879515" y="4476035"/>
            <a:ext cx="144348" cy="161200"/>
          </a:xfrm>
          <a:prstGeom prst="smileyFace">
            <a:avLst>
              <a:gd name="adj" fmla="val 4653"/>
            </a:avLst>
          </a:prstGeom>
          <a:solidFill>
            <a:srgbClr val="FF9966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50" charset="-128"/>
            </a:endParaRPr>
          </a:p>
        </p:txBody>
      </p:sp>
      <p:grpSp>
        <p:nvGrpSpPr>
          <p:cNvPr id="664" name="Group 29">
            <a:extLst>
              <a:ext uri="{FF2B5EF4-FFF2-40B4-BE49-F238E27FC236}">
                <a16:creationId xmlns:a16="http://schemas.microsoft.com/office/drawing/2014/main" id="{91BC19EC-C5DA-43DB-89EB-810FEE0EECB9}"/>
              </a:ext>
            </a:extLst>
          </p:cNvPr>
          <p:cNvGrpSpPr>
            <a:grpSpLocks/>
          </p:cNvGrpSpPr>
          <p:nvPr/>
        </p:nvGrpSpPr>
        <p:grpSpPr bwMode="auto">
          <a:xfrm>
            <a:off x="4059059" y="4465295"/>
            <a:ext cx="190500" cy="153987"/>
            <a:chOff x="4740" y="935"/>
            <a:chExt cx="725" cy="771"/>
          </a:xfrm>
        </p:grpSpPr>
        <p:sp>
          <p:nvSpPr>
            <p:cNvPr id="665" name="AutoShape 30">
              <a:extLst>
                <a:ext uri="{FF2B5EF4-FFF2-40B4-BE49-F238E27FC236}">
                  <a16:creationId xmlns:a16="http://schemas.microsoft.com/office/drawing/2014/main" id="{CF8AA961-68E1-4289-9A41-F38562C9ADE7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4740" y="1450"/>
              <a:ext cx="725" cy="256"/>
            </a:xfrm>
            <a:prstGeom prst="cube">
              <a:avLst>
                <a:gd name="adj" fmla="val 82884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74295" tIns="8890" rIns="74295" bIns="8890"/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ja-JP" altLang="ja-JP" sz="1800">
                <a:solidFill>
                  <a:srgbClr val="000000"/>
                </a:solidFill>
                <a:latin typeface="HG丸ｺﾞｼｯｸM-PRO" pitchFamily="50" charset="-128"/>
                <a:ea typeface="HG丸ｺﾞｼｯｸM-PRO" pitchFamily="50" charset="-128"/>
              </a:endParaRPr>
            </a:p>
          </p:txBody>
        </p:sp>
        <p:grpSp>
          <p:nvGrpSpPr>
            <p:cNvPr id="666" name="Group 31">
              <a:extLst>
                <a:ext uri="{FF2B5EF4-FFF2-40B4-BE49-F238E27FC236}">
                  <a16:creationId xmlns:a16="http://schemas.microsoft.com/office/drawing/2014/main" id="{99AECAC1-DF08-48BB-933D-02D68D5D78A0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 flipH="1">
              <a:off x="4893" y="1216"/>
              <a:ext cx="142" cy="278"/>
              <a:chOff x="7784" y="11496"/>
              <a:chExt cx="1673" cy="1665"/>
            </a:xfrm>
          </p:grpSpPr>
          <p:sp>
            <p:nvSpPr>
              <p:cNvPr id="718" name="AutoShape 32">
                <a:extLst>
                  <a:ext uri="{FF2B5EF4-FFF2-40B4-BE49-F238E27FC236}">
                    <a16:creationId xmlns:a16="http://schemas.microsoft.com/office/drawing/2014/main" id="{51E7D547-9544-4482-B2CD-18444C6BEDAF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829"/>
                <a:ext cx="1673" cy="133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2698 w 21600"/>
                  <a:gd name="T13" fmla="*/ 2692 h 21600"/>
                  <a:gd name="T14" fmla="*/ 18902 w 21600"/>
                  <a:gd name="T15" fmla="*/ 18908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1792" y="21600"/>
                    </a:lnTo>
                    <a:lnTo>
                      <a:pt x="19808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ja-JP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719" name="Rectangle 33">
                <a:extLst>
                  <a:ext uri="{FF2B5EF4-FFF2-40B4-BE49-F238E27FC236}">
                    <a16:creationId xmlns:a16="http://schemas.microsoft.com/office/drawing/2014/main" id="{704AC520-1D6D-44BD-9F16-798C94555451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496"/>
                <a:ext cx="1673" cy="333"/>
              </a:xfrm>
              <a:prstGeom prst="rect">
                <a:avLst/>
              </a:pr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ja-JP" altLang="ja-JP" sz="1800">
                  <a:solidFill>
                    <a:srgbClr val="000000"/>
                  </a:solidFill>
                  <a:latin typeface="HG丸ｺﾞｼｯｸM-PRO" pitchFamily="50" charset="-128"/>
                  <a:ea typeface="HG丸ｺﾞｼｯｸM-PRO" pitchFamily="50" charset="-128"/>
                </a:endParaRPr>
              </a:p>
            </p:txBody>
          </p:sp>
        </p:grpSp>
        <p:grpSp>
          <p:nvGrpSpPr>
            <p:cNvPr id="667" name="Group 34">
              <a:extLst>
                <a:ext uri="{FF2B5EF4-FFF2-40B4-BE49-F238E27FC236}">
                  <a16:creationId xmlns:a16="http://schemas.microsoft.com/office/drawing/2014/main" id="{32378FD5-5F62-439A-9198-64EA3C3BD90B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 flipH="1">
              <a:off x="5048" y="1216"/>
              <a:ext cx="142" cy="278"/>
              <a:chOff x="7784" y="11496"/>
              <a:chExt cx="1673" cy="1665"/>
            </a:xfrm>
          </p:grpSpPr>
          <p:sp>
            <p:nvSpPr>
              <p:cNvPr id="716" name="AutoShape 35">
                <a:extLst>
                  <a:ext uri="{FF2B5EF4-FFF2-40B4-BE49-F238E27FC236}">
                    <a16:creationId xmlns:a16="http://schemas.microsoft.com/office/drawing/2014/main" id="{57297E05-1D4B-4A35-97B6-E48319933820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829"/>
                <a:ext cx="1673" cy="133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2698 w 21600"/>
                  <a:gd name="T13" fmla="*/ 2692 h 21600"/>
                  <a:gd name="T14" fmla="*/ 18902 w 21600"/>
                  <a:gd name="T15" fmla="*/ 18908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1792" y="21600"/>
                    </a:lnTo>
                    <a:lnTo>
                      <a:pt x="19808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ja-JP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717" name="Rectangle 36">
                <a:extLst>
                  <a:ext uri="{FF2B5EF4-FFF2-40B4-BE49-F238E27FC236}">
                    <a16:creationId xmlns:a16="http://schemas.microsoft.com/office/drawing/2014/main" id="{1457B2BD-1320-4E26-82D9-E84634266627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496"/>
                <a:ext cx="1673" cy="333"/>
              </a:xfrm>
              <a:prstGeom prst="rect">
                <a:avLst/>
              </a:pr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ja-JP" altLang="ja-JP" sz="1800">
                  <a:solidFill>
                    <a:srgbClr val="000000"/>
                  </a:solidFill>
                  <a:latin typeface="HG丸ｺﾞｼｯｸM-PRO" pitchFamily="50" charset="-128"/>
                  <a:ea typeface="HG丸ｺﾞｼｯｸM-PRO" pitchFamily="50" charset="-128"/>
                </a:endParaRPr>
              </a:p>
            </p:txBody>
          </p:sp>
        </p:grpSp>
        <p:grpSp>
          <p:nvGrpSpPr>
            <p:cNvPr id="668" name="Group 37">
              <a:extLst>
                <a:ext uri="{FF2B5EF4-FFF2-40B4-BE49-F238E27FC236}">
                  <a16:creationId xmlns:a16="http://schemas.microsoft.com/office/drawing/2014/main" id="{76DF918D-44D0-4793-91E0-EA00FACADBE6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 flipH="1">
              <a:off x="5203" y="1216"/>
              <a:ext cx="143" cy="278"/>
              <a:chOff x="7784" y="11496"/>
              <a:chExt cx="1673" cy="1665"/>
            </a:xfrm>
          </p:grpSpPr>
          <p:sp>
            <p:nvSpPr>
              <p:cNvPr id="714" name="AutoShape 38">
                <a:extLst>
                  <a:ext uri="{FF2B5EF4-FFF2-40B4-BE49-F238E27FC236}">
                    <a16:creationId xmlns:a16="http://schemas.microsoft.com/office/drawing/2014/main" id="{EB62BF84-3012-43E7-B1E1-F6A08734CAD9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829"/>
                <a:ext cx="1673" cy="133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2698 w 21600"/>
                  <a:gd name="T13" fmla="*/ 2692 h 21600"/>
                  <a:gd name="T14" fmla="*/ 18902 w 21600"/>
                  <a:gd name="T15" fmla="*/ 18908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1792" y="21600"/>
                    </a:lnTo>
                    <a:lnTo>
                      <a:pt x="19808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ja-JP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715" name="Rectangle 39">
                <a:extLst>
                  <a:ext uri="{FF2B5EF4-FFF2-40B4-BE49-F238E27FC236}">
                    <a16:creationId xmlns:a16="http://schemas.microsoft.com/office/drawing/2014/main" id="{9BF13879-FD9B-4B11-A510-513FFC0D5C23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496"/>
                <a:ext cx="1673" cy="333"/>
              </a:xfrm>
              <a:prstGeom prst="rect">
                <a:avLst/>
              </a:pr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ja-JP" altLang="ja-JP" sz="1800">
                  <a:solidFill>
                    <a:srgbClr val="000000"/>
                  </a:solidFill>
                  <a:latin typeface="HG丸ｺﾞｼｯｸM-PRO" pitchFamily="50" charset="-128"/>
                  <a:ea typeface="HG丸ｺﾞｼｯｸM-PRO" pitchFamily="50" charset="-128"/>
                </a:endParaRPr>
              </a:p>
            </p:txBody>
          </p:sp>
        </p:grpSp>
        <p:grpSp>
          <p:nvGrpSpPr>
            <p:cNvPr id="669" name="Group 40">
              <a:extLst>
                <a:ext uri="{FF2B5EF4-FFF2-40B4-BE49-F238E27FC236}">
                  <a16:creationId xmlns:a16="http://schemas.microsoft.com/office/drawing/2014/main" id="{D3CF9EF4-F5B4-466D-93F0-C41497EEFB07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 flipH="1">
              <a:off x="4853" y="1292"/>
              <a:ext cx="142" cy="277"/>
              <a:chOff x="7784" y="11496"/>
              <a:chExt cx="1673" cy="1665"/>
            </a:xfrm>
          </p:grpSpPr>
          <p:sp>
            <p:nvSpPr>
              <p:cNvPr id="712" name="AutoShape 41">
                <a:extLst>
                  <a:ext uri="{FF2B5EF4-FFF2-40B4-BE49-F238E27FC236}">
                    <a16:creationId xmlns:a16="http://schemas.microsoft.com/office/drawing/2014/main" id="{EB389E17-DDA8-47D0-8E5A-5A9ACC551A77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829"/>
                <a:ext cx="1673" cy="133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2698 w 21600"/>
                  <a:gd name="T13" fmla="*/ 2692 h 21600"/>
                  <a:gd name="T14" fmla="*/ 18902 w 21600"/>
                  <a:gd name="T15" fmla="*/ 18908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1792" y="21600"/>
                    </a:lnTo>
                    <a:lnTo>
                      <a:pt x="19808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ja-JP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713" name="Rectangle 42">
                <a:extLst>
                  <a:ext uri="{FF2B5EF4-FFF2-40B4-BE49-F238E27FC236}">
                    <a16:creationId xmlns:a16="http://schemas.microsoft.com/office/drawing/2014/main" id="{3D71E5E1-64C4-4D1C-9BAD-D2B088D827C1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496"/>
                <a:ext cx="1673" cy="333"/>
              </a:xfrm>
              <a:prstGeom prst="rect">
                <a:avLst/>
              </a:pr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ja-JP" altLang="ja-JP" sz="1800">
                  <a:solidFill>
                    <a:srgbClr val="000000"/>
                  </a:solidFill>
                  <a:latin typeface="HG丸ｺﾞｼｯｸM-PRO" pitchFamily="50" charset="-128"/>
                  <a:ea typeface="HG丸ｺﾞｼｯｸM-PRO" pitchFamily="50" charset="-128"/>
                </a:endParaRPr>
              </a:p>
            </p:txBody>
          </p:sp>
        </p:grpSp>
        <p:grpSp>
          <p:nvGrpSpPr>
            <p:cNvPr id="670" name="Group 43">
              <a:extLst>
                <a:ext uri="{FF2B5EF4-FFF2-40B4-BE49-F238E27FC236}">
                  <a16:creationId xmlns:a16="http://schemas.microsoft.com/office/drawing/2014/main" id="{DACB469F-49C7-4844-BB37-5B5BF65D04D1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 flipH="1">
              <a:off x="5008" y="1292"/>
              <a:ext cx="142" cy="277"/>
              <a:chOff x="7784" y="11496"/>
              <a:chExt cx="1673" cy="1665"/>
            </a:xfrm>
          </p:grpSpPr>
          <p:sp>
            <p:nvSpPr>
              <p:cNvPr id="710" name="AutoShape 44">
                <a:extLst>
                  <a:ext uri="{FF2B5EF4-FFF2-40B4-BE49-F238E27FC236}">
                    <a16:creationId xmlns:a16="http://schemas.microsoft.com/office/drawing/2014/main" id="{98D717FB-5EFC-4175-A6C6-748FD496CE59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829"/>
                <a:ext cx="1673" cy="133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2698 w 21600"/>
                  <a:gd name="T13" fmla="*/ 2692 h 21600"/>
                  <a:gd name="T14" fmla="*/ 18902 w 21600"/>
                  <a:gd name="T15" fmla="*/ 18908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1792" y="21600"/>
                    </a:lnTo>
                    <a:lnTo>
                      <a:pt x="19808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ja-JP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711" name="Rectangle 45">
                <a:extLst>
                  <a:ext uri="{FF2B5EF4-FFF2-40B4-BE49-F238E27FC236}">
                    <a16:creationId xmlns:a16="http://schemas.microsoft.com/office/drawing/2014/main" id="{7C30C7E7-3F4B-4AD1-9F1D-9D2A585BEC19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496"/>
                <a:ext cx="1673" cy="333"/>
              </a:xfrm>
              <a:prstGeom prst="rect">
                <a:avLst/>
              </a:pr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ja-JP" altLang="ja-JP" sz="1800">
                  <a:solidFill>
                    <a:srgbClr val="000000"/>
                  </a:solidFill>
                  <a:latin typeface="HG丸ｺﾞｼｯｸM-PRO" pitchFamily="50" charset="-128"/>
                  <a:ea typeface="HG丸ｺﾞｼｯｸM-PRO" pitchFamily="50" charset="-128"/>
                </a:endParaRPr>
              </a:p>
            </p:txBody>
          </p:sp>
        </p:grpSp>
        <p:grpSp>
          <p:nvGrpSpPr>
            <p:cNvPr id="671" name="Group 46">
              <a:extLst>
                <a:ext uri="{FF2B5EF4-FFF2-40B4-BE49-F238E27FC236}">
                  <a16:creationId xmlns:a16="http://schemas.microsoft.com/office/drawing/2014/main" id="{F024B6B8-E1B4-4F43-B297-87FEADF34E5E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 flipH="1">
              <a:off x="5164" y="1292"/>
              <a:ext cx="142" cy="277"/>
              <a:chOff x="7784" y="11496"/>
              <a:chExt cx="1673" cy="1665"/>
            </a:xfrm>
          </p:grpSpPr>
          <p:sp>
            <p:nvSpPr>
              <p:cNvPr id="708" name="AutoShape 47">
                <a:extLst>
                  <a:ext uri="{FF2B5EF4-FFF2-40B4-BE49-F238E27FC236}">
                    <a16:creationId xmlns:a16="http://schemas.microsoft.com/office/drawing/2014/main" id="{57C0EE23-810F-4AC7-99D3-1F50409D547F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829"/>
                <a:ext cx="1673" cy="133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2698 w 21600"/>
                  <a:gd name="T13" fmla="*/ 2692 h 21600"/>
                  <a:gd name="T14" fmla="*/ 18902 w 21600"/>
                  <a:gd name="T15" fmla="*/ 18908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1792" y="21600"/>
                    </a:lnTo>
                    <a:lnTo>
                      <a:pt x="19808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ja-JP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709" name="Rectangle 48">
                <a:extLst>
                  <a:ext uri="{FF2B5EF4-FFF2-40B4-BE49-F238E27FC236}">
                    <a16:creationId xmlns:a16="http://schemas.microsoft.com/office/drawing/2014/main" id="{7B380682-57CA-4D3C-BCA0-C18178B0429B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496"/>
                <a:ext cx="1673" cy="333"/>
              </a:xfrm>
              <a:prstGeom prst="rect">
                <a:avLst/>
              </a:pr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ja-JP" altLang="ja-JP" sz="1800">
                  <a:solidFill>
                    <a:srgbClr val="000000"/>
                  </a:solidFill>
                  <a:latin typeface="HG丸ｺﾞｼｯｸM-PRO" pitchFamily="50" charset="-128"/>
                  <a:ea typeface="HG丸ｺﾞｼｯｸM-PRO" pitchFamily="50" charset="-128"/>
                </a:endParaRPr>
              </a:p>
            </p:txBody>
          </p:sp>
        </p:grpSp>
        <p:grpSp>
          <p:nvGrpSpPr>
            <p:cNvPr id="672" name="Group 49">
              <a:extLst>
                <a:ext uri="{FF2B5EF4-FFF2-40B4-BE49-F238E27FC236}">
                  <a16:creationId xmlns:a16="http://schemas.microsoft.com/office/drawing/2014/main" id="{910174CC-C82C-4EA5-A908-F99B57B60AAB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 flipH="1">
              <a:off x="4811" y="1373"/>
              <a:ext cx="143" cy="277"/>
              <a:chOff x="7784" y="11496"/>
              <a:chExt cx="1673" cy="1665"/>
            </a:xfrm>
          </p:grpSpPr>
          <p:sp>
            <p:nvSpPr>
              <p:cNvPr id="706" name="AutoShape 50">
                <a:extLst>
                  <a:ext uri="{FF2B5EF4-FFF2-40B4-BE49-F238E27FC236}">
                    <a16:creationId xmlns:a16="http://schemas.microsoft.com/office/drawing/2014/main" id="{A516FA7E-CC6B-4F0A-893F-E4D459D3D891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829"/>
                <a:ext cx="1673" cy="133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2698 w 21600"/>
                  <a:gd name="T13" fmla="*/ 2692 h 21600"/>
                  <a:gd name="T14" fmla="*/ 18902 w 21600"/>
                  <a:gd name="T15" fmla="*/ 18908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1792" y="21600"/>
                    </a:lnTo>
                    <a:lnTo>
                      <a:pt x="19808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ja-JP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707" name="Rectangle 51">
                <a:extLst>
                  <a:ext uri="{FF2B5EF4-FFF2-40B4-BE49-F238E27FC236}">
                    <a16:creationId xmlns:a16="http://schemas.microsoft.com/office/drawing/2014/main" id="{F99FF6F9-5842-405F-B066-DC18FCE189D2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496"/>
                <a:ext cx="1673" cy="333"/>
              </a:xfrm>
              <a:prstGeom prst="rect">
                <a:avLst/>
              </a:pr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ja-JP" altLang="ja-JP" sz="1800">
                  <a:solidFill>
                    <a:srgbClr val="000000"/>
                  </a:solidFill>
                  <a:latin typeface="HG丸ｺﾞｼｯｸM-PRO" pitchFamily="50" charset="-128"/>
                  <a:ea typeface="HG丸ｺﾞｼｯｸM-PRO" pitchFamily="50" charset="-128"/>
                </a:endParaRPr>
              </a:p>
            </p:txBody>
          </p:sp>
        </p:grpSp>
        <p:grpSp>
          <p:nvGrpSpPr>
            <p:cNvPr id="673" name="Group 52">
              <a:extLst>
                <a:ext uri="{FF2B5EF4-FFF2-40B4-BE49-F238E27FC236}">
                  <a16:creationId xmlns:a16="http://schemas.microsoft.com/office/drawing/2014/main" id="{B759973B-C5D1-4F59-B4BD-2D46FE4F178B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 flipH="1">
              <a:off x="4966" y="1373"/>
              <a:ext cx="143" cy="277"/>
              <a:chOff x="7784" y="11496"/>
              <a:chExt cx="1673" cy="1665"/>
            </a:xfrm>
          </p:grpSpPr>
          <p:sp>
            <p:nvSpPr>
              <p:cNvPr id="704" name="AutoShape 53">
                <a:extLst>
                  <a:ext uri="{FF2B5EF4-FFF2-40B4-BE49-F238E27FC236}">
                    <a16:creationId xmlns:a16="http://schemas.microsoft.com/office/drawing/2014/main" id="{81DD9B57-94DB-4791-9119-4234560D3A90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829"/>
                <a:ext cx="1673" cy="133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2698 w 21600"/>
                  <a:gd name="T13" fmla="*/ 2692 h 21600"/>
                  <a:gd name="T14" fmla="*/ 18902 w 21600"/>
                  <a:gd name="T15" fmla="*/ 18908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1792" y="21600"/>
                    </a:lnTo>
                    <a:lnTo>
                      <a:pt x="19808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ja-JP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705" name="Rectangle 54">
                <a:extLst>
                  <a:ext uri="{FF2B5EF4-FFF2-40B4-BE49-F238E27FC236}">
                    <a16:creationId xmlns:a16="http://schemas.microsoft.com/office/drawing/2014/main" id="{5C24276D-DE21-4F7C-834A-D3B4666C09D3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496"/>
                <a:ext cx="1673" cy="333"/>
              </a:xfrm>
              <a:prstGeom prst="rect">
                <a:avLst/>
              </a:pr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ja-JP" altLang="ja-JP" sz="1800">
                  <a:solidFill>
                    <a:srgbClr val="000000"/>
                  </a:solidFill>
                  <a:latin typeface="HG丸ｺﾞｼｯｸM-PRO" pitchFamily="50" charset="-128"/>
                  <a:ea typeface="HG丸ｺﾞｼｯｸM-PRO" pitchFamily="50" charset="-128"/>
                </a:endParaRPr>
              </a:p>
            </p:txBody>
          </p:sp>
        </p:grpSp>
        <p:grpSp>
          <p:nvGrpSpPr>
            <p:cNvPr id="674" name="Group 55">
              <a:extLst>
                <a:ext uri="{FF2B5EF4-FFF2-40B4-BE49-F238E27FC236}">
                  <a16:creationId xmlns:a16="http://schemas.microsoft.com/office/drawing/2014/main" id="{E91FD403-F9FD-4B99-BF05-2036E5ED0B55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 flipH="1">
              <a:off x="5122" y="1373"/>
              <a:ext cx="142" cy="277"/>
              <a:chOff x="7784" y="11496"/>
              <a:chExt cx="1673" cy="1665"/>
            </a:xfrm>
          </p:grpSpPr>
          <p:sp>
            <p:nvSpPr>
              <p:cNvPr id="702" name="AutoShape 56">
                <a:extLst>
                  <a:ext uri="{FF2B5EF4-FFF2-40B4-BE49-F238E27FC236}">
                    <a16:creationId xmlns:a16="http://schemas.microsoft.com/office/drawing/2014/main" id="{6F4424C1-B3A4-4DFD-B0B4-30070E53E43A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829"/>
                <a:ext cx="1673" cy="133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2698 w 21600"/>
                  <a:gd name="T13" fmla="*/ 2692 h 21600"/>
                  <a:gd name="T14" fmla="*/ 18902 w 21600"/>
                  <a:gd name="T15" fmla="*/ 18908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1792" y="21600"/>
                    </a:lnTo>
                    <a:lnTo>
                      <a:pt x="19808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ja-JP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703" name="Rectangle 57">
                <a:extLst>
                  <a:ext uri="{FF2B5EF4-FFF2-40B4-BE49-F238E27FC236}">
                    <a16:creationId xmlns:a16="http://schemas.microsoft.com/office/drawing/2014/main" id="{8D7DC73C-F59A-4FB8-A058-FC525C5A8B34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496"/>
                <a:ext cx="1673" cy="333"/>
              </a:xfrm>
              <a:prstGeom prst="rect">
                <a:avLst/>
              </a:pr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ja-JP" altLang="ja-JP" sz="1800">
                  <a:solidFill>
                    <a:srgbClr val="000000"/>
                  </a:solidFill>
                  <a:latin typeface="HG丸ｺﾞｼｯｸM-PRO" pitchFamily="50" charset="-128"/>
                  <a:ea typeface="HG丸ｺﾞｼｯｸM-PRO" pitchFamily="50" charset="-128"/>
                </a:endParaRPr>
              </a:p>
            </p:txBody>
          </p:sp>
        </p:grpSp>
        <p:grpSp>
          <p:nvGrpSpPr>
            <p:cNvPr id="675" name="Group 58">
              <a:extLst>
                <a:ext uri="{FF2B5EF4-FFF2-40B4-BE49-F238E27FC236}">
                  <a16:creationId xmlns:a16="http://schemas.microsoft.com/office/drawing/2014/main" id="{DF7E8941-EB3A-4C60-B70E-F36E0D4D2E13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 flipH="1">
              <a:off x="4892" y="935"/>
              <a:ext cx="143" cy="278"/>
              <a:chOff x="7784" y="11496"/>
              <a:chExt cx="1673" cy="1665"/>
            </a:xfrm>
          </p:grpSpPr>
          <p:sp>
            <p:nvSpPr>
              <p:cNvPr id="700" name="AutoShape 59">
                <a:extLst>
                  <a:ext uri="{FF2B5EF4-FFF2-40B4-BE49-F238E27FC236}">
                    <a16:creationId xmlns:a16="http://schemas.microsoft.com/office/drawing/2014/main" id="{579E7034-3DF9-4063-95C3-8F574B8B1885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829"/>
                <a:ext cx="1673" cy="133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2698 w 21600"/>
                  <a:gd name="T13" fmla="*/ 2692 h 21600"/>
                  <a:gd name="T14" fmla="*/ 18902 w 21600"/>
                  <a:gd name="T15" fmla="*/ 18908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1792" y="21600"/>
                    </a:lnTo>
                    <a:lnTo>
                      <a:pt x="19808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ja-JP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701" name="Rectangle 60">
                <a:extLst>
                  <a:ext uri="{FF2B5EF4-FFF2-40B4-BE49-F238E27FC236}">
                    <a16:creationId xmlns:a16="http://schemas.microsoft.com/office/drawing/2014/main" id="{75E03877-DAE9-4A14-AB53-B97A0DBA7D3E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496"/>
                <a:ext cx="1673" cy="333"/>
              </a:xfrm>
              <a:prstGeom prst="rect">
                <a:avLst/>
              </a:pr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ja-JP" altLang="ja-JP" sz="1800">
                  <a:solidFill>
                    <a:srgbClr val="000000"/>
                  </a:solidFill>
                  <a:latin typeface="HG丸ｺﾞｼｯｸM-PRO" pitchFamily="50" charset="-128"/>
                  <a:ea typeface="HG丸ｺﾞｼｯｸM-PRO" pitchFamily="50" charset="-128"/>
                </a:endParaRPr>
              </a:p>
            </p:txBody>
          </p:sp>
        </p:grpSp>
        <p:grpSp>
          <p:nvGrpSpPr>
            <p:cNvPr id="676" name="Group 61">
              <a:extLst>
                <a:ext uri="{FF2B5EF4-FFF2-40B4-BE49-F238E27FC236}">
                  <a16:creationId xmlns:a16="http://schemas.microsoft.com/office/drawing/2014/main" id="{BED0F14C-AD43-4CD7-AB7A-47507B14AF4B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 flipH="1">
              <a:off x="5047" y="935"/>
              <a:ext cx="143" cy="278"/>
              <a:chOff x="7784" y="11496"/>
              <a:chExt cx="1673" cy="1665"/>
            </a:xfrm>
          </p:grpSpPr>
          <p:sp>
            <p:nvSpPr>
              <p:cNvPr id="698" name="AutoShape 62">
                <a:extLst>
                  <a:ext uri="{FF2B5EF4-FFF2-40B4-BE49-F238E27FC236}">
                    <a16:creationId xmlns:a16="http://schemas.microsoft.com/office/drawing/2014/main" id="{EC4F68A8-936E-4B08-8A37-E2BE627D9FE5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829"/>
                <a:ext cx="1673" cy="133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2698 w 21600"/>
                  <a:gd name="T13" fmla="*/ 2692 h 21600"/>
                  <a:gd name="T14" fmla="*/ 18902 w 21600"/>
                  <a:gd name="T15" fmla="*/ 18908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1792" y="21600"/>
                    </a:lnTo>
                    <a:lnTo>
                      <a:pt x="19808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ja-JP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699" name="Rectangle 63">
                <a:extLst>
                  <a:ext uri="{FF2B5EF4-FFF2-40B4-BE49-F238E27FC236}">
                    <a16:creationId xmlns:a16="http://schemas.microsoft.com/office/drawing/2014/main" id="{E9F5F36D-F12B-4DBB-A8C7-4CA6358DB184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496"/>
                <a:ext cx="1673" cy="333"/>
              </a:xfrm>
              <a:prstGeom prst="rect">
                <a:avLst/>
              </a:pr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ja-JP" altLang="ja-JP" sz="1800">
                  <a:solidFill>
                    <a:srgbClr val="000000"/>
                  </a:solidFill>
                  <a:latin typeface="HG丸ｺﾞｼｯｸM-PRO" pitchFamily="50" charset="-128"/>
                  <a:ea typeface="HG丸ｺﾞｼｯｸM-PRO" pitchFamily="50" charset="-128"/>
                </a:endParaRPr>
              </a:p>
            </p:txBody>
          </p:sp>
        </p:grpSp>
        <p:grpSp>
          <p:nvGrpSpPr>
            <p:cNvPr id="677" name="Group 64">
              <a:extLst>
                <a:ext uri="{FF2B5EF4-FFF2-40B4-BE49-F238E27FC236}">
                  <a16:creationId xmlns:a16="http://schemas.microsoft.com/office/drawing/2014/main" id="{13B008F0-EB79-4C08-89AE-BA1E09D27847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 flipH="1">
              <a:off x="5203" y="935"/>
              <a:ext cx="142" cy="278"/>
              <a:chOff x="7784" y="11496"/>
              <a:chExt cx="1673" cy="1665"/>
            </a:xfrm>
          </p:grpSpPr>
          <p:sp>
            <p:nvSpPr>
              <p:cNvPr id="696" name="AutoShape 65">
                <a:extLst>
                  <a:ext uri="{FF2B5EF4-FFF2-40B4-BE49-F238E27FC236}">
                    <a16:creationId xmlns:a16="http://schemas.microsoft.com/office/drawing/2014/main" id="{BA318216-21FB-4585-8C1D-68B59084CFBC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829"/>
                <a:ext cx="1673" cy="133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2698 w 21600"/>
                  <a:gd name="T13" fmla="*/ 2692 h 21600"/>
                  <a:gd name="T14" fmla="*/ 18902 w 21600"/>
                  <a:gd name="T15" fmla="*/ 18908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1792" y="21600"/>
                    </a:lnTo>
                    <a:lnTo>
                      <a:pt x="19808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ja-JP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697" name="Rectangle 66">
                <a:extLst>
                  <a:ext uri="{FF2B5EF4-FFF2-40B4-BE49-F238E27FC236}">
                    <a16:creationId xmlns:a16="http://schemas.microsoft.com/office/drawing/2014/main" id="{110FE517-0F83-4684-BCBE-4C605E6102C2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496"/>
                <a:ext cx="1673" cy="333"/>
              </a:xfrm>
              <a:prstGeom prst="rect">
                <a:avLst/>
              </a:pr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ja-JP" altLang="ja-JP" sz="1800">
                  <a:solidFill>
                    <a:srgbClr val="000000"/>
                  </a:solidFill>
                  <a:latin typeface="HG丸ｺﾞｼｯｸM-PRO" pitchFamily="50" charset="-128"/>
                  <a:ea typeface="HG丸ｺﾞｼｯｸM-PRO" pitchFamily="50" charset="-128"/>
                </a:endParaRPr>
              </a:p>
            </p:txBody>
          </p:sp>
        </p:grpSp>
        <p:grpSp>
          <p:nvGrpSpPr>
            <p:cNvPr id="678" name="Group 67">
              <a:extLst>
                <a:ext uri="{FF2B5EF4-FFF2-40B4-BE49-F238E27FC236}">
                  <a16:creationId xmlns:a16="http://schemas.microsoft.com/office/drawing/2014/main" id="{BF175633-329A-446B-9D3F-3E50E02630B5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 flipH="1">
              <a:off x="4853" y="1010"/>
              <a:ext cx="142" cy="277"/>
              <a:chOff x="7784" y="11496"/>
              <a:chExt cx="1673" cy="1665"/>
            </a:xfrm>
          </p:grpSpPr>
          <p:sp>
            <p:nvSpPr>
              <p:cNvPr id="694" name="AutoShape 68">
                <a:extLst>
                  <a:ext uri="{FF2B5EF4-FFF2-40B4-BE49-F238E27FC236}">
                    <a16:creationId xmlns:a16="http://schemas.microsoft.com/office/drawing/2014/main" id="{90BA79C2-A61A-44AF-856B-88B42F0C0DAA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829"/>
                <a:ext cx="1673" cy="133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2698 w 21600"/>
                  <a:gd name="T13" fmla="*/ 2692 h 21600"/>
                  <a:gd name="T14" fmla="*/ 18902 w 21600"/>
                  <a:gd name="T15" fmla="*/ 18908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1792" y="21600"/>
                    </a:lnTo>
                    <a:lnTo>
                      <a:pt x="19808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ja-JP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695" name="Rectangle 69">
                <a:extLst>
                  <a:ext uri="{FF2B5EF4-FFF2-40B4-BE49-F238E27FC236}">
                    <a16:creationId xmlns:a16="http://schemas.microsoft.com/office/drawing/2014/main" id="{3AD8A55D-1580-4A90-B279-DE2E8BE53796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496"/>
                <a:ext cx="1673" cy="333"/>
              </a:xfrm>
              <a:prstGeom prst="rect">
                <a:avLst/>
              </a:pr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ja-JP" altLang="ja-JP" sz="1800">
                  <a:solidFill>
                    <a:srgbClr val="000000"/>
                  </a:solidFill>
                  <a:latin typeface="HG丸ｺﾞｼｯｸM-PRO" pitchFamily="50" charset="-128"/>
                  <a:ea typeface="HG丸ｺﾞｼｯｸM-PRO" pitchFamily="50" charset="-128"/>
                </a:endParaRPr>
              </a:p>
            </p:txBody>
          </p:sp>
        </p:grpSp>
        <p:grpSp>
          <p:nvGrpSpPr>
            <p:cNvPr id="679" name="Group 70">
              <a:extLst>
                <a:ext uri="{FF2B5EF4-FFF2-40B4-BE49-F238E27FC236}">
                  <a16:creationId xmlns:a16="http://schemas.microsoft.com/office/drawing/2014/main" id="{EFDF6555-C064-4644-A13C-0081F7237063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 flipH="1">
              <a:off x="5008" y="1010"/>
              <a:ext cx="142" cy="277"/>
              <a:chOff x="7784" y="11496"/>
              <a:chExt cx="1673" cy="1665"/>
            </a:xfrm>
          </p:grpSpPr>
          <p:sp>
            <p:nvSpPr>
              <p:cNvPr id="692" name="AutoShape 71">
                <a:extLst>
                  <a:ext uri="{FF2B5EF4-FFF2-40B4-BE49-F238E27FC236}">
                    <a16:creationId xmlns:a16="http://schemas.microsoft.com/office/drawing/2014/main" id="{628EE129-E807-444E-8130-1B47C038903B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829"/>
                <a:ext cx="1673" cy="133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2698 w 21600"/>
                  <a:gd name="T13" fmla="*/ 2692 h 21600"/>
                  <a:gd name="T14" fmla="*/ 18902 w 21600"/>
                  <a:gd name="T15" fmla="*/ 18908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1792" y="21600"/>
                    </a:lnTo>
                    <a:lnTo>
                      <a:pt x="19808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ja-JP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693" name="Rectangle 72">
                <a:extLst>
                  <a:ext uri="{FF2B5EF4-FFF2-40B4-BE49-F238E27FC236}">
                    <a16:creationId xmlns:a16="http://schemas.microsoft.com/office/drawing/2014/main" id="{20A127B0-27E8-4035-BC6A-AEB64147D601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496"/>
                <a:ext cx="1673" cy="333"/>
              </a:xfrm>
              <a:prstGeom prst="rect">
                <a:avLst/>
              </a:pr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ja-JP" altLang="ja-JP" sz="1800">
                  <a:solidFill>
                    <a:srgbClr val="000000"/>
                  </a:solidFill>
                  <a:latin typeface="HG丸ｺﾞｼｯｸM-PRO" pitchFamily="50" charset="-128"/>
                  <a:ea typeface="HG丸ｺﾞｼｯｸM-PRO" pitchFamily="50" charset="-128"/>
                </a:endParaRPr>
              </a:p>
            </p:txBody>
          </p:sp>
        </p:grpSp>
        <p:grpSp>
          <p:nvGrpSpPr>
            <p:cNvPr id="680" name="Group 73">
              <a:extLst>
                <a:ext uri="{FF2B5EF4-FFF2-40B4-BE49-F238E27FC236}">
                  <a16:creationId xmlns:a16="http://schemas.microsoft.com/office/drawing/2014/main" id="{5D9E52FD-F907-4C20-9249-2A64D3C764DC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 flipH="1">
              <a:off x="5164" y="1010"/>
              <a:ext cx="142" cy="277"/>
              <a:chOff x="7784" y="11496"/>
              <a:chExt cx="1673" cy="1665"/>
            </a:xfrm>
          </p:grpSpPr>
          <p:sp>
            <p:nvSpPr>
              <p:cNvPr id="690" name="AutoShape 74">
                <a:extLst>
                  <a:ext uri="{FF2B5EF4-FFF2-40B4-BE49-F238E27FC236}">
                    <a16:creationId xmlns:a16="http://schemas.microsoft.com/office/drawing/2014/main" id="{5285817C-E4F0-4241-B894-2EC84003349C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829"/>
                <a:ext cx="1673" cy="133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2698 w 21600"/>
                  <a:gd name="T13" fmla="*/ 2692 h 21600"/>
                  <a:gd name="T14" fmla="*/ 18902 w 21600"/>
                  <a:gd name="T15" fmla="*/ 18908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1792" y="21600"/>
                    </a:lnTo>
                    <a:lnTo>
                      <a:pt x="19808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ja-JP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691" name="Rectangle 75">
                <a:extLst>
                  <a:ext uri="{FF2B5EF4-FFF2-40B4-BE49-F238E27FC236}">
                    <a16:creationId xmlns:a16="http://schemas.microsoft.com/office/drawing/2014/main" id="{24F7474C-5368-454C-AA7B-1C1F0A728184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496"/>
                <a:ext cx="1673" cy="333"/>
              </a:xfrm>
              <a:prstGeom prst="rect">
                <a:avLst/>
              </a:pr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ja-JP" altLang="ja-JP" sz="1800">
                  <a:solidFill>
                    <a:srgbClr val="000000"/>
                  </a:solidFill>
                  <a:latin typeface="HG丸ｺﾞｼｯｸM-PRO" pitchFamily="50" charset="-128"/>
                  <a:ea typeface="HG丸ｺﾞｼｯｸM-PRO" pitchFamily="50" charset="-128"/>
                </a:endParaRPr>
              </a:p>
            </p:txBody>
          </p:sp>
        </p:grpSp>
        <p:grpSp>
          <p:nvGrpSpPr>
            <p:cNvPr id="681" name="Group 76">
              <a:extLst>
                <a:ext uri="{FF2B5EF4-FFF2-40B4-BE49-F238E27FC236}">
                  <a16:creationId xmlns:a16="http://schemas.microsoft.com/office/drawing/2014/main" id="{0FECAAC8-871A-46F1-9B79-FDF8623A775B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 flipH="1">
              <a:off x="4811" y="1091"/>
              <a:ext cx="142" cy="277"/>
              <a:chOff x="7784" y="11496"/>
              <a:chExt cx="1673" cy="1665"/>
            </a:xfrm>
          </p:grpSpPr>
          <p:sp>
            <p:nvSpPr>
              <p:cNvPr id="688" name="AutoShape 77">
                <a:extLst>
                  <a:ext uri="{FF2B5EF4-FFF2-40B4-BE49-F238E27FC236}">
                    <a16:creationId xmlns:a16="http://schemas.microsoft.com/office/drawing/2014/main" id="{4F316F37-EF8F-4D2C-BFBF-B64DC719F6A4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829"/>
                <a:ext cx="1673" cy="133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2698 w 21600"/>
                  <a:gd name="T13" fmla="*/ 2692 h 21600"/>
                  <a:gd name="T14" fmla="*/ 18902 w 21600"/>
                  <a:gd name="T15" fmla="*/ 18908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1792" y="21600"/>
                    </a:lnTo>
                    <a:lnTo>
                      <a:pt x="19808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ja-JP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689" name="Rectangle 78">
                <a:extLst>
                  <a:ext uri="{FF2B5EF4-FFF2-40B4-BE49-F238E27FC236}">
                    <a16:creationId xmlns:a16="http://schemas.microsoft.com/office/drawing/2014/main" id="{095EBD24-257E-4F28-85DA-436805D394E9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496"/>
                <a:ext cx="1673" cy="333"/>
              </a:xfrm>
              <a:prstGeom prst="rect">
                <a:avLst/>
              </a:pr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ja-JP" altLang="ja-JP" sz="800">
                  <a:solidFill>
                    <a:srgbClr val="000000"/>
                  </a:solidFill>
                  <a:latin typeface="HG丸ｺﾞｼｯｸM-PRO" pitchFamily="50" charset="-128"/>
                  <a:ea typeface="HG丸ｺﾞｼｯｸM-PRO" pitchFamily="50" charset="-128"/>
                </a:endParaRPr>
              </a:p>
            </p:txBody>
          </p:sp>
        </p:grpSp>
        <p:grpSp>
          <p:nvGrpSpPr>
            <p:cNvPr id="682" name="Group 79">
              <a:extLst>
                <a:ext uri="{FF2B5EF4-FFF2-40B4-BE49-F238E27FC236}">
                  <a16:creationId xmlns:a16="http://schemas.microsoft.com/office/drawing/2014/main" id="{9F3D7C17-1236-4BEF-AFB4-575D4DB44052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 flipH="1">
              <a:off x="4966" y="1091"/>
              <a:ext cx="142" cy="277"/>
              <a:chOff x="7784" y="11496"/>
              <a:chExt cx="1673" cy="1665"/>
            </a:xfrm>
          </p:grpSpPr>
          <p:sp>
            <p:nvSpPr>
              <p:cNvPr id="686" name="AutoShape 80">
                <a:extLst>
                  <a:ext uri="{FF2B5EF4-FFF2-40B4-BE49-F238E27FC236}">
                    <a16:creationId xmlns:a16="http://schemas.microsoft.com/office/drawing/2014/main" id="{6D2F2DD0-297B-41A5-A820-3CEA23C46ABD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829"/>
                <a:ext cx="1673" cy="133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2698 w 21600"/>
                  <a:gd name="T13" fmla="*/ 2692 h 21600"/>
                  <a:gd name="T14" fmla="*/ 18902 w 21600"/>
                  <a:gd name="T15" fmla="*/ 18908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1792" y="21600"/>
                    </a:lnTo>
                    <a:lnTo>
                      <a:pt x="19808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ja-JP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687" name="Rectangle 81">
                <a:extLst>
                  <a:ext uri="{FF2B5EF4-FFF2-40B4-BE49-F238E27FC236}">
                    <a16:creationId xmlns:a16="http://schemas.microsoft.com/office/drawing/2014/main" id="{45AE89C3-CBB3-4A3D-950F-C8CC8A3CBEF0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496"/>
                <a:ext cx="1673" cy="333"/>
              </a:xfrm>
              <a:prstGeom prst="rect">
                <a:avLst/>
              </a:pr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ja-JP" altLang="ja-JP" sz="800">
                  <a:solidFill>
                    <a:srgbClr val="000000"/>
                  </a:solidFill>
                  <a:latin typeface="HG丸ｺﾞｼｯｸM-PRO" pitchFamily="50" charset="-128"/>
                  <a:ea typeface="HG丸ｺﾞｼｯｸM-PRO" pitchFamily="50" charset="-128"/>
                </a:endParaRPr>
              </a:p>
            </p:txBody>
          </p:sp>
        </p:grpSp>
        <p:grpSp>
          <p:nvGrpSpPr>
            <p:cNvPr id="683" name="Group 82">
              <a:extLst>
                <a:ext uri="{FF2B5EF4-FFF2-40B4-BE49-F238E27FC236}">
                  <a16:creationId xmlns:a16="http://schemas.microsoft.com/office/drawing/2014/main" id="{FA88B421-319D-4A1E-B970-187F676104D4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 flipH="1">
              <a:off x="5122" y="1091"/>
              <a:ext cx="142" cy="277"/>
              <a:chOff x="7784" y="11496"/>
              <a:chExt cx="1673" cy="1665"/>
            </a:xfrm>
          </p:grpSpPr>
          <p:sp>
            <p:nvSpPr>
              <p:cNvPr id="684" name="AutoShape 83">
                <a:extLst>
                  <a:ext uri="{FF2B5EF4-FFF2-40B4-BE49-F238E27FC236}">
                    <a16:creationId xmlns:a16="http://schemas.microsoft.com/office/drawing/2014/main" id="{60BC9835-2368-4F34-B19B-5AD46145BE28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829"/>
                <a:ext cx="1673" cy="133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2698 w 21600"/>
                  <a:gd name="T13" fmla="*/ 2692 h 21600"/>
                  <a:gd name="T14" fmla="*/ 18902 w 21600"/>
                  <a:gd name="T15" fmla="*/ 18908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1792" y="21600"/>
                    </a:lnTo>
                    <a:lnTo>
                      <a:pt x="19808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ja-JP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685" name="Rectangle 84">
                <a:extLst>
                  <a:ext uri="{FF2B5EF4-FFF2-40B4-BE49-F238E27FC236}">
                    <a16:creationId xmlns:a16="http://schemas.microsoft.com/office/drawing/2014/main" id="{08EE5D8B-9FF0-4268-ACCA-9B0237E06A16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496"/>
                <a:ext cx="1673" cy="333"/>
              </a:xfrm>
              <a:prstGeom prst="rect">
                <a:avLst/>
              </a:pr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ja-JP" altLang="ja-JP" sz="1800">
                  <a:solidFill>
                    <a:srgbClr val="000000"/>
                  </a:solidFill>
                  <a:latin typeface="HG丸ｺﾞｼｯｸM-PRO" pitchFamily="50" charset="-128"/>
                  <a:ea typeface="HG丸ｺﾞｼｯｸM-PRO" pitchFamily="50" charset="-128"/>
                </a:endParaRPr>
              </a:p>
            </p:txBody>
          </p:sp>
        </p:grpSp>
      </p:grpSp>
      <p:sp>
        <p:nvSpPr>
          <p:cNvPr id="777" name="スマイル 776">
            <a:extLst>
              <a:ext uri="{FF2B5EF4-FFF2-40B4-BE49-F238E27FC236}">
                <a16:creationId xmlns:a16="http://schemas.microsoft.com/office/drawing/2014/main" id="{B8E67327-FF8E-4B10-8343-394B0DF9C444}"/>
              </a:ext>
            </a:extLst>
          </p:cNvPr>
          <p:cNvSpPr/>
          <p:nvPr/>
        </p:nvSpPr>
        <p:spPr bwMode="auto">
          <a:xfrm>
            <a:off x="3900736" y="2719565"/>
            <a:ext cx="144348" cy="161200"/>
          </a:xfrm>
          <a:prstGeom prst="smileyFace">
            <a:avLst>
              <a:gd name="adj" fmla="val 4653"/>
            </a:avLst>
          </a:prstGeom>
          <a:solidFill>
            <a:srgbClr val="FF9966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50" charset="-128"/>
            </a:endParaRPr>
          </a:p>
        </p:txBody>
      </p:sp>
      <p:grpSp>
        <p:nvGrpSpPr>
          <p:cNvPr id="778" name="Group 29">
            <a:extLst>
              <a:ext uri="{FF2B5EF4-FFF2-40B4-BE49-F238E27FC236}">
                <a16:creationId xmlns:a16="http://schemas.microsoft.com/office/drawing/2014/main" id="{390AC7AE-9485-48CF-AB03-D505B64C407B}"/>
              </a:ext>
            </a:extLst>
          </p:cNvPr>
          <p:cNvGrpSpPr>
            <a:grpSpLocks/>
          </p:cNvGrpSpPr>
          <p:nvPr/>
        </p:nvGrpSpPr>
        <p:grpSpPr bwMode="auto">
          <a:xfrm>
            <a:off x="4080280" y="2708825"/>
            <a:ext cx="190500" cy="153987"/>
            <a:chOff x="4740" y="935"/>
            <a:chExt cx="725" cy="771"/>
          </a:xfrm>
        </p:grpSpPr>
        <p:sp>
          <p:nvSpPr>
            <p:cNvPr id="779" name="AutoShape 30">
              <a:extLst>
                <a:ext uri="{FF2B5EF4-FFF2-40B4-BE49-F238E27FC236}">
                  <a16:creationId xmlns:a16="http://schemas.microsoft.com/office/drawing/2014/main" id="{6605653C-B2FA-4D2D-9154-33BEB5CF97C7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4740" y="1450"/>
              <a:ext cx="725" cy="256"/>
            </a:xfrm>
            <a:prstGeom prst="cube">
              <a:avLst>
                <a:gd name="adj" fmla="val 82884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74295" tIns="8890" rIns="74295" bIns="8890"/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ja-JP" altLang="ja-JP" sz="1800">
                <a:solidFill>
                  <a:srgbClr val="000000"/>
                </a:solidFill>
                <a:latin typeface="HG丸ｺﾞｼｯｸM-PRO" pitchFamily="50" charset="-128"/>
                <a:ea typeface="HG丸ｺﾞｼｯｸM-PRO" pitchFamily="50" charset="-128"/>
              </a:endParaRPr>
            </a:p>
          </p:txBody>
        </p:sp>
        <p:grpSp>
          <p:nvGrpSpPr>
            <p:cNvPr id="780" name="Group 31">
              <a:extLst>
                <a:ext uri="{FF2B5EF4-FFF2-40B4-BE49-F238E27FC236}">
                  <a16:creationId xmlns:a16="http://schemas.microsoft.com/office/drawing/2014/main" id="{A088D7B3-A85C-490B-97B8-37F717D07CE8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 flipH="1">
              <a:off x="4893" y="1216"/>
              <a:ext cx="142" cy="278"/>
              <a:chOff x="7784" y="11496"/>
              <a:chExt cx="1673" cy="1665"/>
            </a:xfrm>
          </p:grpSpPr>
          <p:sp>
            <p:nvSpPr>
              <p:cNvPr id="832" name="AutoShape 32">
                <a:extLst>
                  <a:ext uri="{FF2B5EF4-FFF2-40B4-BE49-F238E27FC236}">
                    <a16:creationId xmlns:a16="http://schemas.microsoft.com/office/drawing/2014/main" id="{316A3E30-97E1-47BF-A80D-D1A498B0C5F8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829"/>
                <a:ext cx="1673" cy="133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2698 w 21600"/>
                  <a:gd name="T13" fmla="*/ 2692 h 21600"/>
                  <a:gd name="T14" fmla="*/ 18902 w 21600"/>
                  <a:gd name="T15" fmla="*/ 18908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1792" y="21600"/>
                    </a:lnTo>
                    <a:lnTo>
                      <a:pt x="19808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ja-JP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833" name="Rectangle 33">
                <a:extLst>
                  <a:ext uri="{FF2B5EF4-FFF2-40B4-BE49-F238E27FC236}">
                    <a16:creationId xmlns:a16="http://schemas.microsoft.com/office/drawing/2014/main" id="{BA6D9AA3-A2E4-41EB-BA4F-950121A10CF7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496"/>
                <a:ext cx="1673" cy="333"/>
              </a:xfrm>
              <a:prstGeom prst="rect">
                <a:avLst/>
              </a:pr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ja-JP" altLang="ja-JP" sz="1800">
                  <a:solidFill>
                    <a:srgbClr val="000000"/>
                  </a:solidFill>
                  <a:latin typeface="HG丸ｺﾞｼｯｸM-PRO" pitchFamily="50" charset="-128"/>
                  <a:ea typeface="HG丸ｺﾞｼｯｸM-PRO" pitchFamily="50" charset="-128"/>
                </a:endParaRPr>
              </a:p>
            </p:txBody>
          </p:sp>
        </p:grpSp>
        <p:grpSp>
          <p:nvGrpSpPr>
            <p:cNvPr id="781" name="Group 34">
              <a:extLst>
                <a:ext uri="{FF2B5EF4-FFF2-40B4-BE49-F238E27FC236}">
                  <a16:creationId xmlns:a16="http://schemas.microsoft.com/office/drawing/2014/main" id="{5019D84E-1879-481E-B828-4D40BD46F8F7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 flipH="1">
              <a:off x="5048" y="1216"/>
              <a:ext cx="142" cy="278"/>
              <a:chOff x="7784" y="11496"/>
              <a:chExt cx="1673" cy="1665"/>
            </a:xfrm>
          </p:grpSpPr>
          <p:sp>
            <p:nvSpPr>
              <p:cNvPr id="830" name="AutoShape 35">
                <a:extLst>
                  <a:ext uri="{FF2B5EF4-FFF2-40B4-BE49-F238E27FC236}">
                    <a16:creationId xmlns:a16="http://schemas.microsoft.com/office/drawing/2014/main" id="{67FBD30A-17EF-42AB-8CCE-1FAA20E501A2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829"/>
                <a:ext cx="1673" cy="133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2698 w 21600"/>
                  <a:gd name="T13" fmla="*/ 2692 h 21600"/>
                  <a:gd name="T14" fmla="*/ 18902 w 21600"/>
                  <a:gd name="T15" fmla="*/ 18908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1792" y="21600"/>
                    </a:lnTo>
                    <a:lnTo>
                      <a:pt x="19808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ja-JP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831" name="Rectangle 36">
                <a:extLst>
                  <a:ext uri="{FF2B5EF4-FFF2-40B4-BE49-F238E27FC236}">
                    <a16:creationId xmlns:a16="http://schemas.microsoft.com/office/drawing/2014/main" id="{E68A7C07-016E-4A34-8DD2-4625451A0946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496"/>
                <a:ext cx="1673" cy="333"/>
              </a:xfrm>
              <a:prstGeom prst="rect">
                <a:avLst/>
              </a:pr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ja-JP" altLang="ja-JP" sz="1800">
                  <a:solidFill>
                    <a:srgbClr val="000000"/>
                  </a:solidFill>
                  <a:latin typeface="HG丸ｺﾞｼｯｸM-PRO" pitchFamily="50" charset="-128"/>
                  <a:ea typeface="HG丸ｺﾞｼｯｸM-PRO" pitchFamily="50" charset="-128"/>
                </a:endParaRPr>
              </a:p>
            </p:txBody>
          </p:sp>
        </p:grpSp>
        <p:grpSp>
          <p:nvGrpSpPr>
            <p:cNvPr id="782" name="Group 37">
              <a:extLst>
                <a:ext uri="{FF2B5EF4-FFF2-40B4-BE49-F238E27FC236}">
                  <a16:creationId xmlns:a16="http://schemas.microsoft.com/office/drawing/2014/main" id="{BB6296F2-799B-49F5-BE09-9F514523ECE6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 flipH="1">
              <a:off x="5203" y="1216"/>
              <a:ext cx="143" cy="278"/>
              <a:chOff x="7784" y="11496"/>
              <a:chExt cx="1673" cy="1665"/>
            </a:xfrm>
          </p:grpSpPr>
          <p:sp>
            <p:nvSpPr>
              <p:cNvPr id="828" name="AutoShape 38">
                <a:extLst>
                  <a:ext uri="{FF2B5EF4-FFF2-40B4-BE49-F238E27FC236}">
                    <a16:creationId xmlns:a16="http://schemas.microsoft.com/office/drawing/2014/main" id="{15F0B6CD-33A6-4E69-8732-09DABE00F440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829"/>
                <a:ext cx="1673" cy="133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2698 w 21600"/>
                  <a:gd name="T13" fmla="*/ 2692 h 21600"/>
                  <a:gd name="T14" fmla="*/ 18902 w 21600"/>
                  <a:gd name="T15" fmla="*/ 18908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1792" y="21600"/>
                    </a:lnTo>
                    <a:lnTo>
                      <a:pt x="19808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ja-JP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829" name="Rectangle 39">
                <a:extLst>
                  <a:ext uri="{FF2B5EF4-FFF2-40B4-BE49-F238E27FC236}">
                    <a16:creationId xmlns:a16="http://schemas.microsoft.com/office/drawing/2014/main" id="{5C0B79D5-800C-4833-9418-3BC6A4B614C6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496"/>
                <a:ext cx="1673" cy="333"/>
              </a:xfrm>
              <a:prstGeom prst="rect">
                <a:avLst/>
              </a:pr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ja-JP" altLang="ja-JP" sz="1800">
                  <a:solidFill>
                    <a:srgbClr val="000000"/>
                  </a:solidFill>
                  <a:latin typeface="HG丸ｺﾞｼｯｸM-PRO" pitchFamily="50" charset="-128"/>
                  <a:ea typeface="HG丸ｺﾞｼｯｸM-PRO" pitchFamily="50" charset="-128"/>
                </a:endParaRPr>
              </a:p>
            </p:txBody>
          </p:sp>
        </p:grpSp>
        <p:grpSp>
          <p:nvGrpSpPr>
            <p:cNvPr id="783" name="Group 40">
              <a:extLst>
                <a:ext uri="{FF2B5EF4-FFF2-40B4-BE49-F238E27FC236}">
                  <a16:creationId xmlns:a16="http://schemas.microsoft.com/office/drawing/2014/main" id="{843AB887-30AF-4A26-99C9-DE54743916D9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 flipH="1">
              <a:off x="4853" y="1292"/>
              <a:ext cx="142" cy="277"/>
              <a:chOff x="7784" y="11496"/>
              <a:chExt cx="1673" cy="1665"/>
            </a:xfrm>
          </p:grpSpPr>
          <p:sp>
            <p:nvSpPr>
              <p:cNvPr id="826" name="AutoShape 41">
                <a:extLst>
                  <a:ext uri="{FF2B5EF4-FFF2-40B4-BE49-F238E27FC236}">
                    <a16:creationId xmlns:a16="http://schemas.microsoft.com/office/drawing/2014/main" id="{8B61EAC4-272B-4AF4-AB8D-30F7B9E389D3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829"/>
                <a:ext cx="1673" cy="133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2698 w 21600"/>
                  <a:gd name="T13" fmla="*/ 2692 h 21600"/>
                  <a:gd name="T14" fmla="*/ 18902 w 21600"/>
                  <a:gd name="T15" fmla="*/ 18908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1792" y="21600"/>
                    </a:lnTo>
                    <a:lnTo>
                      <a:pt x="19808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ja-JP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827" name="Rectangle 42">
                <a:extLst>
                  <a:ext uri="{FF2B5EF4-FFF2-40B4-BE49-F238E27FC236}">
                    <a16:creationId xmlns:a16="http://schemas.microsoft.com/office/drawing/2014/main" id="{A9809FCF-E68B-4CFE-B522-5AE29CD8A32E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496"/>
                <a:ext cx="1673" cy="333"/>
              </a:xfrm>
              <a:prstGeom prst="rect">
                <a:avLst/>
              </a:pr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ja-JP" altLang="ja-JP" sz="1800">
                  <a:solidFill>
                    <a:srgbClr val="000000"/>
                  </a:solidFill>
                  <a:latin typeface="HG丸ｺﾞｼｯｸM-PRO" pitchFamily="50" charset="-128"/>
                  <a:ea typeface="HG丸ｺﾞｼｯｸM-PRO" pitchFamily="50" charset="-128"/>
                </a:endParaRPr>
              </a:p>
            </p:txBody>
          </p:sp>
        </p:grpSp>
        <p:grpSp>
          <p:nvGrpSpPr>
            <p:cNvPr id="784" name="Group 43">
              <a:extLst>
                <a:ext uri="{FF2B5EF4-FFF2-40B4-BE49-F238E27FC236}">
                  <a16:creationId xmlns:a16="http://schemas.microsoft.com/office/drawing/2014/main" id="{7E4D35B6-5C80-4B45-9B91-1CED9DB51F0E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 flipH="1">
              <a:off x="5008" y="1292"/>
              <a:ext cx="142" cy="277"/>
              <a:chOff x="7784" y="11496"/>
              <a:chExt cx="1673" cy="1665"/>
            </a:xfrm>
          </p:grpSpPr>
          <p:sp>
            <p:nvSpPr>
              <p:cNvPr id="824" name="AutoShape 44">
                <a:extLst>
                  <a:ext uri="{FF2B5EF4-FFF2-40B4-BE49-F238E27FC236}">
                    <a16:creationId xmlns:a16="http://schemas.microsoft.com/office/drawing/2014/main" id="{3234387A-9535-401C-B44B-05A065F81F0D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829"/>
                <a:ext cx="1673" cy="133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2698 w 21600"/>
                  <a:gd name="T13" fmla="*/ 2692 h 21600"/>
                  <a:gd name="T14" fmla="*/ 18902 w 21600"/>
                  <a:gd name="T15" fmla="*/ 18908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1792" y="21600"/>
                    </a:lnTo>
                    <a:lnTo>
                      <a:pt x="19808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ja-JP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825" name="Rectangle 45">
                <a:extLst>
                  <a:ext uri="{FF2B5EF4-FFF2-40B4-BE49-F238E27FC236}">
                    <a16:creationId xmlns:a16="http://schemas.microsoft.com/office/drawing/2014/main" id="{23802736-854D-4517-A850-19A213029959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496"/>
                <a:ext cx="1673" cy="333"/>
              </a:xfrm>
              <a:prstGeom prst="rect">
                <a:avLst/>
              </a:pr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ja-JP" altLang="ja-JP" sz="1800">
                  <a:solidFill>
                    <a:srgbClr val="000000"/>
                  </a:solidFill>
                  <a:latin typeface="HG丸ｺﾞｼｯｸM-PRO" pitchFamily="50" charset="-128"/>
                  <a:ea typeface="HG丸ｺﾞｼｯｸM-PRO" pitchFamily="50" charset="-128"/>
                </a:endParaRPr>
              </a:p>
            </p:txBody>
          </p:sp>
        </p:grpSp>
        <p:grpSp>
          <p:nvGrpSpPr>
            <p:cNvPr id="785" name="Group 46">
              <a:extLst>
                <a:ext uri="{FF2B5EF4-FFF2-40B4-BE49-F238E27FC236}">
                  <a16:creationId xmlns:a16="http://schemas.microsoft.com/office/drawing/2014/main" id="{39375746-EA15-49A3-AEF5-1DE18D64884A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 flipH="1">
              <a:off x="5164" y="1292"/>
              <a:ext cx="142" cy="277"/>
              <a:chOff x="7784" y="11496"/>
              <a:chExt cx="1673" cy="1665"/>
            </a:xfrm>
          </p:grpSpPr>
          <p:sp>
            <p:nvSpPr>
              <p:cNvPr id="822" name="AutoShape 47">
                <a:extLst>
                  <a:ext uri="{FF2B5EF4-FFF2-40B4-BE49-F238E27FC236}">
                    <a16:creationId xmlns:a16="http://schemas.microsoft.com/office/drawing/2014/main" id="{BF04B349-EC44-4F74-9D07-CFBF264A08A3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829"/>
                <a:ext cx="1673" cy="133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2698 w 21600"/>
                  <a:gd name="T13" fmla="*/ 2692 h 21600"/>
                  <a:gd name="T14" fmla="*/ 18902 w 21600"/>
                  <a:gd name="T15" fmla="*/ 18908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1792" y="21600"/>
                    </a:lnTo>
                    <a:lnTo>
                      <a:pt x="19808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ja-JP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823" name="Rectangle 48">
                <a:extLst>
                  <a:ext uri="{FF2B5EF4-FFF2-40B4-BE49-F238E27FC236}">
                    <a16:creationId xmlns:a16="http://schemas.microsoft.com/office/drawing/2014/main" id="{86BD9D42-CF1C-4372-A955-02331A98FCA0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496"/>
                <a:ext cx="1673" cy="333"/>
              </a:xfrm>
              <a:prstGeom prst="rect">
                <a:avLst/>
              </a:pr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ja-JP" altLang="ja-JP" sz="1800">
                  <a:solidFill>
                    <a:srgbClr val="000000"/>
                  </a:solidFill>
                  <a:latin typeface="HG丸ｺﾞｼｯｸM-PRO" pitchFamily="50" charset="-128"/>
                  <a:ea typeface="HG丸ｺﾞｼｯｸM-PRO" pitchFamily="50" charset="-128"/>
                </a:endParaRPr>
              </a:p>
            </p:txBody>
          </p:sp>
        </p:grpSp>
        <p:grpSp>
          <p:nvGrpSpPr>
            <p:cNvPr id="786" name="Group 49">
              <a:extLst>
                <a:ext uri="{FF2B5EF4-FFF2-40B4-BE49-F238E27FC236}">
                  <a16:creationId xmlns:a16="http://schemas.microsoft.com/office/drawing/2014/main" id="{DEB2064A-1089-4F5D-83B6-A11AC139C6CA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 flipH="1">
              <a:off x="4811" y="1373"/>
              <a:ext cx="143" cy="277"/>
              <a:chOff x="7784" y="11496"/>
              <a:chExt cx="1673" cy="1665"/>
            </a:xfrm>
          </p:grpSpPr>
          <p:sp>
            <p:nvSpPr>
              <p:cNvPr id="820" name="AutoShape 50">
                <a:extLst>
                  <a:ext uri="{FF2B5EF4-FFF2-40B4-BE49-F238E27FC236}">
                    <a16:creationId xmlns:a16="http://schemas.microsoft.com/office/drawing/2014/main" id="{B6F944BB-2E9A-4D60-8B1D-0D9D9A61EB91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829"/>
                <a:ext cx="1673" cy="133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2698 w 21600"/>
                  <a:gd name="T13" fmla="*/ 2692 h 21600"/>
                  <a:gd name="T14" fmla="*/ 18902 w 21600"/>
                  <a:gd name="T15" fmla="*/ 18908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1792" y="21600"/>
                    </a:lnTo>
                    <a:lnTo>
                      <a:pt x="19808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ja-JP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821" name="Rectangle 51">
                <a:extLst>
                  <a:ext uri="{FF2B5EF4-FFF2-40B4-BE49-F238E27FC236}">
                    <a16:creationId xmlns:a16="http://schemas.microsoft.com/office/drawing/2014/main" id="{A30DE8C8-C9A5-46D9-A554-066B5A1CFCC9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496"/>
                <a:ext cx="1673" cy="333"/>
              </a:xfrm>
              <a:prstGeom prst="rect">
                <a:avLst/>
              </a:pr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ja-JP" altLang="ja-JP" sz="1800">
                  <a:solidFill>
                    <a:srgbClr val="000000"/>
                  </a:solidFill>
                  <a:latin typeface="HG丸ｺﾞｼｯｸM-PRO" pitchFamily="50" charset="-128"/>
                  <a:ea typeface="HG丸ｺﾞｼｯｸM-PRO" pitchFamily="50" charset="-128"/>
                </a:endParaRPr>
              </a:p>
            </p:txBody>
          </p:sp>
        </p:grpSp>
        <p:grpSp>
          <p:nvGrpSpPr>
            <p:cNvPr id="787" name="Group 52">
              <a:extLst>
                <a:ext uri="{FF2B5EF4-FFF2-40B4-BE49-F238E27FC236}">
                  <a16:creationId xmlns:a16="http://schemas.microsoft.com/office/drawing/2014/main" id="{CF227EE5-EF37-41A8-83A1-C8F5CF55ECAB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 flipH="1">
              <a:off x="4966" y="1373"/>
              <a:ext cx="143" cy="277"/>
              <a:chOff x="7784" y="11496"/>
              <a:chExt cx="1673" cy="1665"/>
            </a:xfrm>
          </p:grpSpPr>
          <p:sp>
            <p:nvSpPr>
              <p:cNvPr id="818" name="AutoShape 53">
                <a:extLst>
                  <a:ext uri="{FF2B5EF4-FFF2-40B4-BE49-F238E27FC236}">
                    <a16:creationId xmlns:a16="http://schemas.microsoft.com/office/drawing/2014/main" id="{E1B6F41D-145D-43EF-B016-724620E729CB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829"/>
                <a:ext cx="1673" cy="133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2698 w 21600"/>
                  <a:gd name="T13" fmla="*/ 2692 h 21600"/>
                  <a:gd name="T14" fmla="*/ 18902 w 21600"/>
                  <a:gd name="T15" fmla="*/ 18908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1792" y="21600"/>
                    </a:lnTo>
                    <a:lnTo>
                      <a:pt x="19808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ja-JP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819" name="Rectangle 54">
                <a:extLst>
                  <a:ext uri="{FF2B5EF4-FFF2-40B4-BE49-F238E27FC236}">
                    <a16:creationId xmlns:a16="http://schemas.microsoft.com/office/drawing/2014/main" id="{0D5CA268-B96C-48F3-9B97-FD54ECD29CDD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496"/>
                <a:ext cx="1673" cy="333"/>
              </a:xfrm>
              <a:prstGeom prst="rect">
                <a:avLst/>
              </a:pr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ja-JP" altLang="ja-JP" sz="1800">
                  <a:solidFill>
                    <a:srgbClr val="000000"/>
                  </a:solidFill>
                  <a:latin typeface="HG丸ｺﾞｼｯｸM-PRO" pitchFamily="50" charset="-128"/>
                  <a:ea typeface="HG丸ｺﾞｼｯｸM-PRO" pitchFamily="50" charset="-128"/>
                </a:endParaRPr>
              </a:p>
            </p:txBody>
          </p:sp>
        </p:grpSp>
        <p:grpSp>
          <p:nvGrpSpPr>
            <p:cNvPr id="788" name="Group 55">
              <a:extLst>
                <a:ext uri="{FF2B5EF4-FFF2-40B4-BE49-F238E27FC236}">
                  <a16:creationId xmlns:a16="http://schemas.microsoft.com/office/drawing/2014/main" id="{118DA56A-DE08-4FF5-84E6-8B29A71CD1D5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 flipH="1">
              <a:off x="5122" y="1373"/>
              <a:ext cx="142" cy="277"/>
              <a:chOff x="7784" y="11496"/>
              <a:chExt cx="1673" cy="1665"/>
            </a:xfrm>
          </p:grpSpPr>
          <p:sp>
            <p:nvSpPr>
              <p:cNvPr id="816" name="AutoShape 56">
                <a:extLst>
                  <a:ext uri="{FF2B5EF4-FFF2-40B4-BE49-F238E27FC236}">
                    <a16:creationId xmlns:a16="http://schemas.microsoft.com/office/drawing/2014/main" id="{74C94F81-ED73-40E2-BA07-B53D0072C940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829"/>
                <a:ext cx="1673" cy="133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2698 w 21600"/>
                  <a:gd name="T13" fmla="*/ 2692 h 21600"/>
                  <a:gd name="T14" fmla="*/ 18902 w 21600"/>
                  <a:gd name="T15" fmla="*/ 18908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1792" y="21600"/>
                    </a:lnTo>
                    <a:lnTo>
                      <a:pt x="19808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ja-JP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817" name="Rectangle 57">
                <a:extLst>
                  <a:ext uri="{FF2B5EF4-FFF2-40B4-BE49-F238E27FC236}">
                    <a16:creationId xmlns:a16="http://schemas.microsoft.com/office/drawing/2014/main" id="{B1DA9AEB-A077-48FC-A2C2-F764170A55ED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496"/>
                <a:ext cx="1673" cy="333"/>
              </a:xfrm>
              <a:prstGeom prst="rect">
                <a:avLst/>
              </a:pr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ja-JP" altLang="ja-JP" sz="1800">
                  <a:solidFill>
                    <a:srgbClr val="000000"/>
                  </a:solidFill>
                  <a:latin typeface="HG丸ｺﾞｼｯｸM-PRO" pitchFamily="50" charset="-128"/>
                  <a:ea typeface="HG丸ｺﾞｼｯｸM-PRO" pitchFamily="50" charset="-128"/>
                </a:endParaRPr>
              </a:p>
            </p:txBody>
          </p:sp>
        </p:grpSp>
        <p:grpSp>
          <p:nvGrpSpPr>
            <p:cNvPr id="789" name="Group 58">
              <a:extLst>
                <a:ext uri="{FF2B5EF4-FFF2-40B4-BE49-F238E27FC236}">
                  <a16:creationId xmlns:a16="http://schemas.microsoft.com/office/drawing/2014/main" id="{3C14DC68-15F8-4A38-84D2-6F85326E2D9D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 flipH="1">
              <a:off x="4892" y="935"/>
              <a:ext cx="143" cy="278"/>
              <a:chOff x="7784" y="11496"/>
              <a:chExt cx="1673" cy="1665"/>
            </a:xfrm>
          </p:grpSpPr>
          <p:sp>
            <p:nvSpPr>
              <p:cNvPr id="814" name="AutoShape 59">
                <a:extLst>
                  <a:ext uri="{FF2B5EF4-FFF2-40B4-BE49-F238E27FC236}">
                    <a16:creationId xmlns:a16="http://schemas.microsoft.com/office/drawing/2014/main" id="{FA96335F-BF8A-46B5-8E5B-881B52F8932B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829"/>
                <a:ext cx="1673" cy="133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2698 w 21600"/>
                  <a:gd name="T13" fmla="*/ 2692 h 21600"/>
                  <a:gd name="T14" fmla="*/ 18902 w 21600"/>
                  <a:gd name="T15" fmla="*/ 18908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1792" y="21600"/>
                    </a:lnTo>
                    <a:lnTo>
                      <a:pt x="19808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ja-JP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815" name="Rectangle 60">
                <a:extLst>
                  <a:ext uri="{FF2B5EF4-FFF2-40B4-BE49-F238E27FC236}">
                    <a16:creationId xmlns:a16="http://schemas.microsoft.com/office/drawing/2014/main" id="{AA1C121B-8708-49EA-B3CB-E2DC9E766545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496"/>
                <a:ext cx="1673" cy="333"/>
              </a:xfrm>
              <a:prstGeom prst="rect">
                <a:avLst/>
              </a:pr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ja-JP" altLang="ja-JP" sz="1800">
                  <a:solidFill>
                    <a:srgbClr val="000000"/>
                  </a:solidFill>
                  <a:latin typeface="HG丸ｺﾞｼｯｸM-PRO" pitchFamily="50" charset="-128"/>
                  <a:ea typeface="HG丸ｺﾞｼｯｸM-PRO" pitchFamily="50" charset="-128"/>
                </a:endParaRPr>
              </a:p>
            </p:txBody>
          </p:sp>
        </p:grpSp>
        <p:grpSp>
          <p:nvGrpSpPr>
            <p:cNvPr id="790" name="Group 61">
              <a:extLst>
                <a:ext uri="{FF2B5EF4-FFF2-40B4-BE49-F238E27FC236}">
                  <a16:creationId xmlns:a16="http://schemas.microsoft.com/office/drawing/2014/main" id="{76F2C9DD-62AE-42D9-8939-AB1315DF2491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 flipH="1">
              <a:off x="5047" y="935"/>
              <a:ext cx="143" cy="278"/>
              <a:chOff x="7784" y="11496"/>
              <a:chExt cx="1673" cy="1665"/>
            </a:xfrm>
          </p:grpSpPr>
          <p:sp>
            <p:nvSpPr>
              <p:cNvPr id="812" name="AutoShape 62">
                <a:extLst>
                  <a:ext uri="{FF2B5EF4-FFF2-40B4-BE49-F238E27FC236}">
                    <a16:creationId xmlns:a16="http://schemas.microsoft.com/office/drawing/2014/main" id="{EB900D04-28AB-4FB3-9DB8-2B800F8A63FC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829"/>
                <a:ext cx="1673" cy="133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2698 w 21600"/>
                  <a:gd name="T13" fmla="*/ 2692 h 21600"/>
                  <a:gd name="T14" fmla="*/ 18902 w 21600"/>
                  <a:gd name="T15" fmla="*/ 18908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1792" y="21600"/>
                    </a:lnTo>
                    <a:lnTo>
                      <a:pt x="19808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ja-JP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813" name="Rectangle 63">
                <a:extLst>
                  <a:ext uri="{FF2B5EF4-FFF2-40B4-BE49-F238E27FC236}">
                    <a16:creationId xmlns:a16="http://schemas.microsoft.com/office/drawing/2014/main" id="{2AA08E9B-EE86-4377-965B-05C1E18C7ADC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496"/>
                <a:ext cx="1673" cy="333"/>
              </a:xfrm>
              <a:prstGeom prst="rect">
                <a:avLst/>
              </a:pr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ja-JP" altLang="ja-JP" sz="1800">
                  <a:solidFill>
                    <a:srgbClr val="000000"/>
                  </a:solidFill>
                  <a:latin typeface="HG丸ｺﾞｼｯｸM-PRO" pitchFamily="50" charset="-128"/>
                  <a:ea typeface="HG丸ｺﾞｼｯｸM-PRO" pitchFamily="50" charset="-128"/>
                </a:endParaRPr>
              </a:p>
            </p:txBody>
          </p:sp>
        </p:grpSp>
        <p:grpSp>
          <p:nvGrpSpPr>
            <p:cNvPr id="791" name="Group 64">
              <a:extLst>
                <a:ext uri="{FF2B5EF4-FFF2-40B4-BE49-F238E27FC236}">
                  <a16:creationId xmlns:a16="http://schemas.microsoft.com/office/drawing/2014/main" id="{01999218-B49E-400F-A6B5-0B6105D2A319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 flipH="1">
              <a:off x="5203" y="935"/>
              <a:ext cx="142" cy="278"/>
              <a:chOff x="7784" y="11496"/>
              <a:chExt cx="1673" cy="1665"/>
            </a:xfrm>
          </p:grpSpPr>
          <p:sp>
            <p:nvSpPr>
              <p:cNvPr id="810" name="AutoShape 65">
                <a:extLst>
                  <a:ext uri="{FF2B5EF4-FFF2-40B4-BE49-F238E27FC236}">
                    <a16:creationId xmlns:a16="http://schemas.microsoft.com/office/drawing/2014/main" id="{84BE7251-7715-4C2C-9020-B92425E59659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829"/>
                <a:ext cx="1673" cy="133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2698 w 21600"/>
                  <a:gd name="T13" fmla="*/ 2692 h 21600"/>
                  <a:gd name="T14" fmla="*/ 18902 w 21600"/>
                  <a:gd name="T15" fmla="*/ 18908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1792" y="21600"/>
                    </a:lnTo>
                    <a:lnTo>
                      <a:pt x="19808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ja-JP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811" name="Rectangle 66">
                <a:extLst>
                  <a:ext uri="{FF2B5EF4-FFF2-40B4-BE49-F238E27FC236}">
                    <a16:creationId xmlns:a16="http://schemas.microsoft.com/office/drawing/2014/main" id="{E58B1610-39EE-4148-AA6A-22CF97E74D65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496"/>
                <a:ext cx="1673" cy="333"/>
              </a:xfrm>
              <a:prstGeom prst="rect">
                <a:avLst/>
              </a:pr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ja-JP" altLang="ja-JP" sz="1800">
                  <a:solidFill>
                    <a:srgbClr val="000000"/>
                  </a:solidFill>
                  <a:latin typeface="HG丸ｺﾞｼｯｸM-PRO" pitchFamily="50" charset="-128"/>
                  <a:ea typeface="HG丸ｺﾞｼｯｸM-PRO" pitchFamily="50" charset="-128"/>
                </a:endParaRPr>
              </a:p>
            </p:txBody>
          </p:sp>
        </p:grpSp>
        <p:grpSp>
          <p:nvGrpSpPr>
            <p:cNvPr id="792" name="Group 67">
              <a:extLst>
                <a:ext uri="{FF2B5EF4-FFF2-40B4-BE49-F238E27FC236}">
                  <a16:creationId xmlns:a16="http://schemas.microsoft.com/office/drawing/2014/main" id="{D6A7A338-5A59-4A50-A85B-EF5436E81FB4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 flipH="1">
              <a:off x="4853" y="1010"/>
              <a:ext cx="142" cy="277"/>
              <a:chOff x="7784" y="11496"/>
              <a:chExt cx="1673" cy="1665"/>
            </a:xfrm>
          </p:grpSpPr>
          <p:sp>
            <p:nvSpPr>
              <p:cNvPr id="808" name="AutoShape 68">
                <a:extLst>
                  <a:ext uri="{FF2B5EF4-FFF2-40B4-BE49-F238E27FC236}">
                    <a16:creationId xmlns:a16="http://schemas.microsoft.com/office/drawing/2014/main" id="{3502A0E0-2833-422E-B388-4258B3052DF0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829"/>
                <a:ext cx="1673" cy="133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2698 w 21600"/>
                  <a:gd name="T13" fmla="*/ 2692 h 21600"/>
                  <a:gd name="T14" fmla="*/ 18902 w 21600"/>
                  <a:gd name="T15" fmla="*/ 18908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1792" y="21600"/>
                    </a:lnTo>
                    <a:lnTo>
                      <a:pt x="19808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ja-JP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809" name="Rectangle 69">
                <a:extLst>
                  <a:ext uri="{FF2B5EF4-FFF2-40B4-BE49-F238E27FC236}">
                    <a16:creationId xmlns:a16="http://schemas.microsoft.com/office/drawing/2014/main" id="{FB1FCD54-51DC-4AA0-91FC-F08CB1562B27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496"/>
                <a:ext cx="1673" cy="333"/>
              </a:xfrm>
              <a:prstGeom prst="rect">
                <a:avLst/>
              </a:pr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ja-JP" altLang="ja-JP" sz="1800">
                  <a:solidFill>
                    <a:srgbClr val="000000"/>
                  </a:solidFill>
                  <a:latin typeface="HG丸ｺﾞｼｯｸM-PRO" pitchFamily="50" charset="-128"/>
                  <a:ea typeface="HG丸ｺﾞｼｯｸM-PRO" pitchFamily="50" charset="-128"/>
                </a:endParaRPr>
              </a:p>
            </p:txBody>
          </p:sp>
        </p:grpSp>
        <p:grpSp>
          <p:nvGrpSpPr>
            <p:cNvPr id="793" name="Group 70">
              <a:extLst>
                <a:ext uri="{FF2B5EF4-FFF2-40B4-BE49-F238E27FC236}">
                  <a16:creationId xmlns:a16="http://schemas.microsoft.com/office/drawing/2014/main" id="{1C781A4F-19E5-4CF5-B966-72EDF20B54CD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 flipH="1">
              <a:off x="5008" y="1010"/>
              <a:ext cx="142" cy="277"/>
              <a:chOff x="7784" y="11496"/>
              <a:chExt cx="1673" cy="1665"/>
            </a:xfrm>
          </p:grpSpPr>
          <p:sp>
            <p:nvSpPr>
              <p:cNvPr id="806" name="AutoShape 71">
                <a:extLst>
                  <a:ext uri="{FF2B5EF4-FFF2-40B4-BE49-F238E27FC236}">
                    <a16:creationId xmlns:a16="http://schemas.microsoft.com/office/drawing/2014/main" id="{53B4265E-4A33-40D3-B0E0-4169F6AF3DB8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829"/>
                <a:ext cx="1673" cy="133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2698 w 21600"/>
                  <a:gd name="T13" fmla="*/ 2692 h 21600"/>
                  <a:gd name="T14" fmla="*/ 18902 w 21600"/>
                  <a:gd name="T15" fmla="*/ 18908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1792" y="21600"/>
                    </a:lnTo>
                    <a:lnTo>
                      <a:pt x="19808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ja-JP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807" name="Rectangle 72">
                <a:extLst>
                  <a:ext uri="{FF2B5EF4-FFF2-40B4-BE49-F238E27FC236}">
                    <a16:creationId xmlns:a16="http://schemas.microsoft.com/office/drawing/2014/main" id="{1442FD0D-77E2-4296-83E5-6268415FD4D6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496"/>
                <a:ext cx="1673" cy="333"/>
              </a:xfrm>
              <a:prstGeom prst="rect">
                <a:avLst/>
              </a:pr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ja-JP" altLang="ja-JP" sz="1800">
                  <a:solidFill>
                    <a:srgbClr val="000000"/>
                  </a:solidFill>
                  <a:latin typeface="HG丸ｺﾞｼｯｸM-PRO" pitchFamily="50" charset="-128"/>
                  <a:ea typeface="HG丸ｺﾞｼｯｸM-PRO" pitchFamily="50" charset="-128"/>
                </a:endParaRPr>
              </a:p>
            </p:txBody>
          </p:sp>
        </p:grpSp>
        <p:grpSp>
          <p:nvGrpSpPr>
            <p:cNvPr id="794" name="Group 73">
              <a:extLst>
                <a:ext uri="{FF2B5EF4-FFF2-40B4-BE49-F238E27FC236}">
                  <a16:creationId xmlns:a16="http://schemas.microsoft.com/office/drawing/2014/main" id="{5FCF2C63-FED3-4FC5-81D6-5391DE631AF4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 flipH="1">
              <a:off x="5164" y="1010"/>
              <a:ext cx="142" cy="277"/>
              <a:chOff x="7784" y="11496"/>
              <a:chExt cx="1673" cy="1665"/>
            </a:xfrm>
          </p:grpSpPr>
          <p:sp>
            <p:nvSpPr>
              <p:cNvPr id="804" name="AutoShape 74">
                <a:extLst>
                  <a:ext uri="{FF2B5EF4-FFF2-40B4-BE49-F238E27FC236}">
                    <a16:creationId xmlns:a16="http://schemas.microsoft.com/office/drawing/2014/main" id="{47052509-13E2-4A88-A178-5E47898ABFE9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829"/>
                <a:ext cx="1673" cy="133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2698 w 21600"/>
                  <a:gd name="T13" fmla="*/ 2692 h 21600"/>
                  <a:gd name="T14" fmla="*/ 18902 w 21600"/>
                  <a:gd name="T15" fmla="*/ 18908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1792" y="21600"/>
                    </a:lnTo>
                    <a:lnTo>
                      <a:pt x="19808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ja-JP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805" name="Rectangle 75">
                <a:extLst>
                  <a:ext uri="{FF2B5EF4-FFF2-40B4-BE49-F238E27FC236}">
                    <a16:creationId xmlns:a16="http://schemas.microsoft.com/office/drawing/2014/main" id="{8E4891CF-B535-4D0E-95EE-8E043F88D174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496"/>
                <a:ext cx="1673" cy="333"/>
              </a:xfrm>
              <a:prstGeom prst="rect">
                <a:avLst/>
              </a:pr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ja-JP" altLang="ja-JP" sz="1800">
                  <a:solidFill>
                    <a:srgbClr val="000000"/>
                  </a:solidFill>
                  <a:latin typeface="HG丸ｺﾞｼｯｸM-PRO" pitchFamily="50" charset="-128"/>
                  <a:ea typeface="HG丸ｺﾞｼｯｸM-PRO" pitchFamily="50" charset="-128"/>
                </a:endParaRPr>
              </a:p>
            </p:txBody>
          </p:sp>
        </p:grpSp>
        <p:grpSp>
          <p:nvGrpSpPr>
            <p:cNvPr id="795" name="Group 76">
              <a:extLst>
                <a:ext uri="{FF2B5EF4-FFF2-40B4-BE49-F238E27FC236}">
                  <a16:creationId xmlns:a16="http://schemas.microsoft.com/office/drawing/2014/main" id="{E94463CC-50EB-403C-BF0A-08B233446E90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 flipH="1">
              <a:off x="4811" y="1091"/>
              <a:ext cx="142" cy="277"/>
              <a:chOff x="7784" y="11496"/>
              <a:chExt cx="1673" cy="1665"/>
            </a:xfrm>
          </p:grpSpPr>
          <p:sp>
            <p:nvSpPr>
              <p:cNvPr id="802" name="AutoShape 77">
                <a:extLst>
                  <a:ext uri="{FF2B5EF4-FFF2-40B4-BE49-F238E27FC236}">
                    <a16:creationId xmlns:a16="http://schemas.microsoft.com/office/drawing/2014/main" id="{50576EF2-C71D-4044-8E21-26EBA307BEC5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829"/>
                <a:ext cx="1673" cy="133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2698 w 21600"/>
                  <a:gd name="T13" fmla="*/ 2692 h 21600"/>
                  <a:gd name="T14" fmla="*/ 18902 w 21600"/>
                  <a:gd name="T15" fmla="*/ 18908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1792" y="21600"/>
                    </a:lnTo>
                    <a:lnTo>
                      <a:pt x="19808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ja-JP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803" name="Rectangle 78">
                <a:extLst>
                  <a:ext uri="{FF2B5EF4-FFF2-40B4-BE49-F238E27FC236}">
                    <a16:creationId xmlns:a16="http://schemas.microsoft.com/office/drawing/2014/main" id="{2B88236D-E89A-4015-9376-79016FF98302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496"/>
                <a:ext cx="1673" cy="333"/>
              </a:xfrm>
              <a:prstGeom prst="rect">
                <a:avLst/>
              </a:pr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ja-JP" altLang="ja-JP" sz="800">
                  <a:solidFill>
                    <a:srgbClr val="000000"/>
                  </a:solidFill>
                  <a:latin typeface="HG丸ｺﾞｼｯｸM-PRO" pitchFamily="50" charset="-128"/>
                  <a:ea typeface="HG丸ｺﾞｼｯｸM-PRO" pitchFamily="50" charset="-128"/>
                </a:endParaRPr>
              </a:p>
            </p:txBody>
          </p:sp>
        </p:grpSp>
        <p:grpSp>
          <p:nvGrpSpPr>
            <p:cNvPr id="796" name="Group 79">
              <a:extLst>
                <a:ext uri="{FF2B5EF4-FFF2-40B4-BE49-F238E27FC236}">
                  <a16:creationId xmlns:a16="http://schemas.microsoft.com/office/drawing/2014/main" id="{A84040EC-8246-47F4-9EBB-99F2D5047960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 flipH="1">
              <a:off x="4966" y="1091"/>
              <a:ext cx="142" cy="277"/>
              <a:chOff x="7784" y="11496"/>
              <a:chExt cx="1673" cy="1665"/>
            </a:xfrm>
          </p:grpSpPr>
          <p:sp>
            <p:nvSpPr>
              <p:cNvPr id="800" name="AutoShape 80">
                <a:extLst>
                  <a:ext uri="{FF2B5EF4-FFF2-40B4-BE49-F238E27FC236}">
                    <a16:creationId xmlns:a16="http://schemas.microsoft.com/office/drawing/2014/main" id="{4D854576-A8AA-4E85-AB31-568EAE7ACCC2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829"/>
                <a:ext cx="1673" cy="133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2698 w 21600"/>
                  <a:gd name="T13" fmla="*/ 2692 h 21600"/>
                  <a:gd name="T14" fmla="*/ 18902 w 21600"/>
                  <a:gd name="T15" fmla="*/ 18908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1792" y="21600"/>
                    </a:lnTo>
                    <a:lnTo>
                      <a:pt x="19808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ja-JP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801" name="Rectangle 81">
                <a:extLst>
                  <a:ext uri="{FF2B5EF4-FFF2-40B4-BE49-F238E27FC236}">
                    <a16:creationId xmlns:a16="http://schemas.microsoft.com/office/drawing/2014/main" id="{DE4CFD33-A78D-4791-B0D3-D93D0F3AEA07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496"/>
                <a:ext cx="1673" cy="333"/>
              </a:xfrm>
              <a:prstGeom prst="rect">
                <a:avLst/>
              </a:pr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ja-JP" altLang="ja-JP" sz="800">
                  <a:solidFill>
                    <a:srgbClr val="000000"/>
                  </a:solidFill>
                  <a:latin typeface="HG丸ｺﾞｼｯｸM-PRO" pitchFamily="50" charset="-128"/>
                  <a:ea typeface="HG丸ｺﾞｼｯｸM-PRO" pitchFamily="50" charset="-128"/>
                </a:endParaRPr>
              </a:p>
            </p:txBody>
          </p:sp>
        </p:grpSp>
        <p:grpSp>
          <p:nvGrpSpPr>
            <p:cNvPr id="797" name="Group 82">
              <a:extLst>
                <a:ext uri="{FF2B5EF4-FFF2-40B4-BE49-F238E27FC236}">
                  <a16:creationId xmlns:a16="http://schemas.microsoft.com/office/drawing/2014/main" id="{2B505F49-E41B-4731-B1B2-CC20AAE5FB91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 flipH="1">
              <a:off x="5122" y="1091"/>
              <a:ext cx="142" cy="277"/>
              <a:chOff x="7784" y="11496"/>
              <a:chExt cx="1673" cy="1665"/>
            </a:xfrm>
          </p:grpSpPr>
          <p:sp>
            <p:nvSpPr>
              <p:cNvPr id="798" name="AutoShape 83">
                <a:extLst>
                  <a:ext uri="{FF2B5EF4-FFF2-40B4-BE49-F238E27FC236}">
                    <a16:creationId xmlns:a16="http://schemas.microsoft.com/office/drawing/2014/main" id="{2ED9FBBB-FA40-4204-BC1E-442D0A395B13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829"/>
                <a:ext cx="1673" cy="133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2698 w 21600"/>
                  <a:gd name="T13" fmla="*/ 2692 h 21600"/>
                  <a:gd name="T14" fmla="*/ 18902 w 21600"/>
                  <a:gd name="T15" fmla="*/ 18908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1792" y="21600"/>
                    </a:lnTo>
                    <a:lnTo>
                      <a:pt x="19808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ja-JP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799" name="Rectangle 84">
                <a:extLst>
                  <a:ext uri="{FF2B5EF4-FFF2-40B4-BE49-F238E27FC236}">
                    <a16:creationId xmlns:a16="http://schemas.microsoft.com/office/drawing/2014/main" id="{3DD55729-AACF-4C18-B275-3296C518F2F8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496"/>
                <a:ext cx="1673" cy="333"/>
              </a:xfrm>
              <a:prstGeom prst="rect">
                <a:avLst/>
              </a:pr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ja-JP" altLang="ja-JP" sz="1800">
                  <a:solidFill>
                    <a:srgbClr val="000000"/>
                  </a:solidFill>
                  <a:latin typeface="HG丸ｺﾞｼｯｸM-PRO" pitchFamily="50" charset="-128"/>
                  <a:ea typeface="HG丸ｺﾞｼｯｸM-PRO" pitchFamily="50" charset="-128"/>
                </a:endParaRPr>
              </a:p>
            </p:txBody>
          </p:sp>
        </p:grpSp>
      </p:grpSp>
      <p:sp>
        <p:nvSpPr>
          <p:cNvPr id="834" name="Rectangle 6">
            <a:extLst>
              <a:ext uri="{FF2B5EF4-FFF2-40B4-BE49-F238E27FC236}">
                <a16:creationId xmlns:a16="http://schemas.microsoft.com/office/drawing/2014/main" id="{0F264A3A-A49C-4E66-B0E2-C900321987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60516" y="575045"/>
            <a:ext cx="1823831" cy="390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ja-JP" altLang="en-US" sz="1400" dirty="0">
                <a:solidFill>
                  <a:srgbClr val="000000"/>
                </a:solidFill>
                <a:ea typeface="HG丸ｺﾞｼｯｸM-PRO" pitchFamily="50" charset="-128"/>
              </a:rPr>
              <a:t>　 　外回りチーム</a:t>
            </a:r>
          </a:p>
        </p:txBody>
      </p:sp>
      <p:sp>
        <p:nvSpPr>
          <p:cNvPr id="835" name="スマイル 834">
            <a:extLst>
              <a:ext uri="{FF2B5EF4-FFF2-40B4-BE49-F238E27FC236}">
                <a16:creationId xmlns:a16="http://schemas.microsoft.com/office/drawing/2014/main" id="{8E7ADD4F-9C6D-4971-B7FD-F38234A2705D}"/>
              </a:ext>
            </a:extLst>
          </p:cNvPr>
          <p:cNvSpPr/>
          <p:nvPr/>
        </p:nvSpPr>
        <p:spPr bwMode="auto">
          <a:xfrm>
            <a:off x="6317517" y="697299"/>
            <a:ext cx="144348" cy="161200"/>
          </a:xfrm>
          <a:prstGeom prst="smileyFace">
            <a:avLst>
              <a:gd name="adj" fmla="val 4653"/>
            </a:avLst>
          </a:prstGeom>
          <a:solidFill>
            <a:srgbClr val="D1FFD1"/>
          </a:solidFill>
          <a:ln w="9525" cap="flat" cmpd="sng" algn="ctr">
            <a:solidFill>
              <a:srgbClr val="48922E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50" charset="-128"/>
            </a:endParaRPr>
          </a:p>
        </p:txBody>
      </p:sp>
      <p:sp>
        <p:nvSpPr>
          <p:cNvPr id="836" name="Rectangle 13">
            <a:extLst>
              <a:ext uri="{FF2B5EF4-FFF2-40B4-BE49-F238E27FC236}">
                <a16:creationId xmlns:a16="http://schemas.microsoft.com/office/drawing/2014/main" id="{35516F1B-85A1-4F25-B741-962DAEABCF92}"/>
              </a:ext>
            </a:extLst>
          </p:cNvPr>
          <p:cNvSpPr>
            <a:spLocks noChangeArrowheads="1"/>
          </p:cNvSpPr>
          <p:nvPr/>
        </p:nvSpPr>
        <p:spPr bwMode="auto">
          <a:xfrm rot="21595198">
            <a:off x="2337632" y="3774922"/>
            <a:ext cx="2018084" cy="372748"/>
          </a:xfrm>
          <a:prstGeom prst="rect">
            <a:avLst/>
          </a:prstGeom>
          <a:noFill/>
          <a:ln w="12700">
            <a:solidFill>
              <a:schemeClr val="tx1"/>
            </a:solidFill>
            <a:prstDash val="dash"/>
            <a:miter lim="800000"/>
            <a:headEnd/>
            <a:tailEnd/>
          </a:ln>
          <a:effectLst/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ja-JP" altLang="en-US" sz="1200">
              <a:solidFill>
                <a:srgbClr val="000000"/>
              </a:solidFill>
            </a:endParaRPr>
          </a:p>
        </p:txBody>
      </p:sp>
      <p:sp>
        <p:nvSpPr>
          <p:cNvPr id="837" name="Text Box 14">
            <a:extLst>
              <a:ext uri="{FF2B5EF4-FFF2-40B4-BE49-F238E27FC236}">
                <a16:creationId xmlns:a16="http://schemas.microsoft.com/office/drawing/2014/main" id="{0108B4E3-7FEC-4525-A9FF-6C7F3281C0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83768" y="3855766"/>
            <a:ext cx="1745234" cy="246221"/>
          </a:xfrm>
          <a:prstGeom prst="rect">
            <a:avLst/>
          </a:prstGeom>
          <a:noFill/>
          <a:ln w="12700">
            <a:noFill/>
            <a:prstDash val="sys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ja-JP" altLang="en-US" sz="1000" dirty="0">
                <a:solidFill>
                  <a:srgbClr val="000000"/>
                </a:solidFill>
                <a:latin typeface="Times New Roman" pitchFamily="18" charset="0"/>
                <a:ea typeface="HG丸ｺﾞｼｯｸM-PRO" pitchFamily="50" charset="-128"/>
              </a:rPr>
              <a:t>処分畜一時静置場所</a:t>
            </a:r>
            <a:endParaRPr lang="en-US" altLang="ja-JP" sz="1000" dirty="0">
              <a:solidFill>
                <a:srgbClr val="000000"/>
              </a:solidFill>
              <a:latin typeface="Times New Roman" pitchFamily="18" charset="0"/>
              <a:ea typeface="HG丸ｺﾞｼｯｸM-PRO" pitchFamily="50" charset="-128"/>
            </a:endParaRPr>
          </a:p>
        </p:txBody>
      </p:sp>
      <p:sp>
        <p:nvSpPr>
          <p:cNvPr id="838" name="スマイル 837">
            <a:extLst>
              <a:ext uri="{FF2B5EF4-FFF2-40B4-BE49-F238E27FC236}">
                <a16:creationId xmlns:a16="http://schemas.microsoft.com/office/drawing/2014/main" id="{9B466103-5767-4340-9784-F3EAB2C9633C}"/>
              </a:ext>
            </a:extLst>
          </p:cNvPr>
          <p:cNvSpPr/>
          <p:nvPr/>
        </p:nvSpPr>
        <p:spPr bwMode="auto">
          <a:xfrm>
            <a:off x="4169355" y="3179401"/>
            <a:ext cx="144348" cy="161200"/>
          </a:xfrm>
          <a:prstGeom prst="smileyFace">
            <a:avLst>
              <a:gd name="adj" fmla="val 4653"/>
            </a:avLst>
          </a:prstGeom>
          <a:solidFill>
            <a:srgbClr val="D1FFD1"/>
          </a:solidFill>
          <a:ln w="9525" cap="flat" cmpd="sng" algn="ctr">
            <a:solidFill>
              <a:srgbClr val="48922E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50" charset="-128"/>
            </a:endParaRPr>
          </a:p>
        </p:txBody>
      </p:sp>
      <p:sp>
        <p:nvSpPr>
          <p:cNvPr id="839" name="スマイル 838">
            <a:extLst>
              <a:ext uri="{FF2B5EF4-FFF2-40B4-BE49-F238E27FC236}">
                <a16:creationId xmlns:a16="http://schemas.microsoft.com/office/drawing/2014/main" id="{74AC818E-74D2-4AE9-8B5B-1829F971830C}"/>
              </a:ext>
            </a:extLst>
          </p:cNvPr>
          <p:cNvSpPr/>
          <p:nvPr/>
        </p:nvSpPr>
        <p:spPr bwMode="auto">
          <a:xfrm>
            <a:off x="3988205" y="3871372"/>
            <a:ext cx="144348" cy="161200"/>
          </a:xfrm>
          <a:prstGeom prst="smileyFace">
            <a:avLst>
              <a:gd name="adj" fmla="val 4653"/>
            </a:avLst>
          </a:prstGeom>
          <a:solidFill>
            <a:srgbClr val="D1FFD1"/>
          </a:solidFill>
          <a:ln w="9525" cap="flat" cmpd="sng" algn="ctr">
            <a:solidFill>
              <a:srgbClr val="48922E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50" charset="-128"/>
            </a:endParaRPr>
          </a:p>
        </p:txBody>
      </p:sp>
      <p:sp>
        <p:nvSpPr>
          <p:cNvPr id="840" name="スマイル 839">
            <a:extLst>
              <a:ext uri="{FF2B5EF4-FFF2-40B4-BE49-F238E27FC236}">
                <a16:creationId xmlns:a16="http://schemas.microsoft.com/office/drawing/2014/main" id="{7305D5C2-0EC1-44FB-A81A-F31824892A3F}"/>
              </a:ext>
            </a:extLst>
          </p:cNvPr>
          <p:cNvSpPr/>
          <p:nvPr/>
        </p:nvSpPr>
        <p:spPr bwMode="auto">
          <a:xfrm>
            <a:off x="1597762" y="3302408"/>
            <a:ext cx="144348" cy="161200"/>
          </a:xfrm>
          <a:prstGeom prst="smileyFace">
            <a:avLst>
              <a:gd name="adj" fmla="val 4653"/>
            </a:avLst>
          </a:prstGeom>
          <a:solidFill>
            <a:srgbClr val="D1FFD1"/>
          </a:solidFill>
          <a:ln w="9525" cap="flat" cmpd="sng" algn="ctr">
            <a:solidFill>
              <a:srgbClr val="48922E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50" charset="-128"/>
            </a:endParaRPr>
          </a:p>
        </p:txBody>
      </p:sp>
      <p:sp>
        <p:nvSpPr>
          <p:cNvPr id="841" name="スマイル 840">
            <a:extLst>
              <a:ext uri="{FF2B5EF4-FFF2-40B4-BE49-F238E27FC236}">
                <a16:creationId xmlns:a16="http://schemas.microsoft.com/office/drawing/2014/main" id="{005CE6DD-907C-4ABD-9AB2-681D8D22C0B4}"/>
              </a:ext>
            </a:extLst>
          </p:cNvPr>
          <p:cNvSpPr/>
          <p:nvPr/>
        </p:nvSpPr>
        <p:spPr bwMode="auto">
          <a:xfrm>
            <a:off x="563783" y="3241580"/>
            <a:ext cx="144348" cy="161200"/>
          </a:xfrm>
          <a:prstGeom prst="smileyFace">
            <a:avLst>
              <a:gd name="adj" fmla="val 4653"/>
            </a:avLst>
          </a:prstGeom>
          <a:solidFill>
            <a:srgbClr val="D1FFD1"/>
          </a:solidFill>
          <a:ln w="9525" cap="flat" cmpd="sng" algn="ctr">
            <a:solidFill>
              <a:srgbClr val="48922E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50" charset="-128"/>
            </a:endParaRPr>
          </a:p>
        </p:txBody>
      </p:sp>
      <p:sp>
        <p:nvSpPr>
          <p:cNvPr id="842" name="スマイル 841">
            <a:extLst>
              <a:ext uri="{FF2B5EF4-FFF2-40B4-BE49-F238E27FC236}">
                <a16:creationId xmlns:a16="http://schemas.microsoft.com/office/drawing/2014/main" id="{7D427488-B53C-46E3-ACF7-FB01315B8CE8}"/>
              </a:ext>
            </a:extLst>
          </p:cNvPr>
          <p:cNvSpPr/>
          <p:nvPr/>
        </p:nvSpPr>
        <p:spPr bwMode="auto">
          <a:xfrm>
            <a:off x="3569085" y="5214273"/>
            <a:ext cx="144348" cy="161200"/>
          </a:xfrm>
          <a:prstGeom prst="smileyFace">
            <a:avLst>
              <a:gd name="adj" fmla="val 4653"/>
            </a:avLst>
          </a:prstGeom>
          <a:solidFill>
            <a:srgbClr val="D1FFD1"/>
          </a:solidFill>
          <a:ln w="9525" cap="flat" cmpd="sng" algn="ctr">
            <a:solidFill>
              <a:srgbClr val="48922E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50" charset="-128"/>
            </a:endParaRPr>
          </a:p>
        </p:txBody>
      </p:sp>
      <p:sp>
        <p:nvSpPr>
          <p:cNvPr id="843" name="スマイル 842">
            <a:extLst>
              <a:ext uri="{FF2B5EF4-FFF2-40B4-BE49-F238E27FC236}">
                <a16:creationId xmlns:a16="http://schemas.microsoft.com/office/drawing/2014/main" id="{6DB1571C-F86E-4D8D-B948-E6B22AE75A12}"/>
              </a:ext>
            </a:extLst>
          </p:cNvPr>
          <p:cNvSpPr/>
          <p:nvPr/>
        </p:nvSpPr>
        <p:spPr bwMode="auto">
          <a:xfrm>
            <a:off x="1273690" y="5994513"/>
            <a:ext cx="144348" cy="161200"/>
          </a:xfrm>
          <a:prstGeom prst="smileyFace">
            <a:avLst>
              <a:gd name="adj" fmla="val 4653"/>
            </a:avLst>
          </a:prstGeom>
          <a:solidFill>
            <a:srgbClr val="D1FFD1"/>
          </a:solidFill>
          <a:ln w="9525" cap="flat" cmpd="sng" algn="ctr">
            <a:solidFill>
              <a:srgbClr val="48922E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50" charset="-128"/>
            </a:endParaRPr>
          </a:p>
        </p:txBody>
      </p:sp>
      <p:grpSp>
        <p:nvGrpSpPr>
          <p:cNvPr id="720" name="Group 29">
            <a:extLst>
              <a:ext uri="{FF2B5EF4-FFF2-40B4-BE49-F238E27FC236}">
                <a16:creationId xmlns:a16="http://schemas.microsoft.com/office/drawing/2014/main" id="{0697E1DC-2CCD-4C9E-B894-EB97CC9804C9}"/>
              </a:ext>
            </a:extLst>
          </p:cNvPr>
          <p:cNvGrpSpPr>
            <a:grpSpLocks/>
          </p:cNvGrpSpPr>
          <p:nvPr/>
        </p:nvGrpSpPr>
        <p:grpSpPr bwMode="auto">
          <a:xfrm>
            <a:off x="483124" y="2309878"/>
            <a:ext cx="190500" cy="153987"/>
            <a:chOff x="4740" y="935"/>
            <a:chExt cx="725" cy="771"/>
          </a:xfrm>
        </p:grpSpPr>
        <p:sp>
          <p:nvSpPr>
            <p:cNvPr id="721" name="AutoShape 30">
              <a:extLst>
                <a:ext uri="{FF2B5EF4-FFF2-40B4-BE49-F238E27FC236}">
                  <a16:creationId xmlns:a16="http://schemas.microsoft.com/office/drawing/2014/main" id="{D19B0BB8-D98C-4109-ACBA-9C550CE1D490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4740" y="1450"/>
              <a:ext cx="725" cy="256"/>
            </a:xfrm>
            <a:prstGeom prst="cube">
              <a:avLst>
                <a:gd name="adj" fmla="val 82884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74295" tIns="8890" rIns="74295" bIns="8890"/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ja-JP" altLang="ja-JP" sz="1800">
                <a:solidFill>
                  <a:srgbClr val="000000"/>
                </a:solidFill>
                <a:latin typeface="HG丸ｺﾞｼｯｸM-PRO" pitchFamily="50" charset="-128"/>
                <a:ea typeface="HG丸ｺﾞｼｯｸM-PRO" pitchFamily="50" charset="-128"/>
              </a:endParaRPr>
            </a:p>
          </p:txBody>
        </p:sp>
        <p:grpSp>
          <p:nvGrpSpPr>
            <p:cNvPr id="722" name="Group 31">
              <a:extLst>
                <a:ext uri="{FF2B5EF4-FFF2-40B4-BE49-F238E27FC236}">
                  <a16:creationId xmlns:a16="http://schemas.microsoft.com/office/drawing/2014/main" id="{53556D37-3284-4EA7-AD41-FEC9FDD06D92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 flipH="1">
              <a:off x="4893" y="1216"/>
              <a:ext cx="142" cy="278"/>
              <a:chOff x="7784" y="11496"/>
              <a:chExt cx="1673" cy="1665"/>
            </a:xfrm>
          </p:grpSpPr>
          <p:sp>
            <p:nvSpPr>
              <p:cNvPr id="774" name="AutoShape 32">
                <a:extLst>
                  <a:ext uri="{FF2B5EF4-FFF2-40B4-BE49-F238E27FC236}">
                    <a16:creationId xmlns:a16="http://schemas.microsoft.com/office/drawing/2014/main" id="{3A6071BE-EDDA-4F36-BF0E-6596660A2BDA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829"/>
                <a:ext cx="1673" cy="133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2698 w 21600"/>
                  <a:gd name="T13" fmla="*/ 2692 h 21600"/>
                  <a:gd name="T14" fmla="*/ 18902 w 21600"/>
                  <a:gd name="T15" fmla="*/ 18908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1792" y="21600"/>
                    </a:lnTo>
                    <a:lnTo>
                      <a:pt x="19808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ja-JP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775" name="Rectangle 33">
                <a:extLst>
                  <a:ext uri="{FF2B5EF4-FFF2-40B4-BE49-F238E27FC236}">
                    <a16:creationId xmlns:a16="http://schemas.microsoft.com/office/drawing/2014/main" id="{26376EAB-5FBE-46BC-B27E-2FE1E13B97A9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496"/>
                <a:ext cx="1673" cy="333"/>
              </a:xfrm>
              <a:prstGeom prst="rect">
                <a:avLst/>
              </a:pr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ja-JP" altLang="ja-JP" sz="1800">
                  <a:solidFill>
                    <a:srgbClr val="000000"/>
                  </a:solidFill>
                  <a:latin typeface="HG丸ｺﾞｼｯｸM-PRO" pitchFamily="50" charset="-128"/>
                  <a:ea typeface="HG丸ｺﾞｼｯｸM-PRO" pitchFamily="50" charset="-128"/>
                </a:endParaRPr>
              </a:p>
            </p:txBody>
          </p:sp>
        </p:grpSp>
        <p:grpSp>
          <p:nvGrpSpPr>
            <p:cNvPr id="723" name="Group 34">
              <a:extLst>
                <a:ext uri="{FF2B5EF4-FFF2-40B4-BE49-F238E27FC236}">
                  <a16:creationId xmlns:a16="http://schemas.microsoft.com/office/drawing/2014/main" id="{82BF5CC5-1402-4970-8E6E-25179E7C25C8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 flipH="1">
              <a:off x="5048" y="1216"/>
              <a:ext cx="142" cy="278"/>
              <a:chOff x="7784" y="11496"/>
              <a:chExt cx="1673" cy="1665"/>
            </a:xfrm>
          </p:grpSpPr>
          <p:sp>
            <p:nvSpPr>
              <p:cNvPr id="772" name="AutoShape 35">
                <a:extLst>
                  <a:ext uri="{FF2B5EF4-FFF2-40B4-BE49-F238E27FC236}">
                    <a16:creationId xmlns:a16="http://schemas.microsoft.com/office/drawing/2014/main" id="{C6CF99A6-C4B1-4BB4-A669-7E8511BC3FCA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829"/>
                <a:ext cx="1673" cy="133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2698 w 21600"/>
                  <a:gd name="T13" fmla="*/ 2692 h 21600"/>
                  <a:gd name="T14" fmla="*/ 18902 w 21600"/>
                  <a:gd name="T15" fmla="*/ 18908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1792" y="21600"/>
                    </a:lnTo>
                    <a:lnTo>
                      <a:pt x="19808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ja-JP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773" name="Rectangle 36">
                <a:extLst>
                  <a:ext uri="{FF2B5EF4-FFF2-40B4-BE49-F238E27FC236}">
                    <a16:creationId xmlns:a16="http://schemas.microsoft.com/office/drawing/2014/main" id="{A89FEEFA-B6ED-41ED-B666-108828727C20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496"/>
                <a:ext cx="1673" cy="333"/>
              </a:xfrm>
              <a:prstGeom prst="rect">
                <a:avLst/>
              </a:pr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ja-JP" altLang="ja-JP" sz="1800">
                  <a:solidFill>
                    <a:srgbClr val="000000"/>
                  </a:solidFill>
                  <a:latin typeface="HG丸ｺﾞｼｯｸM-PRO" pitchFamily="50" charset="-128"/>
                  <a:ea typeface="HG丸ｺﾞｼｯｸM-PRO" pitchFamily="50" charset="-128"/>
                </a:endParaRPr>
              </a:p>
            </p:txBody>
          </p:sp>
        </p:grpSp>
        <p:grpSp>
          <p:nvGrpSpPr>
            <p:cNvPr id="724" name="Group 37">
              <a:extLst>
                <a:ext uri="{FF2B5EF4-FFF2-40B4-BE49-F238E27FC236}">
                  <a16:creationId xmlns:a16="http://schemas.microsoft.com/office/drawing/2014/main" id="{6826CB06-305F-4908-8827-63FF176AE5E9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 flipH="1">
              <a:off x="5203" y="1216"/>
              <a:ext cx="143" cy="278"/>
              <a:chOff x="7784" y="11496"/>
              <a:chExt cx="1673" cy="1665"/>
            </a:xfrm>
          </p:grpSpPr>
          <p:sp>
            <p:nvSpPr>
              <p:cNvPr id="770" name="AutoShape 38">
                <a:extLst>
                  <a:ext uri="{FF2B5EF4-FFF2-40B4-BE49-F238E27FC236}">
                    <a16:creationId xmlns:a16="http://schemas.microsoft.com/office/drawing/2014/main" id="{91E81146-C5E2-43D3-8F3E-C337C2565995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829"/>
                <a:ext cx="1673" cy="133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2698 w 21600"/>
                  <a:gd name="T13" fmla="*/ 2692 h 21600"/>
                  <a:gd name="T14" fmla="*/ 18902 w 21600"/>
                  <a:gd name="T15" fmla="*/ 18908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1792" y="21600"/>
                    </a:lnTo>
                    <a:lnTo>
                      <a:pt x="19808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ja-JP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771" name="Rectangle 39">
                <a:extLst>
                  <a:ext uri="{FF2B5EF4-FFF2-40B4-BE49-F238E27FC236}">
                    <a16:creationId xmlns:a16="http://schemas.microsoft.com/office/drawing/2014/main" id="{1DD5B02D-86AA-4F9F-A749-4E974A7CA729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496"/>
                <a:ext cx="1673" cy="333"/>
              </a:xfrm>
              <a:prstGeom prst="rect">
                <a:avLst/>
              </a:pr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ja-JP" altLang="ja-JP" sz="1800">
                  <a:solidFill>
                    <a:srgbClr val="000000"/>
                  </a:solidFill>
                  <a:latin typeface="HG丸ｺﾞｼｯｸM-PRO" pitchFamily="50" charset="-128"/>
                  <a:ea typeface="HG丸ｺﾞｼｯｸM-PRO" pitchFamily="50" charset="-128"/>
                </a:endParaRPr>
              </a:p>
            </p:txBody>
          </p:sp>
        </p:grpSp>
        <p:grpSp>
          <p:nvGrpSpPr>
            <p:cNvPr id="725" name="Group 40">
              <a:extLst>
                <a:ext uri="{FF2B5EF4-FFF2-40B4-BE49-F238E27FC236}">
                  <a16:creationId xmlns:a16="http://schemas.microsoft.com/office/drawing/2014/main" id="{A49318AA-6FDC-4C37-9CA5-0D24D48FE3B6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 flipH="1">
              <a:off x="4853" y="1292"/>
              <a:ext cx="142" cy="277"/>
              <a:chOff x="7784" y="11496"/>
              <a:chExt cx="1673" cy="1665"/>
            </a:xfrm>
          </p:grpSpPr>
          <p:sp>
            <p:nvSpPr>
              <p:cNvPr id="768" name="AutoShape 41">
                <a:extLst>
                  <a:ext uri="{FF2B5EF4-FFF2-40B4-BE49-F238E27FC236}">
                    <a16:creationId xmlns:a16="http://schemas.microsoft.com/office/drawing/2014/main" id="{D1FDAE96-3A02-4E0D-A41D-77D8F498129A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829"/>
                <a:ext cx="1673" cy="133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2698 w 21600"/>
                  <a:gd name="T13" fmla="*/ 2692 h 21600"/>
                  <a:gd name="T14" fmla="*/ 18902 w 21600"/>
                  <a:gd name="T15" fmla="*/ 18908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1792" y="21600"/>
                    </a:lnTo>
                    <a:lnTo>
                      <a:pt x="19808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ja-JP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769" name="Rectangle 42">
                <a:extLst>
                  <a:ext uri="{FF2B5EF4-FFF2-40B4-BE49-F238E27FC236}">
                    <a16:creationId xmlns:a16="http://schemas.microsoft.com/office/drawing/2014/main" id="{10063E17-7104-41F8-BE02-ABD45F9A0C62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496"/>
                <a:ext cx="1673" cy="333"/>
              </a:xfrm>
              <a:prstGeom prst="rect">
                <a:avLst/>
              </a:pr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ja-JP" altLang="ja-JP" sz="1800">
                  <a:solidFill>
                    <a:srgbClr val="000000"/>
                  </a:solidFill>
                  <a:latin typeface="HG丸ｺﾞｼｯｸM-PRO" pitchFamily="50" charset="-128"/>
                  <a:ea typeface="HG丸ｺﾞｼｯｸM-PRO" pitchFamily="50" charset="-128"/>
                </a:endParaRPr>
              </a:p>
            </p:txBody>
          </p:sp>
        </p:grpSp>
        <p:grpSp>
          <p:nvGrpSpPr>
            <p:cNvPr id="726" name="Group 43">
              <a:extLst>
                <a:ext uri="{FF2B5EF4-FFF2-40B4-BE49-F238E27FC236}">
                  <a16:creationId xmlns:a16="http://schemas.microsoft.com/office/drawing/2014/main" id="{6C2FE43B-13D2-4084-B2E8-6E473109F5C0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 flipH="1">
              <a:off x="5008" y="1292"/>
              <a:ext cx="142" cy="277"/>
              <a:chOff x="7784" y="11496"/>
              <a:chExt cx="1673" cy="1665"/>
            </a:xfrm>
          </p:grpSpPr>
          <p:sp>
            <p:nvSpPr>
              <p:cNvPr id="766" name="AutoShape 44">
                <a:extLst>
                  <a:ext uri="{FF2B5EF4-FFF2-40B4-BE49-F238E27FC236}">
                    <a16:creationId xmlns:a16="http://schemas.microsoft.com/office/drawing/2014/main" id="{A5E2C10A-8D2C-4F7D-870D-D08E1EA883FA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829"/>
                <a:ext cx="1673" cy="133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2698 w 21600"/>
                  <a:gd name="T13" fmla="*/ 2692 h 21600"/>
                  <a:gd name="T14" fmla="*/ 18902 w 21600"/>
                  <a:gd name="T15" fmla="*/ 18908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1792" y="21600"/>
                    </a:lnTo>
                    <a:lnTo>
                      <a:pt x="19808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ja-JP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767" name="Rectangle 45">
                <a:extLst>
                  <a:ext uri="{FF2B5EF4-FFF2-40B4-BE49-F238E27FC236}">
                    <a16:creationId xmlns:a16="http://schemas.microsoft.com/office/drawing/2014/main" id="{370A385C-B957-46C7-B1F4-9DC9920698F9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496"/>
                <a:ext cx="1673" cy="333"/>
              </a:xfrm>
              <a:prstGeom prst="rect">
                <a:avLst/>
              </a:pr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ja-JP" altLang="ja-JP" sz="1800">
                  <a:solidFill>
                    <a:srgbClr val="000000"/>
                  </a:solidFill>
                  <a:latin typeface="HG丸ｺﾞｼｯｸM-PRO" pitchFamily="50" charset="-128"/>
                  <a:ea typeface="HG丸ｺﾞｼｯｸM-PRO" pitchFamily="50" charset="-128"/>
                </a:endParaRPr>
              </a:p>
            </p:txBody>
          </p:sp>
        </p:grpSp>
        <p:grpSp>
          <p:nvGrpSpPr>
            <p:cNvPr id="727" name="Group 46">
              <a:extLst>
                <a:ext uri="{FF2B5EF4-FFF2-40B4-BE49-F238E27FC236}">
                  <a16:creationId xmlns:a16="http://schemas.microsoft.com/office/drawing/2014/main" id="{3755AF40-08A2-45A5-8544-A2ED43973094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 flipH="1">
              <a:off x="5164" y="1292"/>
              <a:ext cx="142" cy="277"/>
              <a:chOff x="7784" y="11496"/>
              <a:chExt cx="1673" cy="1665"/>
            </a:xfrm>
          </p:grpSpPr>
          <p:sp>
            <p:nvSpPr>
              <p:cNvPr id="764" name="AutoShape 47">
                <a:extLst>
                  <a:ext uri="{FF2B5EF4-FFF2-40B4-BE49-F238E27FC236}">
                    <a16:creationId xmlns:a16="http://schemas.microsoft.com/office/drawing/2014/main" id="{18A3E6C8-3D58-4AD5-9ED0-4145B1A14809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829"/>
                <a:ext cx="1673" cy="133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2698 w 21600"/>
                  <a:gd name="T13" fmla="*/ 2692 h 21600"/>
                  <a:gd name="T14" fmla="*/ 18902 w 21600"/>
                  <a:gd name="T15" fmla="*/ 18908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1792" y="21600"/>
                    </a:lnTo>
                    <a:lnTo>
                      <a:pt x="19808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ja-JP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765" name="Rectangle 48">
                <a:extLst>
                  <a:ext uri="{FF2B5EF4-FFF2-40B4-BE49-F238E27FC236}">
                    <a16:creationId xmlns:a16="http://schemas.microsoft.com/office/drawing/2014/main" id="{4C789EB7-F463-4D89-8F75-F1ABD7B43789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496"/>
                <a:ext cx="1673" cy="333"/>
              </a:xfrm>
              <a:prstGeom prst="rect">
                <a:avLst/>
              </a:pr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ja-JP" altLang="ja-JP" sz="1800">
                  <a:solidFill>
                    <a:srgbClr val="000000"/>
                  </a:solidFill>
                  <a:latin typeface="HG丸ｺﾞｼｯｸM-PRO" pitchFamily="50" charset="-128"/>
                  <a:ea typeface="HG丸ｺﾞｼｯｸM-PRO" pitchFamily="50" charset="-128"/>
                </a:endParaRPr>
              </a:p>
            </p:txBody>
          </p:sp>
        </p:grpSp>
        <p:grpSp>
          <p:nvGrpSpPr>
            <p:cNvPr id="728" name="Group 49">
              <a:extLst>
                <a:ext uri="{FF2B5EF4-FFF2-40B4-BE49-F238E27FC236}">
                  <a16:creationId xmlns:a16="http://schemas.microsoft.com/office/drawing/2014/main" id="{E3CC1B12-C2A9-42BE-8B19-A13C54E9FD6C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 flipH="1">
              <a:off x="4811" y="1373"/>
              <a:ext cx="143" cy="277"/>
              <a:chOff x="7784" y="11496"/>
              <a:chExt cx="1673" cy="1665"/>
            </a:xfrm>
          </p:grpSpPr>
          <p:sp>
            <p:nvSpPr>
              <p:cNvPr id="762" name="AutoShape 50">
                <a:extLst>
                  <a:ext uri="{FF2B5EF4-FFF2-40B4-BE49-F238E27FC236}">
                    <a16:creationId xmlns:a16="http://schemas.microsoft.com/office/drawing/2014/main" id="{6ACB8E35-F88B-4020-9BEE-497666C5512B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829"/>
                <a:ext cx="1673" cy="133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2698 w 21600"/>
                  <a:gd name="T13" fmla="*/ 2692 h 21600"/>
                  <a:gd name="T14" fmla="*/ 18902 w 21600"/>
                  <a:gd name="T15" fmla="*/ 18908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1792" y="21600"/>
                    </a:lnTo>
                    <a:lnTo>
                      <a:pt x="19808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ja-JP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763" name="Rectangle 51">
                <a:extLst>
                  <a:ext uri="{FF2B5EF4-FFF2-40B4-BE49-F238E27FC236}">
                    <a16:creationId xmlns:a16="http://schemas.microsoft.com/office/drawing/2014/main" id="{73C57C70-091D-40E4-9B35-28B391FBA3D1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496"/>
                <a:ext cx="1673" cy="333"/>
              </a:xfrm>
              <a:prstGeom prst="rect">
                <a:avLst/>
              </a:pr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ja-JP" altLang="ja-JP" sz="1800">
                  <a:solidFill>
                    <a:srgbClr val="000000"/>
                  </a:solidFill>
                  <a:latin typeface="HG丸ｺﾞｼｯｸM-PRO" pitchFamily="50" charset="-128"/>
                  <a:ea typeface="HG丸ｺﾞｼｯｸM-PRO" pitchFamily="50" charset="-128"/>
                </a:endParaRPr>
              </a:p>
            </p:txBody>
          </p:sp>
        </p:grpSp>
        <p:grpSp>
          <p:nvGrpSpPr>
            <p:cNvPr id="729" name="Group 52">
              <a:extLst>
                <a:ext uri="{FF2B5EF4-FFF2-40B4-BE49-F238E27FC236}">
                  <a16:creationId xmlns:a16="http://schemas.microsoft.com/office/drawing/2014/main" id="{F7F11301-34C8-4B39-A549-6CCBF81D40A9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 flipH="1">
              <a:off x="4966" y="1373"/>
              <a:ext cx="143" cy="277"/>
              <a:chOff x="7784" y="11496"/>
              <a:chExt cx="1673" cy="1665"/>
            </a:xfrm>
          </p:grpSpPr>
          <p:sp>
            <p:nvSpPr>
              <p:cNvPr id="760" name="AutoShape 53">
                <a:extLst>
                  <a:ext uri="{FF2B5EF4-FFF2-40B4-BE49-F238E27FC236}">
                    <a16:creationId xmlns:a16="http://schemas.microsoft.com/office/drawing/2014/main" id="{9B899D47-693D-4155-9EA2-D83F4C69EAE2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829"/>
                <a:ext cx="1673" cy="133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2698 w 21600"/>
                  <a:gd name="T13" fmla="*/ 2692 h 21600"/>
                  <a:gd name="T14" fmla="*/ 18902 w 21600"/>
                  <a:gd name="T15" fmla="*/ 18908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1792" y="21600"/>
                    </a:lnTo>
                    <a:lnTo>
                      <a:pt x="19808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ja-JP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761" name="Rectangle 54">
                <a:extLst>
                  <a:ext uri="{FF2B5EF4-FFF2-40B4-BE49-F238E27FC236}">
                    <a16:creationId xmlns:a16="http://schemas.microsoft.com/office/drawing/2014/main" id="{F66328F0-5A9A-41B2-82AE-D4809D6BC0CB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496"/>
                <a:ext cx="1673" cy="333"/>
              </a:xfrm>
              <a:prstGeom prst="rect">
                <a:avLst/>
              </a:pr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ja-JP" altLang="ja-JP" sz="1800">
                  <a:solidFill>
                    <a:srgbClr val="000000"/>
                  </a:solidFill>
                  <a:latin typeface="HG丸ｺﾞｼｯｸM-PRO" pitchFamily="50" charset="-128"/>
                  <a:ea typeface="HG丸ｺﾞｼｯｸM-PRO" pitchFamily="50" charset="-128"/>
                </a:endParaRPr>
              </a:p>
            </p:txBody>
          </p:sp>
        </p:grpSp>
        <p:grpSp>
          <p:nvGrpSpPr>
            <p:cNvPr id="730" name="Group 55">
              <a:extLst>
                <a:ext uri="{FF2B5EF4-FFF2-40B4-BE49-F238E27FC236}">
                  <a16:creationId xmlns:a16="http://schemas.microsoft.com/office/drawing/2014/main" id="{01843636-B2B8-4073-962D-2DB672277B74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 flipH="1">
              <a:off x="5122" y="1373"/>
              <a:ext cx="142" cy="277"/>
              <a:chOff x="7784" y="11496"/>
              <a:chExt cx="1673" cy="1665"/>
            </a:xfrm>
          </p:grpSpPr>
          <p:sp>
            <p:nvSpPr>
              <p:cNvPr id="758" name="AutoShape 56">
                <a:extLst>
                  <a:ext uri="{FF2B5EF4-FFF2-40B4-BE49-F238E27FC236}">
                    <a16:creationId xmlns:a16="http://schemas.microsoft.com/office/drawing/2014/main" id="{C4F724CB-0E08-4497-AF24-9569D857EF92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829"/>
                <a:ext cx="1673" cy="133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2698 w 21600"/>
                  <a:gd name="T13" fmla="*/ 2692 h 21600"/>
                  <a:gd name="T14" fmla="*/ 18902 w 21600"/>
                  <a:gd name="T15" fmla="*/ 18908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1792" y="21600"/>
                    </a:lnTo>
                    <a:lnTo>
                      <a:pt x="19808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ja-JP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759" name="Rectangle 57">
                <a:extLst>
                  <a:ext uri="{FF2B5EF4-FFF2-40B4-BE49-F238E27FC236}">
                    <a16:creationId xmlns:a16="http://schemas.microsoft.com/office/drawing/2014/main" id="{D0ED2D28-8461-419C-991D-D17795D29D4E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496"/>
                <a:ext cx="1673" cy="333"/>
              </a:xfrm>
              <a:prstGeom prst="rect">
                <a:avLst/>
              </a:pr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ja-JP" altLang="ja-JP" sz="1800">
                  <a:solidFill>
                    <a:srgbClr val="000000"/>
                  </a:solidFill>
                  <a:latin typeface="HG丸ｺﾞｼｯｸM-PRO" pitchFamily="50" charset="-128"/>
                  <a:ea typeface="HG丸ｺﾞｼｯｸM-PRO" pitchFamily="50" charset="-128"/>
                </a:endParaRPr>
              </a:p>
            </p:txBody>
          </p:sp>
        </p:grpSp>
        <p:grpSp>
          <p:nvGrpSpPr>
            <p:cNvPr id="731" name="Group 58">
              <a:extLst>
                <a:ext uri="{FF2B5EF4-FFF2-40B4-BE49-F238E27FC236}">
                  <a16:creationId xmlns:a16="http://schemas.microsoft.com/office/drawing/2014/main" id="{FF7A872D-5F26-4712-99B1-813734ED579C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 flipH="1">
              <a:off x="4892" y="935"/>
              <a:ext cx="143" cy="278"/>
              <a:chOff x="7784" y="11496"/>
              <a:chExt cx="1673" cy="1665"/>
            </a:xfrm>
          </p:grpSpPr>
          <p:sp>
            <p:nvSpPr>
              <p:cNvPr id="756" name="AutoShape 59">
                <a:extLst>
                  <a:ext uri="{FF2B5EF4-FFF2-40B4-BE49-F238E27FC236}">
                    <a16:creationId xmlns:a16="http://schemas.microsoft.com/office/drawing/2014/main" id="{9CDB3F80-4455-4939-BA67-F6E2097CF0A4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829"/>
                <a:ext cx="1673" cy="133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2698 w 21600"/>
                  <a:gd name="T13" fmla="*/ 2692 h 21600"/>
                  <a:gd name="T14" fmla="*/ 18902 w 21600"/>
                  <a:gd name="T15" fmla="*/ 18908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1792" y="21600"/>
                    </a:lnTo>
                    <a:lnTo>
                      <a:pt x="19808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ja-JP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757" name="Rectangle 60">
                <a:extLst>
                  <a:ext uri="{FF2B5EF4-FFF2-40B4-BE49-F238E27FC236}">
                    <a16:creationId xmlns:a16="http://schemas.microsoft.com/office/drawing/2014/main" id="{B1C3C297-11A4-4052-84BF-39DBA5F18CC2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496"/>
                <a:ext cx="1673" cy="333"/>
              </a:xfrm>
              <a:prstGeom prst="rect">
                <a:avLst/>
              </a:pr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ja-JP" altLang="ja-JP" sz="1800">
                  <a:solidFill>
                    <a:srgbClr val="000000"/>
                  </a:solidFill>
                  <a:latin typeface="HG丸ｺﾞｼｯｸM-PRO" pitchFamily="50" charset="-128"/>
                  <a:ea typeface="HG丸ｺﾞｼｯｸM-PRO" pitchFamily="50" charset="-128"/>
                </a:endParaRPr>
              </a:p>
            </p:txBody>
          </p:sp>
        </p:grpSp>
        <p:grpSp>
          <p:nvGrpSpPr>
            <p:cNvPr id="732" name="Group 61">
              <a:extLst>
                <a:ext uri="{FF2B5EF4-FFF2-40B4-BE49-F238E27FC236}">
                  <a16:creationId xmlns:a16="http://schemas.microsoft.com/office/drawing/2014/main" id="{A0C1053A-95A6-44D9-80B4-704CE035D1AF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 flipH="1">
              <a:off x="5047" y="935"/>
              <a:ext cx="143" cy="278"/>
              <a:chOff x="7784" y="11496"/>
              <a:chExt cx="1673" cy="1665"/>
            </a:xfrm>
          </p:grpSpPr>
          <p:sp>
            <p:nvSpPr>
              <p:cNvPr id="754" name="AutoShape 62">
                <a:extLst>
                  <a:ext uri="{FF2B5EF4-FFF2-40B4-BE49-F238E27FC236}">
                    <a16:creationId xmlns:a16="http://schemas.microsoft.com/office/drawing/2014/main" id="{CDCB7F2C-8232-4E68-A52B-9853693FAE02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829"/>
                <a:ext cx="1673" cy="133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2698 w 21600"/>
                  <a:gd name="T13" fmla="*/ 2692 h 21600"/>
                  <a:gd name="T14" fmla="*/ 18902 w 21600"/>
                  <a:gd name="T15" fmla="*/ 18908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1792" y="21600"/>
                    </a:lnTo>
                    <a:lnTo>
                      <a:pt x="19808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ja-JP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755" name="Rectangle 63">
                <a:extLst>
                  <a:ext uri="{FF2B5EF4-FFF2-40B4-BE49-F238E27FC236}">
                    <a16:creationId xmlns:a16="http://schemas.microsoft.com/office/drawing/2014/main" id="{04A699DE-77F4-41F2-A966-9493B949CE9E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496"/>
                <a:ext cx="1673" cy="333"/>
              </a:xfrm>
              <a:prstGeom prst="rect">
                <a:avLst/>
              </a:pr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ja-JP" altLang="ja-JP" sz="1800">
                  <a:solidFill>
                    <a:srgbClr val="000000"/>
                  </a:solidFill>
                  <a:latin typeface="HG丸ｺﾞｼｯｸM-PRO" pitchFamily="50" charset="-128"/>
                  <a:ea typeface="HG丸ｺﾞｼｯｸM-PRO" pitchFamily="50" charset="-128"/>
                </a:endParaRPr>
              </a:p>
            </p:txBody>
          </p:sp>
        </p:grpSp>
        <p:grpSp>
          <p:nvGrpSpPr>
            <p:cNvPr id="733" name="Group 64">
              <a:extLst>
                <a:ext uri="{FF2B5EF4-FFF2-40B4-BE49-F238E27FC236}">
                  <a16:creationId xmlns:a16="http://schemas.microsoft.com/office/drawing/2014/main" id="{BE6CDC72-99B7-4C11-8BA5-12788F913878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 flipH="1">
              <a:off x="5203" y="935"/>
              <a:ext cx="142" cy="278"/>
              <a:chOff x="7784" y="11496"/>
              <a:chExt cx="1673" cy="1665"/>
            </a:xfrm>
          </p:grpSpPr>
          <p:sp>
            <p:nvSpPr>
              <p:cNvPr id="752" name="AutoShape 65">
                <a:extLst>
                  <a:ext uri="{FF2B5EF4-FFF2-40B4-BE49-F238E27FC236}">
                    <a16:creationId xmlns:a16="http://schemas.microsoft.com/office/drawing/2014/main" id="{EF2F2763-0F7B-459C-A37E-63562AB19A32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829"/>
                <a:ext cx="1673" cy="133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2698 w 21600"/>
                  <a:gd name="T13" fmla="*/ 2692 h 21600"/>
                  <a:gd name="T14" fmla="*/ 18902 w 21600"/>
                  <a:gd name="T15" fmla="*/ 18908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1792" y="21600"/>
                    </a:lnTo>
                    <a:lnTo>
                      <a:pt x="19808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ja-JP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753" name="Rectangle 66">
                <a:extLst>
                  <a:ext uri="{FF2B5EF4-FFF2-40B4-BE49-F238E27FC236}">
                    <a16:creationId xmlns:a16="http://schemas.microsoft.com/office/drawing/2014/main" id="{1F714418-F924-4F92-B2D9-9234BDFE1840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496"/>
                <a:ext cx="1673" cy="333"/>
              </a:xfrm>
              <a:prstGeom prst="rect">
                <a:avLst/>
              </a:pr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ja-JP" altLang="ja-JP" sz="1800">
                  <a:solidFill>
                    <a:srgbClr val="000000"/>
                  </a:solidFill>
                  <a:latin typeface="HG丸ｺﾞｼｯｸM-PRO" pitchFamily="50" charset="-128"/>
                  <a:ea typeface="HG丸ｺﾞｼｯｸM-PRO" pitchFamily="50" charset="-128"/>
                </a:endParaRPr>
              </a:p>
            </p:txBody>
          </p:sp>
        </p:grpSp>
        <p:grpSp>
          <p:nvGrpSpPr>
            <p:cNvPr id="734" name="Group 67">
              <a:extLst>
                <a:ext uri="{FF2B5EF4-FFF2-40B4-BE49-F238E27FC236}">
                  <a16:creationId xmlns:a16="http://schemas.microsoft.com/office/drawing/2014/main" id="{03EDBA3C-C3DF-4748-A658-070F98DEA598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 flipH="1">
              <a:off x="4853" y="1010"/>
              <a:ext cx="142" cy="277"/>
              <a:chOff x="7784" y="11496"/>
              <a:chExt cx="1673" cy="1665"/>
            </a:xfrm>
          </p:grpSpPr>
          <p:sp>
            <p:nvSpPr>
              <p:cNvPr id="750" name="AutoShape 68">
                <a:extLst>
                  <a:ext uri="{FF2B5EF4-FFF2-40B4-BE49-F238E27FC236}">
                    <a16:creationId xmlns:a16="http://schemas.microsoft.com/office/drawing/2014/main" id="{2B8F3F0F-3132-4564-ADB7-980CB9E33F76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829"/>
                <a:ext cx="1673" cy="133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2698 w 21600"/>
                  <a:gd name="T13" fmla="*/ 2692 h 21600"/>
                  <a:gd name="T14" fmla="*/ 18902 w 21600"/>
                  <a:gd name="T15" fmla="*/ 18908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1792" y="21600"/>
                    </a:lnTo>
                    <a:lnTo>
                      <a:pt x="19808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ja-JP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751" name="Rectangle 69">
                <a:extLst>
                  <a:ext uri="{FF2B5EF4-FFF2-40B4-BE49-F238E27FC236}">
                    <a16:creationId xmlns:a16="http://schemas.microsoft.com/office/drawing/2014/main" id="{8F0DC3BC-CB92-4F07-ADEC-55A6B6F7A39A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496"/>
                <a:ext cx="1673" cy="333"/>
              </a:xfrm>
              <a:prstGeom prst="rect">
                <a:avLst/>
              </a:pr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ja-JP" altLang="ja-JP" sz="1800">
                  <a:solidFill>
                    <a:srgbClr val="000000"/>
                  </a:solidFill>
                  <a:latin typeface="HG丸ｺﾞｼｯｸM-PRO" pitchFamily="50" charset="-128"/>
                  <a:ea typeface="HG丸ｺﾞｼｯｸM-PRO" pitchFamily="50" charset="-128"/>
                </a:endParaRPr>
              </a:p>
            </p:txBody>
          </p:sp>
        </p:grpSp>
        <p:grpSp>
          <p:nvGrpSpPr>
            <p:cNvPr id="735" name="Group 70">
              <a:extLst>
                <a:ext uri="{FF2B5EF4-FFF2-40B4-BE49-F238E27FC236}">
                  <a16:creationId xmlns:a16="http://schemas.microsoft.com/office/drawing/2014/main" id="{273C6E11-DE39-4ADF-8DD7-89E0FD4FC4D5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 flipH="1">
              <a:off x="5008" y="1010"/>
              <a:ext cx="142" cy="277"/>
              <a:chOff x="7784" y="11496"/>
              <a:chExt cx="1673" cy="1665"/>
            </a:xfrm>
          </p:grpSpPr>
          <p:sp>
            <p:nvSpPr>
              <p:cNvPr id="748" name="AutoShape 71">
                <a:extLst>
                  <a:ext uri="{FF2B5EF4-FFF2-40B4-BE49-F238E27FC236}">
                    <a16:creationId xmlns:a16="http://schemas.microsoft.com/office/drawing/2014/main" id="{390AEAF3-D161-4436-920C-6CC0D437ADF1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829"/>
                <a:ext cx="1673" cy="133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2698 w 21600"/>
                  <a:gd name="T13" fmla="*/ 2692 h 21600"/>
                  <a:gd name="T14" fmla="*/ 18902 w 21600"/>
                  <a:gd name="T15" fmla="*/ 18908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1792" y="21600"/>
                    </a:lnTo>
                    <a:lnTo>
                      <a:pt x="19808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ja-JP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749" name="Rectangle 72">
                <a:extLst>
                  <a:ext uri="{FF2B5EF4-FFF2-40B4-BE49-F238E27FC236}">
                    <a16:creationId xmlns:a16="http://schemas.microsoft.com/office/drawing/2014/main" id="{34E55331-68FA-4AA3-A4C0-7F4C81435F91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496"/>
                <a:ext cx="1673" cy="333"/>
              </a:xfrm>
              <a:prstGeom prst="rect">
                <a:avLst/>
              </a:pr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ja-JP" altLang="ja-JP" sz="1800">
                  <a:solidFill>
                    <a:srgbClr val="000000"/>
                  </a:solidFill>
                  <a:latin typeface="HG丸ｺﾞｼｯｸM-PRO" pitchFamily="50" charset="-128"/>
                  <a:ea typeface="HG丸ｺﾞｼｯｸM-PRO" pitchFamily="50" charset="-128"/>
                </a:endParaRPr>
              </a:p>
            </p:txBody>
          </p:sp>
        </p:grpSp>
        <p:grpSp>
          <p:nvGrpSpPr>
            <p:cNvPr id="736" name="Group 73">
              <a:extLst>
                <a:ext uri="{FF2B5EF4-FFF2-40B4-BE49-F238E27FC236}">
                  <a16:creationId xmlns:a16="http://schemas.microsoft.com/office/drawing/2014/main" id="{F52375AD-8AC2-4E6A-B230-80E38E81B3C4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 flipH="1">
              <a:off x="5164" y="1010"/>
              <a:ext cx="142" cy="277"/>
              <a:chOff x="7784" y="11496"/>
              <a:chExt cx="1673" cy="1665"/>
            </a:xfrm>
          </p:grpSpPr>
          <p:sp>
            <p:nvSpPr>
              <p:cNvPr id="746" name="AutoShape 74">
                <a:extLst>
                  <a:ext uri="{FF2B5EF4-FFF2-40B4-BE49-F238E27FC236}">
                    <a16:creationId xmlns:a16="http://schemas.microsoft.com/office/drawing/2014/main" id="{F9A6AE46-2E88-4BF2-B4BD-DC286B7E77BB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829"/>
                <a:ext cx="1673" cy="133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2698 w 21600"/>
                  <a:gd name="T13" fmla="*/ 2692 h 21600"/>
                  <a:gd name="T14" fmla="*/ 18902 w 21600"/>
                  <a:gd name="T15" fmla="*/ 18908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1792" y="21600"/>
                    </a:lnTo>
                    <a:lnTo>
                      <a:pt x="19808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ja-JP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747" name="Rectangle 75">
                <a:extLst>
                  <a:ext uri="{FF2B5EF4-FFF2-40B4-BE49-F238E27FC236}">
                    <a16:creationId xmlns:a16="http://schemas.microsoft.com/office/drawing/2014/main" id="{B5035883-80AE-4257-9451-45CA75383BC6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496"/>
                <a:ext cx="1673" cy="333"/>
              </a:xfrm>
              <a:prstGeom prst="rect">
                <a:avLst/>
              </a:pr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ja-JP" altLang="ja-JP" sz="1800">
                  <a:solidFill>
                    <a:srgbClr val="000000"/>
                  </a:solidFill>
                  <a:latin typeface="HG丸ｺﾞｼｯｸM-PRO" pitchFamily="50" charset="-128"/>
                  <a:ea typeface="HG丸ｺﾞｼｯｸM-PRO" pitchFamily="50" charset="-128"/>
                </a:endParaRPr>
              </a:p>
            </p:txBody>
          </p:sp>
        </p:grpSp>
        <p:grpSp>
          <p:nvGrpSpPr>
            <p:cNvPr id="737" name="Group 76">
              <a:extLst>
                <a:ext uri="{FF2B5EF4-FFF2-40B4-BE49-F238E27FC236}">
                  <a16:creationId xmlns:a16="http://schemas.microsoft.com/office/drawing/2014/main" id="{92001CD8-3654-4454-A105-C7CCD3477508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 flipH="1">
              <a:off x="4811" y="1091"/>
              <a:ext cx="142" cy="277"/>
              <a:chOff x="7784" y="11496"/>
              <a:chExt cx="1673" cy="1665"/>
            </a:xfrm>
          </p:grpSpPr>
          <p:sp>
            <p:nvSpPr>
              <p:cNvPr id="744" name="AutoShape 77">
                <a:extLst>
                  <a:ext uri="{FF2B5EF4-FFF2-40B4-BE49-F238E27FC236}">
                    <a16:creationId xmlns:a16="http://schemas.microsoft.com/office/drawing/2014/main" id="{F4024106-B70C-4B2E-9276-29156112E167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829"/>
                <a:ext cx="1673" cy="133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2698 w 21600"/>
                  <a:gd name="T13" fmla="*/ 2692 h 21600"/>
                  <a:gd name="T14" fmla="*/ 18902 w 21600"/>
                  <a:gd name="T15" fmla="*/ 18908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1792" y="21600"/>
                    </a:lnTo>
                    <a:lnTo>
                      <a:pt x="19808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ja-JP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745" name="Rectangle 78">
                <a:extLst>
                  <a:ext uri="{FF2B5EF4-FFF2-40B4-BE49-F238E27FC236}">
                    <a16:creationId xmlns:a16="http://schemas.microsoft.com/office/drawing/2014/main" id="{24012B4A-1A8A-4832-8334-C61CAEC1A399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496"/>
                <a:ext cx="1673" cy="333"/>
              </a:xfrm>
              <a:prstGeom prst="rect">
                <a:avLst/>
              </a:pr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ja-JP" altLang="ja-JP" sz="800">
                  <a:solidFill>
                    <a:srgbClr val="000000"/>
                  </a:solidFill>
                  <a:latin typeface="HG丸ｺﾞｼｯｸM-PRO" pitchFamily="50" charset="-128"/>
                  <a:ea typeface="HG丸ｺﾞｼｯｸM-PRO" pitchFamily="50" charset="-128"/>
                </a:endParaRPr>
              </a:p>
            </p:txBody>
          </p:sp>
        </p:grpSp>
        <p:grpSp>
          <p:nvGrpSpPr>
            <p:cNvPr id="738" name="Group 79">
              <a:extLst>
                <a:ext uri="{FF2B5EF4-FFF2-40B4-BE49-F238E27FC236}">
                  <a16:creationId xmlns:a16="http://schemas.microsoft.com/office/drawing/2014/main" id="{C3930084-F956-4F16-992A-69D7D1DA168D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 flipH="1">
              <a:off x="4966" y="1091"/>
              <a:ext cx="142" cy="277"/>
              <a:chOff x="7784" y="11496"/>
              <a:chExt cx="1673" cy="1665"/>
            </a:xfrm>
          </p:grpSpPr>
          <p:sp>
            <p:nvSpPr>
              <p:cNvPr id="742" name="AutoShape 80">
                <a:extLst>
                  <a:ext uri="{FF2B5EF4-FFF2-40B4-BE49-F238E27FC236}">
                    <a16:creationId xmlns:a16="http://schemas.microsoft.com/office/drawing/2014/main" id="{03F0F0FF-371E-4C6F-B54F-7AFEE9D9D33E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829"/>
                <a:ext cx="1673" cy="133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2698 w 21600"/>
                  <a:gd name="T13" fmla="*/ 2692 h 21600"/>
                  <a:gd name="T14" fmla="*/ 18902 w 21600"/>
                  <a:gd name="T15" fmla="*/ 18908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1792" y="21600"/>
                    </a:lnTo>
                    <a:lnTo>
                      <a:pt x="19808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ja-JP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743" name="Rectangle 81">
                <a:extLst>
                  <a:ext uri="{FF2B5EF4-FFF2-40B4-BE49-F238E27FC236}">
                    <a16:creationId xmlns:a16="http://schemas.microsoft.com/office/drawing/2014/main" id="{754546B8-8A2F-46C5-B904-383FA31C8C69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496"/>
                <a:ext cx="1673" cy="333"/>
              </a:xfrm>
              <a:prstGeom prst="rect">
                <a:avLst/>
              </a:pr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ja-JP" altLang="ja-JP" sz="800">
                  <a:solidFill>
                    <a:srgbClr val="000000"/>
                  </a:solidFill>
                  <a:latin typeface="HG丸ｺﾞｼｯｸM-PRO" pitchFamily="50" charset="-128"/>
                  <a:ea typeface="HG丸ｺﾞｼｯｸM-PRO" pitchFamily="50" charset="-128"/>
                </a:endParaRPr>
              </a:p>
            </p:txBody>
          </p:sp>
        </p:grpSp>
        <p:grpSp>
          <p:nvGrpSpPr>
            <p:cNvPr id="739" name="Group 82">
              <a:extLst>
                <a:ext uri="{FF2B5EF4-FFF2-40B4-BE49-F238E27FC236}">
                  <a16:creationId xmlns:a16="http://schemas.microsoft.com/office/drawing/2014/main" id="{DFF1CC54-397F-4B88-8856-9A783E1B1FDC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 flipH="1">
              <a:off x="5122" y="1091"/>
              <a:ext cx="142" cy="277"/>
              <a:chOff x="7784" y="11496"/>
              <a:chExt cx="1673" cy="1665"/>
            </a:xfrm>
          </p:grpSpPr>
          <p:sp>
            <p:nvSpPr>
              <p:cNvPr id="740" name="AutoShape 83">
                <a:extLst>
                  <a:ext uri="{FF2B5EF4-FFF2-40B4-BE49-F238E27FC236}">
                    <a16:creationId xmlns:a16="http://schemas.microsoft.com/office/drawing/2014/main" id="{16309DE1-1F07-4325-B55A-51C174572E27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829"/>
                <a:ext cx="1673" cy="133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2698 w 21600"/>
                  <a:gd name="T13" fmla="*/ 2692 h 21600"/>
                  <a:gd name="T14" fmla="*/ 18902 w 21600"/>
                  <a:gd name="T15" fmla="*/ 18908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1792" y="21600"/>
                    </a:lnTo>
                    <a:lnTo>
                      <a:pt x="19808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ja-JP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741" name="Rectangle 84">
                <a:extLst>
                  <a:ext uri="{FF2B5EF4-FFF2-40B4-BE49-F238E27FC236}">
                    <a16:creationId xmlns:a16="http://schemas.microsoft.com/office/drawing/2014/main" id="{D5FEB762-B5D5-4EA6-B0EB-9CF4EBE88285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496"/>
                <a:ext cx="1673" cy="333"/>
              </a:xfrm>
              <a:prstGeom prst="rect">
                <a:avLst/>
              </a:pr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ja-JP" altLang="ja-JP" sz="1800">
                  <a:solidFill>
                    <a:srgbClr val="000000"/>
                  </a:solidFill>
                  <a:latin typeface="HG丸ｺﾞｼｯｸM-PRO" pitchFamily="50" charset="-128"/>
                  <a:ea typeface="HG丸ｺﾞｼｯｸM-PRO" pitchFamily="50" charset="-128"/>
                </a:endParaRPr>
              </a:p>
            </p:txBody>
          </p:sp>
        </p:grpSp>
      </p:grpSp>
      <p:grpSp>
        <p:nvGrpSpPr>
          <p:cNvPr id="776" name="Group 29">
            <a:extLst>
              <a:ext uri="{FF2B5EF4-FFF2-40B4-BE49-F238E27FC236}">
                <a16:creationId xmlns:a16="http://schemas.microsoft.com/office/drawing/2014/main" id="{8AB57DE3-4716-4DE6-B193-CB8EBDB374DE}"/>
              </a:ext>
            </a:extLst>
          </p:cNvPr>
          <p:cNvGrpSpPr>
            <a:grpSpLocks/>
          </p:cNvGrpSpPr>
          <p:nvPr/>
        </p:nvGrpSpPr>
        <p:grpSpPr bwMode="auto">
          <a:xfrm>
            <a:off x="635524" y="2462278"/>
            <a:ext cx="190500" cy="153987"/>
            <a:chOff x="4740" y="935"/>
            <a:chExt cx="725" cy="771"/>
          </a:xfrm>
        </p:grpSpPr>
        <p:sp>
          <p:nvSpPr>
            <p:cNvPr id="844" name="AutoShape 30">
              <a:extLst>
                <a:ext uri="{FF2B5EF4-FFF2-40B4-BE49-F238E27FC236}">
                  <a16:creationId xmlns:a16="http://schemas.microsoft.com/office/drawing/2014/main" id="{1FDF909D-8284-4B4F-98A2-A0DC4DEF4A6E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4740" y="1450"/>
              <a:ext cx="725" cy="256"/>
            </a:xfrm>
            <a:prstGeom prst="cube">
              <a:avLst>
                <a:gd name="adj" fmla="val 82884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74295" tIns="8890" rIns="74295" bIns="8890"/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ja-JP" altLang="ja-JP" sz="1800">
                <a:solidFill>
                  <a:srgbClr val="000000"/>
                </a:solidFill>
                <a:latin typeface="HG丸ｺﾞｼｯｸM-PRO" pitchFamily="50" charset="-128"/>
                <a:ea typeface="HG丸ｺﾞｼｯｸM-PRO" pitchFamily="50" charset="-128"/>
              </a:endParaRPr>
            </a:p>
          </p:txBody>
        </p:sp>
        <p:grpSp>
          <p:nvGrpSpPr>
            <p:cNvPr id="845" name="Group 31">
              <a:extLst>
                <a:ext uri="{FF2B5EF4-FFF2-40B4-BE49-F238E27FC236}">
                  <a16:creationId xmlns:a16="http://schemas.microsoft.com/office/drawing/2014/main" id="{38BEDE1B-C0D6-4D4A-BFDB-C60B0F192268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 flipH="1">
              <a:off x="4893" y="1216"/>
              <a:ext cx="142" cy="278"/>
              <a:chOff x="7784" y="11496"/>
              <a:chExt cx="1673" cy="1665"/>
            </a:xfrm>
          </p:grpSpPr>
          <p:sp>
            <p:nvSpPr>
              <p:cNvPr id="897" name="AutoShape 32">
                <a:extLst>
                  <a:ext uri="{FF2B5EF4-FFF2-40B4-BE49-F238E27FC236}">
                    <a16:creationId xmlns:a16="http://schemas.microsoft.com/office/drawing/2014/main" id="{914EDBA4-A307-4ADA-8D4D-BC68F7CC7BCF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829"/>
                <a:ext cx="1673" cy="133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2698 w 21600"/>
                  <a:gd name="T13" fmla="*/ 2692 h 21600"/>
                  <a:gd name="T14" fmla="*/ 18902 w 21600"/>
                  <a:gd name="T15" fmla="*/ 18908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1792" y="21600"/>
                    </a:lnTo>
                    <a:lnTo>
                      <a:pt x="19808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ja-JP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898" name="Rectangle 33">
                <a:extLst>
                  <a:ext uri="{FF2B5EF4-FFF2-40B4-BE49-F238E27FC236}">
                    <a16:creationId xmlns:a16="http://schemas.microsoft.com/office/drawing/2014/main" id="{19273F5D-324D-476B-B750-3264AB14CF8D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496"/>
                <a:ext cx="1673" cy="333"/>
              </a:xfrm>
              <a:prstGeom prst="rect">
                <a:avLst/>
              </a:pr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ja-JP" altLang="ja-JP" sz="1800">
                  <a:solidFill>
                    <a:srgbClr val="000000"/>
                  </a:solidFill>
                  <a:latin typeface="HG丸ｺﾞｼｯｸM-PRO" pitchFamily="50" charset="-128"/>
                  <a:ea typeface="HG丸ｺﾞｼｯｸM-PRO" pitchFamily="50" charset="-128"/>
                </a:endParaRPr>
              </a:p>
            </p:txBody>
          </p:sp>
        </p:grpSp>
        <p:grpSp>
          <p:nvGrpSpPr>
            <p:cNvPr id="846" name="Group 34">
              <a:extLst>
                <a:ext uri="{FF2B5EF4-FFF2-40B4-BE49-F238E27FC236}">
                  <a16:creationId xmlns:a16="http://schemas.microsoft.com/office/drawing/2014/main" id="{4FFC73B7-472E-4FCF-B97B-546CF30F4873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 flipH="1">
              <a:off x="5048" y="1216"/>
              <a:ext cx="142" cy="278"/>
              <a:chOff x="7784" y="11496"/>
              <a:chExt cx="1673" cy="1665"/>
            </a:xfrm>
          </p:grpSpPr>
          <p:sp>
            <p:nvSpPr>
              <p:cNvPr id="895" name="AutoShape 35">
                <a:extLst>
                  <a:ext uri="{FF2B5EF4-FFF2-40B4-BE49-F238E27FC236}">
                    <a16:creationId xmlns:a16="http://schemas.microsoft.com/office/drawing/2014/main" id="{64FDACF7-4C75-4DC0-A5F7-2FA36E39C2AD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829"/>
                <a:ext cx="1673" cy="133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2698 w 21600"/>
                  <a:gd name="T13" fmla="*/ 2692 h 21600"/>
                  <a:gd name="T14" fmla="*/ 18902 w 21600"/>
                  <a:gd name="T15" fmla="*/ 18908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1792" y="21600"/>
                    </a:lnTo>
                    <a:lnTo>
                      <a:pt x="19808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ja-JP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896" name="Rectangle 36">
                <a:extLst>
                  <a:ext uri="{FF2B5EF4-FFF2-40B4-BE49-F238E27FC236}">
                    <a16:creationId xmlns:a16="http://schemas.microsoft.com/office/drawing/2014/main" id="{FE2BE90E-D182-4402-BBA6-115B24C85B9A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496"/>
                <a:ext cx="1673" cy="333"/>
              </a:xfrm>
              <a:prstGeom prst="rect">
                <a:avLst/>
              </a:pr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ja-JP" altLang="ja-JP" sz="1800">
                  <a:solidFill>
                    <a:srgbClr val="000000"/>
                  </a:solidFill>
                  <a:latin typeface="HG丸ｺﾞｼｯｸM-PRO" pitchFamily="50" charset="-128"/>
                  <a:ea typeface="HG丸ｺﾞｼｯｸM-PRO" pitchFamily="50" charset="-128"/>
                </a:endParaRPr>
              </a:p>
            </p:txBody>
          </p:sp>
        </p:grpSp>
        <p:grpSp>
          <p:nvGrpSpPr>
            <p:cNvPr id="847" name="Group 37">
              <a:extLst>
                <a:ext uri="{FF2B5EF4-FFF2-40B4-BE49-F238E27FC236}">
                  <a16:creationId xmlns:a16="http://schemas.microsoft.com/office/drawing/2014/main" id="{D28462A3-1F54-4251-9FCA-B17F450076CD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 flipH="1">
              <a:off x="5203" y="1216"/>
              <a:ext cx="143" cy="278"/>
              <a:chOff x="7784" y="11496"/>
              <a:chExt cx="1673" cy="1665"/>
            </a:xfrm>
          </p:grpSpPr>
          <p:sp>
            <p:nvSpPr>
              <p:cNvPr id="893" name="AutoShape 38">
                <a:extLst>
                  <a:ext uri="{FF2B5EF4-FFF2-40B4-BE49-F238E27FC236}">
                    <a16:creationId xmlns:a16="http://schemas.microsoft.com/office/drawing/2014/main" id="{CF3CB825-9D05-4CB6-858A-47CD04871174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829"/>
                <a:ext cx="1673" cy="133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2698 w 21600"/>
                  <a:gd name="T13" fmla="*/ 2692 h 21600"/>
                  <a:gd name="T14" fmla="*/ 18902 w 21600"/>
                  <a:gd name="T15" fmla="*/ 18908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1792" y="21600"/>
                    </a:lnTo>
                    <a:lnTo>
                      <a:pt x="19808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ja-JP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894" name="Rectangle 39">
                <a:extLst>
                  <a:ext uri="{FF2B5EF4-FFF2-40B4-BE49-F238E27FC236}">
                    <a16:creationId xmlns:a16="http://schemas.microsoft.com/office/drawing/2014/main" id="{62FF76F6-C91A-48EE-9721-49D95EE8F926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496"/>
                <a:ext cx="1673" cy="333"/>
              </a:xfrm>
              <a:prstGeom prst="rect">
                <a:avLst/>
              </a:pr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ja-JP" altLang="ja-JP" sz="1800">
                  <a:solidFill>
                    <a:srgbClr val="000000"/>
                  </a:solidFill>
                  <a:latin typeface="HG丸ｺﾞｼｯｸM-PRO" pitchFamily="50" charset="-128"/>
                  <a:ea typeface="HG丸ｺﾞｼｯｸM-PRO" pitchFamily="50" charset="-128"/>
                </a:endParaRPr>
              </a:p>
            </p:txBody>
          </p:sp>
        </p:grpSp>
        <p:grpSp>
          <p:nvGrpSpPr>
            <p:cNvPr id="848" name="Group 40">
              <a:extLst>
                <a:ext uri="{FF2B5EF4-FFF2-40B4-BE49-F238E27FC236}">
                  <a16:creationId xmlns:a16="http://schemas.microsoft.com/office/drawing/2014/main" id="{04529824-729D-4D9A-9BC7-46B15234BC3E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 flipH="1">
              <a:off x="4853" y="1292"/>
              <a:ext cx="142" cy="277"/>
              <a:chOff x="7784" y="11496"/>
              <a:chExt cx="1673" cy="1665"/>
            </a:xfrm>
          </p:grpSpPr>
          <p:sp>
            <p:nvSpPr>
              <p:cNvPr id="891" name="AutoShape 41">
                <a:extLst>
                  <a:ext uri="{FF2B5EF4-FFF2-40B4-BE49-F238E27FC236}">
                    <a16:creationId xmlns:a16="http://schemas.microsoft.com/office/drawing/2014/main" id="{71B733E3-2121-4903-848B-13CE8685661D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829"/>
                <a:ext cx="1673" cy="133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2698 w 21600"/>
                  <a:gd name="T13" fmla="*/ 2692 h 21600"/>
                  <a:gd name="T14" fmla="*/ 18902 w 21600"/>
                  <a:gd name="T15" fmla="*/ 18908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1792" y="21600"/>
                    </a:lnTo>
                    <a:lnTo>
                      <a:pt x="19808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ja-JP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892" name="Rectangle 42">
                <a:extLst>
                  <a:ext uri="{FF2B5EF4-FFF2-40B4-BE49-F238E27FC236}">
                    <a16:creationId xmlns:a16="http://schemas.microsoft.com/office/drawing/2014/main" id="{D81D5A7D-7DA7-4AE5-A17D-2753CF402E3C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496"/>
                <a:ext cx="1673" cy="333"/>
              </a:xfrm>
              <a:prstGeom prst="rect">
                <a:avLst/>
              </a:pr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ja-JP" altLang="ja-JP" sz="1800">
                  <a:solidFill>
                    <a:srgbClr val="000000"/>
                  </a:solidFill>
                  <a:latin typeface="HG丸ｺﾞｼｯｸM-PRO" pitchFamily="50" charset="-128"/>
                  <a:ea typeface="HG丸ｺﾞｼｯｸM-PRO" pitchFamily="50" charset="-128"/>
                </a:endParaRPr>
              </a:p>
            </p:txBody>
          </p:sp>
        </p:grpSp>
        <p:grpSp>
          <p:nvGrpSpPr>
            <p:cNvPr id="849" name="Group 43">
              <a:extLst>
                <a:ext uri="{FF2B5EF4-FFF2-40B4-BE49-F238E27FC236}">
                  <a16:creationId xmlns:a16="http://schemas.microsoft.com/office/drawing/2014/main" id="{1A108A4B-6EFE-44DB-980E-8FEB564C67BB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 flipH="1">
              <a:off x="5008" y="1292"/>
              <a:ext cx="142" cy="277"/>
              <a:chOff x="7784" y="11496"/>
              <a:chExt cx="1673" cy="1665"/>
            </a:xfrm>
          </p:grpSpPr>
          <p:sp>
            <p:nvSpPr>
              <p:cNvPr id="889" name="AutoShape 44">
                <a:extLst>
                  <a:ext uri="{FF2B5EF4-FFF2-40B4-BE49-F238E27FC236}">
                    <a16:creationId xmlns:a16="http://schemas.microsoft.com/office/drawing/2014/main" id="{8B8FB1C3-5D54-40A9-8464-4D65C55A1DDC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829"/>
                <a:ext cx="1673" cy="133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2698 w 21600"/>
                  <a:gd name="T13" fmla="*/ 2692 h 21600"/>
                  <a:gd name="T14" fmla="*/ 18902 w 21600"/>
                  <a:gd name="T15" fmla="*/ 18908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1792" y="21600"/>
                    </a:lnTo>
                    <a:lnTo>
                      <a:pt x="19808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ja-JP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890" name="Rectangle 45">
                <a:extLst>
                  <a:ext uri="{FF2B5EF4-FFF2-40B4-BE49-F238E27FC236}">
                    <a16:creationId xmlns:a16="http://schemas.microsoft.com/office/drawing/2014/main" id="{6416FDD8-1ED5-4728-AA35-241EC974E7D7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496"/>
                <a:ext cx="1673" cy="333"/>
              </a:xfrm>
              <a:prstGeom prst="rect">
                <a:avLst/>
              </a:pr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ja-JP" altLang="ja-JP" sz="1800">
                  <a:solidFill>
                    <a:srgbClr val="000000"/>
                  </a:solidFill>
                  <a:latin typeface="HG丸ｺﾞｼｯｸM-PRO" pitchFamily="50" charset="-128"/>
                  <a:ea typeface="HG丸ｺﾞｼｯｸM-PRO" pitchFamily="50" charset="-128"/>
                </a:endParaRPr>
              </a:p>
            </p:txBody>
          </p:sp>
        </p:grpSp>
        <p:grpSp>
          <p:nvGrpSpPr>
            <p:cNvPr id="850" name="Group 46">
              <a:extLst>
                <a:ext uri="{FF2B5EF4-FFF2-40B4-BE49-F238E27FC236}">
                  <a16:creationId xmlns:a16="http://schemas.microsoft.com/office/drawing/2014/main" id="{53AD7042-8169-42B1-97AD-784995A75CAF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 flipH="1">
              <a:off x="5164" y="1292"/>
              <a:ext cx="142" cy="277"/>
              <a:chOff x="7784" y="11496"/>
              <a:chExt cx="1673" cy="1665"/>
            </a:xfrm>
          </p:grpSpPr>
          <p:sp>
            <p:nvSpPr>
              <p:cNvPr id="887" name="AutoShape 47">
                <a:extLst>
                  <a:ext uri="{FF2B5EF4-FFF2-40B4-BE49-F238E27FC236}">
                    <a16:creationId xmlns:a16="http://schemas.microsoft.com/office/drawing/2014/main" id="{9A6F6C16-3789-4FE6-82E1-98DE35CD5069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829"/>
                <a:ext cx="1673" cy="133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2698 w 21600"/>
                  <a:gd name="T13" fmla="*/ 2692 h 21600"/>
                  <a:gd name="T14" fmla="*/ 18902 w 21600"/>
                  <a:gd name="T15" fmla="*/ 18908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1792" y="21600"/>
                    </a:lnTo>
                    <a:lnTo>
                      <a:pt x="19808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ja-JP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888" name="Rectangle 48">
                <a:extLst>
                  <a:ext uri="{FF2B5EF4-FFF2-40B4-BE49-F238E27FC236}">
                    <a16:creationId xmlns:a16="http://schemas.microsoft.com/office/drawing/2014/main" id="{58FE1F37-685D-441F-87CF-A63655A06D3D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496"/>
                <a:ext cx="1673" cy="333"/>
              </a:xfrm>
              <a:prstGeom prst="rect">
                <a:avLst/>
              </a:pr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ja-JP" altLang="ja-JP" sz="1800">
                  <a:solidFill>
                    <a:srgbClr val="000000"/>
                  </a:solidFill>
                  <a:latin typeface="HG丸ｺﾞｼｯｸM-PRO" pitchFamily="50" charset="-128"/>
                  <a:ea typeface="HG丸ｺﾞｼｯｸM-PRO" pitchFamily="50" charset="-128"/>
                </a:endParaRPr>
              </a:p>
            </p:txBody>
          </p:sp>
        </p:grpSp>
        <p:grpSp>
          <p:nvGrpSpPr>
            <p:cNvPr id="851" name="Group 49">
              <a:extLst>
                <a:ext uri="{FF2B5EF4-FFF2-40B4-BE49-F238E27FC236}">
                  <a16:creationId xmlns:a16="http://schemas.microsoft.com/office/drawing/2014/main" id="{9A18864F-E5E7-4692-8772-27B7460E5860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 flipH="1">
              <a:off x="4811" y="1373"/>
              <a:ext cx="143" cy="277"/>
              <a:chOff x="7784" y="11496"/>
              <a:chExt cx="1673" cy="1665"/>
            </a:xfrm>
          </p:grpSpPr>
          <p:sp>
            <p:nvSpPr>
              <p:cNvPr id="885" name="AutoShape 50">
                <a:extLst>
                  <a:ext uri="{FF2B5EF4-FFF2-40B4-BE49-F238E27FC236}">
                    <a16:creationId xmlns:a16="http://schemas.microsoft.com/office/drawing/2014/main" id="{C53D2F7C-7B45-437D-8B78-2926AD10ACFC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829"/>
                <a:ext cx="1673" cy="133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2698 w 21600"/>
                  <a:gd name="T13" fmla="*/ 2692 h 21600"/>
                  <a:gd name="T14" fmla="*/ 18902 w 21600"/>
                  <a:gd name="T15" fmla="*/ 18908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1792" y="21600"/>
                    </a:lnTo>
                    <a:lnTo>
                      <a:pt x="19808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ja-JP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886" name="Rectangle 51">
                <a:extLst>
                  <a:ext uri="{FF2B5EF4-FFF2-40B4-BE49-F238E27FC236}">
                    <a16:creationId xmlns:a16="http://schemas.microsoft.com/office/drawing/2014/main" id="{414053B9-C530-4B07-9FF5-A7390AEB4CD6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496"/>
                <a:ext cx="1673" cy="333"/>
              </a:xfrm>
              <a:prstGeom prst="rect">
                <a:avLst/>
              </a:pr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ja-JP" altLang="ja-JP" sz="1800">
                  <a:solidFill>
                    <a:srgbClr val="000000"/>
                  </a:solidFill>
                  <a:latin typeface="HG丸ｺﾞｼｯｸM-PRO" pitchFamily="50" charset="-128"/>
                  <a:ea typeface="HG丸ｺﾞｼｯｸM-PRO" pitchFamily="50" charset="-128"/>
                </a:endParaRPr>
              </a:p>
            </p:txBody>
          </p:sp>
        </p:grpSp>
        <p:grpSp>
          <p:nvGrpSpPr>
            <p:cNvPr id="852" name="Group 52">
              <a:extLst>
                <a:ext uri="{FF2B5EF4-FFF2-40B4-BE49-F238E27FC236}">
                  <a16:creationId xmlns:a16="http://schemas.microsoft.com/office/drawing/2014/main" id="{C79A44AB-6FEA-49CE-925B-6F4B7210929C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 flipH="1">
              <a:off x="4966" y="1373"/>
              <a:ext cx="143" cy="277"/>
              <a:chOff x="7784" y="11496"/>
              <a:chExt cx="1673" cy="1665"/>
            </a:xfrm>
          </p:grpSpPr>
          <p:sp>
            <p:nvSpPr>
              <p:cNvPr id="883" name="AutoShape 53">
                <a:extLst>
                  <a:ext uri="{FF2B5EF4-FFF2-40B4-BE49-F238E27FC236}">
                    <a16:creationId xmlns:a16="http://schemas.microsoft.com/office/drawing/2014/main" id="{89ACFFA1-45DE-490B-98A8-D5006B8A6538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829"/>
                <a:ext cx="1673" cy="133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2698 w 21600"/>
                  <a:gd name="T13" fmla="*/ 2692 h 21600"/>
                  <a:gd name="T14" fmla="*/ 18902 w 21600"/>
                  <a:gd name="T15" fmla="*/ 18908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1792" y="21600"/>
                    </a:lnTo>
                    <a:lnTo>
                      <a:pt x="19808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ja-JP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884" name="Rectangle 54">
                <a:extLst>
                  <a:ext uri="{FF2B5EF4-FFF2-40B4-BE49-F238E27FC236}">
                    <a16:creationId xmlns:a16="http://schemas.microsoft.com/office/drawing/2014/main" id="{39A3A015-8E32-467C-B5B1-6E486F1125A6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496"/>
                <a:ext cx="1673" cy="333"/>
              </a:xfrm>
              <a:prstGeom prst="rect">
                <a:avLst/>
              </a:pr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ja-JP" altLang="ja-JP" sz="1800">
                  <a:solidFill>
                    <a:srgbClr val="000000"/>
                  </a:solidFill>
                  <a:latin typeface="HG丸ｺﾞｼｯｸM-PRO" pitchFamily="50" charset="-128"/>
                  <a:ea typeface="HG丸ｺﾞｼｯｸM-PRO" pitchFamily="50" charset="-128"/>
                </a:endParaRPr>
              </a:p>
            </p:txBody>
          </p:sp>
        </p:grpSp>
        <p:grpSp>
          <p:nvGrpSpPr>
            <p:cNvPr id="853" name="Group 55">
              <a:extLst>
                <a:ext uri="{FF2B5EF4-FFF2-40B4-BE49-F238E27FC236}">
                  <a16:creationId xmlns:a16="http://schemas.microsoft.com/office/drawing/2014/main" id="{37D79272-7491-4438-8DEA-3C69BC3C8FA7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 flipH="1">
              <a:off x="5122" y="1373"/>
              <a:ext cx="142" cy="277"/>
              <a:chOff x="7784" y="11496"/>
              <a:chExt cx="1673" cy="1665"/>
            </a:xfrm>
          </p:grpSpPr>
          <p:sp>
            <p:nvSpPr>
              <p:cNvPr id="881" name="AutoShape 56">
                <a:extLst>
                  <a:ext uri="{FF2B5EF4-FFF2-40B4-BE49-F238E27FC236}">
                    <a16:creationId xmlns:a16="http://schemas.microsoft.com/office/drawing/2014/main" id="{DFD89F4C-989B-48F1-80E3-2F1C5307A5D2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829"/>
                <a:ext cx="1673" cy="133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2698 w 21600"/>
                  <a:gd name="T13" fmla="*/ 2692 h 21600"/>
                  <a:gd name="T14" fmla="*/ 18902 w 21600"/>
                  <a:gd name="T15" fmla="*/ 18908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1792" y="21600"/>
                    </a:lnTo>
                    <a:lnTo>
                      <a:pt x="19808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ja-JP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882" name="Rectangle 57">
                <a:extLst>
                  <a:ext uri="{FF2B5EF4-FFF2-40B4-BE49-F238E27FC236}">
                    <a16:creationId xmlns:a16="http://schemas.microsoft.com/office/drawing/2014/main" id="{7E0DEA81-FBC9-47DA-B2DB-73C8E9EF0202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496"/>
                <a:ext cx="1673" cy="333"/>
              </a:xfrm>
              <a:prstGeom prst="rect">
                <a:avLst/>
              </a:pr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ja-JP" altLang="ja-JP" sz="1800">
                  <a:solidFill>
                    <a:srgbClr val="000000"/>
                  </a:solidFill>
                  <a:latin typeface="HG丸ｺﾞｼｯｸM-PRO" pitchFamily="50" charset="-128"/>
                  <a:ea typeface="HG丸ｺﾞｼｯｸM-PRO" pitchFamily="50" charset="-128"/>
                </a:endParaRPr>
              </a:p>
            </p:txBody>
          </p:sp>
        </p:grpSp>
        <p:grpSp>
          <p:nvGrpSpPr>
            <p:cNvPr id="854" name="Group 58">
              <a:extLst>
                <a:ext uri="{FF2B5EF4-FFF2-40B4-BE49-F238E27FC236}">
                  <a16:creationId xmlns:a16="http://schemas.microsoft.com/office/drawing/2014/main" id="{EC007EA9-58F8-4C6A-A6B8-939ACF553A2E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 flipH="1">
              <a:off x="4892" y="935"/>
              <a:ext cx="143" cy="278"/>
              <a:chOff x="7784" y="11496"/>
              <a:chExt cx="1673" cy="1665"/>
            </a:xfrm>
          </p:grpSpPr>
          <p:sp>
            <p:nvSpPr>
              <p:cNvPr id="879" name="AutoShape 59">
                <a:extLst>
                  <a:ext uri="{FF2B5EF4-FFF2-40B4-BE49-F238E27FC236}">
                    <a16:creationId xmlns:a16="http://schemas.microsoft.com/office/drawing/2014/main" id="{FEE87361-D805-4F8B-95D9-BC744D3E9706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829"/>
                <a:ext cx="1673" cy="133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2698 w 21600"/>
                  <a:gd name="T13" fmla="*/ 2692 h 21600"/>
                  <a:gd name="T14" fmla="*/ 18902 w 21600"/>
                  <a:gd name="T15" fmla="*/ 18908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1792" y="21600"/>
                    </a:lnTo>
                    <a:lnTo>
                      <a:pt x="19808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ja-JP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880" name="Rectangle 60">
                <a:extLst>
                  <a:ext uri="{FF2B5EF4-FFF2-40B4-BE49-F238E27FC236}">
                    <a16:creationId xmlns:a16="http://schemas.microsoft.com/office/drawing/2014/main" id="{ECEA49CC-2A79-4F06-8FBF-125EDD8121CF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496"/>
                <a:ext cx="1673" cy="333"/>
              </a:xfrm>
              <a:prstGeom prst="rect">
                <a:avLst/>
              </a:pr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ja-JP" altLang="ja-JP" sz="1800">
                  <a:solidFill>
                    <a:srgbClr val="000000"/>
                  </a:solidFill>
                  <a:latin typeface="HG丸ｺﾞｼｯｸM-PRO" pitchFamily="50" charset="-128"/>
                  <a:ea typeface="HG丸ｺﾞｼｯｸM-PRO" pitchFamily="50" charset="-128"/>
                </a:endParaRPr>
              </a:p>
            </p:txBody>
          </p:sp>
        </p:grpSp>
        <p:grpSp>
          <p:nvGrpSpPr>
            <p:cNvPr id="855" name="Group 61">
              <a:extLst>
                <a:ext uri="{FF2B5EF4-FFF2-40B4-BE49-F238E27FC236}">
                  <a16:creationId xmlns:a16="http://schemas.microsoft.com/office/drawing/2014/main" id="{2F921DE9-FCAB-47CC-956B-9FF5F978AA9D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 flipH="1">
              <a:off x="5047" y="935"/>
              <a:ext cx="143" cy="278"/>
              <a:chOff x="7784" y="11496"/>
              <a:chExt cx="1673" cy="1665"/>
            </a:xfrm>
          </p:grpSpPr>
          <p:sp>
            <p:nvSpPr>
              <p:cNvPr id="877" name="AutoShape 62">
                <a:extLst>
                  <a:ext uri="{FF2B5EF4-FFF2-40B4-BE49-F238E27FC236}">
                    <a16:creationId xmlns:a16="http://schemas.microsoft.com/office/drawing/2014/main" id="{5B9B5EFF-3717-491F-BB8F-A50849374469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829"/>
                <a:ext cx="1673" cy="133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2698 w 21600"/>
                  <a:gd name="T13" fmla="*/ 2692 h 21600"/>
                  <a:gd name="T14" fmla="*/ 18902 w 21600"/>
                  <a:gd name="T15" fmla="*/ 18908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1792" y="21600"/>
                    </a:lnTo>
                    <a:lnTo>
                      <a:pt x="19808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ja-JP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878" name="Rectangle 63">
                <a:extLst>
                  <a:ext uri="{FF2B5EF4-FFF2-40B4-BE49-F238E27FC236}">
                    <a16:creationId xmlns:a16="http://schemas.microsoft.com/office/drawing/2014/main" id="{A696EFCB-023D-45AD-967B-4AB9E5DEE065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496"/>
                <a:ext cx="1673" cy="333"/>
              </a:xfrm>
              <a:prstGeom prst="rect">
                <a:avLst/>
              </a:pr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ja-JP" altLang="ja-JP" sz="1800">
                  <a:solidFill>
                    <a:srgbClr val="000000"/>
                  </a:solidFill>
                  <a:latin typeface="HG丸ｺﾞｼｯｸM-PRO" pitchFamily="50" charset="-128"/>
                  <a:ea typeface="HG丸ｺﾞｼｯｸM-PRO" pitchFamily="50" charset="-128"/>
                </a:endParaRPr>
              </a:p>
            </p:txBody>
          </p:sp>
        </p:grpSp>
        <p:grpSp>
          <p:nvGrpSpPr>
            <p:cNvPr id="856" name="Group 64">
              <a:extLst>
                <a:ext uri="{FF2B5EF4-FFF2-40B4-BE49-F238E27FC236}">
                  <a16:creationId xmlns:a16="http://schemas.microsoft.com/office/drawing/2014/main" id="{E5F23B41-1CC2-4111-954B-385717EC84D1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 flipH="1">
              <a:off x="5203" y="935"/>
              <a:ext cx="142" cy="278"/>
              <a:chOff x="7784" y="11496"/>
              <a:chExt cx="1673" cy="1665"/>
            </a:xfrm>
          </p:grpSpPr>
          <p:sp>
            <p:nvSpPr>
              <p:cNvPr id="875" name="AutoShape 65">
                <a:extLst>
                  <a:ext uri="{FF2B5EF4-FFF2-40B4-BE49-F238E27FC236}">
                    <a16:creationId xmlns:a16="http://schemas.microsoft.com/office/drawing/2014/main" id="{EBA661A2-CC38-4FBE-B603-7F30B15109C2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829"/>
                <a:ext cx="1673" cy="133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2698 w 21600"/>
                  <a:gd name="T13" fmla="*/ 2692 h 21600"/>
                  <a:gd name="T14" fmla="*/ 18902 w 21600"/>
                  <a:gd name="T15" fmla="*/ 18908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1792" y="21600"/>
                    </a:lnTo>
                    <a:lnTo>
                      <a:pt x="19808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ja-JP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876" name="Rectangle 66">
                <a:extLst>
                  <a:ext uri="{FF2B5EF4-FFF2-40B4-BE49-F238E27FC236}">
                    <a16:creationId xmlns:a16="http://schemas.microsoft.com/office/drawing/2014/main" id="{418E81B6-F0A6-4415-AA22-7E489A93BF1A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496"/>
                <a:ext cx="1673" cy="333"/>
              </a:xfrm>
              <a:prstGeom prst="rect">
                <a:avLst/>
              </a:pr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ja-JP" altLang="ja-JP" sz="1800">
                  <a:solidFill>
                    <a:srgbClr val="000000"/>
                  </a:solidFill>
                  <a:latin typeface="HG丸ｺﾞｼｯｸM-PRO" pitchFamily="50" charset="-128"/>
                  <a:ea typeface="HG丸ｺﾞｼｯｸM-PRO" pitchFamily="50" charset="-128"/>
                </a:endParaRPr>
              </a:p>
            </p:txBody>
          </p:sp>
        </p:grpSp>
        <p:grpSp>
          <p:nvGrpSpPr>
            <p:cNvPr id="857" name="Group 67">
              <a:extLst>
                <a:ext uri="{FF2B5EF4-FFF2-40B4-BE49-F238E27FC236}">
                  <a16:creationId xmlns:a16="http://schemas.microsoft.com/office/drawing/2014/main" id="{538B5C22-2616-42B0-BF10-2DD16E80C96B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 flipH="1">
              <a:off x="4853" y="1010"/>
              <a:ext cx="142" cy="277"/>
              <a:chOff x="7784" y="11496"/>
              <a:chExt cx="1673" cy="1665"/>
            </a:xfrm>
          </p:grpSpPr>
          <p:sp>
            <p:nvSpPr>
              <p:cNvPr id="873" name="AutoShape 68">
                <a:extLst>
                  <a:ext uri="{FF2B5EF4-FFF2-40B4-BE49-F238E27FC236}">
                    <a16:creationId xmlns:a16="http://schemas.microsoft.com/office/drawing/2014/main" id="{306FF62C-A2B7-4BB3-AD88-5FAB342922DC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829"/>
                <a:ext cx="1673" cy="133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2698 w 21600"/>
                  <a:gd name="T13" fmla="*/ 2692 h 21600"/>
                  <a:gd name="T14" fmla="*/ 18902 w 21600"/>
                  <a:gd name="T15" fmla="*/ 18908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1792" y="21600"/>
                    </a:lnTo>
                    <a:lnTo>
                      <a:pt x="19808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ja-JP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874" name="Rectangle 69">
                <a:extLst>
                  <a:ext uri="{FF2B5EF4-FFF2-40B4-BE49-F238E27FC236}">
                    <a16:creationId xmlns:a16="http://schemas.microsoft.com/office/drawing/2014/main" id="{304D3D53-06EA-465A-9998-8655A9C83861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496"/>
                <a:ext cx="1673" cy="333"/>
              </a:xfrm>
              <a:prstGeom prst="rect">
                <a:avLst/>
              </a:pr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ja-JP" altLang="ja-JP" sz="1800">
                  <a:solidFill>
                    <a:srgbClr val="000000"/>
                  </a:solidFill>
                  <a:latin typeface="HG丸ｺﾞｼｯｸM-PRO" pitchFamily="50" charset="-128"/>
                  <a:ea typeface="HG丸ｺﾞｼｯｸM-PRO" pitchFamily="50" charset="-128"/>
                </a:endParaRPr>
              </a:p>
            </p:txBody>
          </p:sp>
        </p:grpSp>
        <p:grpSp>
          <p:nvGrpSpPr>
            <p:cNvPr id="858" name="Group 70">
              <a:extLst>
                <a:ext uri="{FF2B5EF4-FFF2-40B4-BE49-F238E27FC236}">
                  <a16:creationId xmlns:a16="http://schemas.microsoft.com/office/drawing/2014/main" id="{81F353C1-B859-4847-BEFB-5E815281276E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 flipH="1">
              <a:off x="5008" y="1010"/>
              <a:ext cx="142" cy="277"/>
              <a:chOff x="7784" y="11496"/>
              <a:chExt cx="1673" cy="1665"/>
            </a:xfrm>
          </p:grpSpPr>
          <p:sp>
            <p:nvSpPr>
              <p:cNvPr id="871" name="AutoShape 71">
                <a:extLst>
                  <a:ext uri="{FF2B5EF4-FFF2-40B4-BE49-F238E27FC236}">
                    <a16:creationId xmlns:a16="http://schemas.microsoft.com/office/drawing/2014/main" id="{84FD4DFB-5C7D-4910-B848-9B9CFD2E8632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829"/>
                <a:ext cx="1673" cy="133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2698 w 21600"/>
                  <a:gd name="T13" fmla="*/ 2692 h 21600"/>
                  <a:gd name="T14" fmla="*/ 18902 w 21600"/>
                  <a:gd name="T15" fmla="*/ 18908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1792" y="21600"/>
                    </a:lnTo>
                    <a:lnTo>
                      <a:pt x="19808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ja-JP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872" name="Rectangle 72">
                <a:extLst>
                  <a:ext uri="{FF2B5EF4-FFF2-40B4-BE49-F238E27FC236}">
                    <a16:creationId xmlns:a16="http://schemas.microsoft.com/office/drawing/2014/main" id="{0AA5209C-B6DD-4DB9-BA33-E05116D41DEA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496"/>
                <a:ext cx="1673" cy="333"/>
              </a:xfrm>
              <a:prstGeom prst="rect">
                <a:avLst/>
              </a:pr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ja-JP" altLang="ja-JP" sz="1800">
                  <a:solidFill>
                    <a:srgbClr val="000000"/>
                  </a:solidFill>
                  <a:latin typeface="HG丸ｺﾞｼｯｸM-PRO" pitchFamily="50" charset="-128"/>
                  <a:ea typeface="HG丸ｺﾞｼｯｸM-PRO" pitchFamily="50" charset="-128"/>
                </a:endParaRPr>
              </a:p>
            </p:txBody>
          </p:sp>
        </p:grpSp>
        <p:grpSp>
          <p:nvGrpSpPr>
            <p:cNvPr id="859" name="Group 73">
              <a:extLst>
                <a:ext uri="{FF2B5EF4-FFF2-40B4-BE49-F238E27FC236}">
                  <a16:creationId xmlns:a16="http://schemas.microsoft.com/office/drawing/2014/main" id="{ADD5F40C-DCB4-40E6-94E8-7CD5BC49859C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 flipH="1">
              <a:off x="5164" y="1010"/>
              <a:ext cx="142" cy="277"/>
              <a:chOff x="7784" y="11496"/>
              <a:chExt cx="1673" cy="1665"/>
            </a:xfrm>
          </p:grpSpPr>
          <p:sp>
            <p:nvSpPr>
              <p:cNvPr id="869" name="AutoShape 74">
                <a:extLst>
                  <a:ext uri="{FF2B5EF4-FFF2-40B4-BE49-F238E27FC236}">
                    <a16:creationId xmlns:a16="http://schemas.microsoft.com/office/drawing/2014/main" id="{8133B783-914A-40B4-B525-B243A2D0BD8F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829"/>
                <a:ext cx="1673" cy="133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2698 w 21600"/>
                  <a:gd name="T13" fmla="*/ 2692 h 21600"/>
                  <a:gd name="T14" fmla="*/ 18902 w 21600"/>
                  <a:gd name="T15" fmla="*/ 18908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1792" y="21600"/>
                    </a:lnTo>
                    <a:lnTo>
                      <a:pt x="19808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ja-JP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870" name="Rectangle 75">
                <a:extLst>
                  <a:ext uri="{FF2B5EF4-FFF2-40B4-BE49-F238E27FC236}">
                    <a16:creationId xmlns:a16="http://schemas.microsoft.com/office/drawing/2014/main" id="{AE99A94D-3CC9-47AC-8A9E-3149D73CA48F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496"/>
                <a:ext cx="1673" cy="333"/>
              </a:xfrm>
              <a:prstGeom prst="rect">
                <a:avLst/>
              </a:pr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ja-JP" altLang="ja-JP" sz="1800">
                  <a:solidFill>
                    <a:srgbClr val="000000"/>
                  </a:solidFill>
                  <a:latin typeface="HG丸ｺﾞｼｯｸM-PRO" pitchFamily="50" charset="-128"/>
                  <a:ea typeface="HG丸ｺﾞｼｯｸM-PRO" pitchFamily="50" charset="-128"/>
                </a:endParaRPr>
              </a:p>
            </p:txBody>
          </p:sp>
        </p:grpSp>
        <p:grpSp>
          <p:nvGrpSpPr>
            <p:cNvPr id="860" name="Group 76">
              <a:extLst>
                <a:ext uri="{FF2B5EF4-FFF2-40B4-BE49-F238E27FC236}">
                  <a16:creationId xmlns:a16="http://schemas.microsoft.com/office/drawing/2014/main" id="{EE1F3B5C-93FA-4398-9E89-C48C37896ACB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 flipH="1">
              <a:off x="4811" y="1091"/>
              <a:ext cx="142" cy="277"/>
              <a:chOff x="7784" y="11496"/>
              <a:chExt cx="1673" cy="1665"/>
            </a:xfrm>
          </p:grpSpPr>
          <p:sp>
            <p:nvSpPr>
              <p:cNvPr id="867" name="AutoShape 77">
                <a:extLst>
                  <a:ext uri="{FF2B5EF4-FFF2-40B4-BE49-F238E27FC236}">
                    <a16:creationId xmlns:a16="http://schemas.microsoft.com/office/drawing/2014/main" id="{1331A5BF-E019-4AB6-9D7A-07F59C5F33C2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829"/>
                <a:ext cx="1673" cy="133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2698 w 21600"/>
                  <a:gd name="T13" fmla="*/ 2692 h 21600"/>
                  <a:gd name="T14" fmla="*/ 18902 w 21600"/>
                  <a:gd name="T15" fmla="*/ 18908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1792" y="21600"/>
                    </a:lnTo>
                    <a:lnTo>
                      <a:pt x="19808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ja-JP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868" name="Rectangle 78">
                <a:extLst>
                  <a:ext uri="{FF2B5EF4-FFF2-40B4-BE49-F238E27FC236}">
                    <a16:creationId xmlns:a16="http://schemas.microsoft.com/office/drawing/2014/main" id="{9BBAA577-F6FB-4F4B-8AE7-7BD0AEA2DAC0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496"/>
                <a:ext cx="1673" cy="333"/>
              </a:xfrm>
              <a:prstGeom prst="rect">
                <a:avLst/>
              </a:pr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ja-JP" altLang="ja-JP" sz="800">
                  <a:solidFill>
                    <a:srgbClr val="000000"/>
                  </a:solidFill>
                  <a:latin typeface="HG丸ｺﾞｼｯｸM-PRO" pitchFamily="50" charset="-128"/>
                  <a:ea typeface="HG丸ｺﾞｼｯｸM-PRO" pitchFamily="50" charset="-128"/>
                </a:endParaRPr>
              </a:p>
            </p:txBody>
          </p:sp>
        </p:grpSp>
        <p:grpSp>
          <p:nvGrpSpPr>
            <p:cNvPr id="861" name="Group 79">
              <a:extLst>
                <a:ext uri="{FF2B5EF4-FFF2-40B4-BE49-F238E27FC236}">
                  <a16:creationId xmlns:a16="http://schemas.microsoft.com/office/drawing/2014/main" id="{75943F56-05D0-454D-A9E7-5B11056CA5F3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 flipH="1">
              <a:off x="4966" y="1091"/>
              <a:ext cx="142" cy="277"/>
              <a:chOff x="7784" y="11496"/>
              <a:chExt cx="1673" cy="1665"/>
            </a:xfrm>
          </p:grpSpPr>
          <p:sp>
            <p:nvSpPr>
              <p:cNvPr id="865" name="AutoShape 80">
                <a:extLst>
                  <a:ext uri="{FF2B5EF4-FFF2-40B4-BE49-F238E27FC236}">
                    <a16:creationId xmlns:a16="http://schemas.microsoft.com/office/drawing/2014/main" id="{43D81732-E01B-4F4A-B6ED-2B36DE5F9004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829"/>
                <a:ext cx="1673" cy="133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2698 w 21600"/>
                  <a:gd name="T13" fmla="*/ 2692 h 21600"/>
                  <a:gd name="T14" fmla="*/ 18902 w 21600"/>
                  <a:gd name="T15" fmla="*/ 18908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1792" y="21600"/>
                    </a:lnTo>
                    <a:lnTo>
                      <a:pt x="19808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ja-JP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866" name="Rectangle 81">
                <a:extLst>
                  <a:ext uri="{FF2B5EF4-FFF2-40B4-BE49-F238E27FC236}">
                    <a16:creationId xmlns:a16="http://schemas.microsoft.com/office/drawing/2014/main" id="{00C89B1B-7997-4F4F-AC6E-C2A49CC606D4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496"/>
                <a:ext cx="1673" cy="333"/>
              </a:xfrm>
              <a:prstGeom prst="rect">
                <a:avLst/>
              </a:pr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ja-JP" altLang="ja-JP" sz="800">
                  <a:solidFill>
                    <a:srgbClr val="000000"/>
                  </a:solidFill>
                  <a:latin typeface="HG丸ｺﾞｼｯｸM-PRO" pitchFamily="50" charset="-128"/>
                  <a:ea typeface="HG丸ｺﾞｼｯｸM-PRO" pitchFamily="50" charset="-128"/>
                </a:endParaRPr>
              </a:p>
            </p:txBody>
          </p:sp>
        </p:grpSp>
        <p:grpSp>
          <p:nvGrpSpPr>
            <p:cNvPr id="862" name="Group 82">
              <a:extLst>
                <a:ext uri="{FF2B5EF4-FFF2-40B4-BE49-F238E27FC236}">
                  <a16:creationId xmlns:a16="http://schemas.microsoft.com/office/drawing/2014/main" id="{11E55CF3-5051-4221-8938-3FD5F59C9CFD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 flipH="1">
              <a:off x="5122" y="1091"/>
              <a:ext cx="142" cy="277"/>
              <a:chOff x="7784" y="11496"/>
              <a:chExt cx="1673" cy="1665"/>
            </a:xfrm>
          </p:grpSpPr>
          <p:sp>
            <p:nvSpPr>
              <p:cNvPr id="863" name="AutoShape 83">
                <a:extLst>
                  <a:ext uri="{FF2B5EF4-FFF2-40B4-BE49-F238E27FC236}">
                    <a16:creationId xmlns:a16="http://schemas.microsoft.com/office/drawing/2014/main" id="{68CF54DA-6D21-44AE-B22B-EE7A9D033FE2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829"/>
                <a:ext cx="1673" cy="133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2698 w 21600"/>
                  <a:gd name="T13" fmla="*/ 2692 h 21600"/>
                  <a:gd name="T14" fmla="*/ 18902 w 21600"/>
                  <a:gd name="T15" fmla="*/ 18908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1792" y="21600"/>
                    </a:lnTo>
                    <a:lnTo>
                      <a:pt x="19808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ja-JP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864" name="Rectangle 84">
                <a:extLst>
                  <a:ext uri="{FF2B5EF4-FFF2-40B4-BE49-F238E27FC236}">
                    <a16:creationId xmlns:a16="http://schemas.microsoft.com/office/drawing/2014/main" id="{6BCF114A-881C-49EE-A92C-173ED91EA491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84" y="11496"/>
                <a:ext cx="1673" cy="333"/>
              </a:xfrm>
              <a:prstGeom prst="rect">
                <a:avLst/>
              </a:pr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4295" tIns="8890" rIns="74295" bIns="8890"/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ja-JP" altLang="ja-JP" sz="1800">
                  <a:solidFill>
                    <a:srgbClr val="000000"/>
                  </a:solidFill>
                  <a:latin typeface="HG丸ｺﾞｼｯｸM-PRO" pitchFamily="50" charset="-128"/>
                  <a:ea typeface="HG丸ｺﾞｼｯｸM-PRO" pitchFamily="50" charset="-128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518327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6"/>
          <p:cNvSpPr txBox="1">
            <a:spLocks noChangeArrowheads="1"/>
          </p:cNvSpPr>
          <p:nvPr/>
        </p:nvSpPr>
        <p:spPr bwMode="auto">
          <a:xfrm>
            <a:off x="5455498" y="980728"/>
            <a:ext cx="245772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1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 sz="1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 sz="1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 sz="1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 sz="1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ja-JP" altLang="en-US" sz="1800" b="1" dirty="0">
                <a:solidFill>
                  <a:srgbClr val="FF0000"/>
                </a:solidFill>
                <a:latin typeface="ＭＳ Ｐゴシック"/>
              </a:rPr>
              <a:t>畜舎　№ ５　</a:t>
            </a:r>
            <a:r>
              <a:rPr lang="ja-JP" altLang="en-US" sz="1800" dirty="0">
                <a:solidFill>
                  <a:srgbClr val="000000"/>
                </a:solidFill>
              </a:rPr>
              <a:t>　●</a:t>
            </a:r>
            <a:r>
              <a:rPr lang="en-US" altLang="ja-JP" sz="1800" dirty="0">
                <a:solidFill>
                  <a:srgbClr val="000000"/>
                </a:solidFill>
              </a:rPr>
              <a:t>×</a:t>
            </a:r>
            <a:r>
              <a:rPr lang="ja-JP" altLang="en-US" sz="1800" dirty="0">
                <a:solidFill>
                  <a:srgbClr val="000000"/>
                </a:solidFill>
              </a:rPr>
              <a:t>●</a:t>
            </a:r>
            <a:r>
              <a:rPr lang="en-US" altLang="ja-JP" sz="1800" dirty="0">
                <a:solidFill>
                  <a:srgbClr val="000000"/>
                </a:solidFill>
              </a:rPr>
              <a:t>m</a:t>
            </a:r>
            <a:endParaRPr lang="ja-JP" altLang="en-US" sz="1800" dirty="0">
              <a:solidFill>
                <a:srgbClr val="000000"/>
              </a:solidFill>
            </a:endParaRPr>
          </a:p>
        </p:txBody>
      </p:sp>
      <p:sp>
        <p:nvSpPr>
          <p:cNvPr id="15363" name="Text Box 7"/>
          <p:cNvSpPr txBox="1">
            <a:spLocks noChangeArrowheads="1"/>
          </p:cNvSpPr>
          <p:nvPr/>
        </p:nvSpPr>
        <p:spPr bwMode="auto">
          <a:xfrm>
            <a:off x="1186433" y="980728"/>
            <a:ext cx="2694969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1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 sz="1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 sz="1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 sz="1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 sz="1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ja-JP" altLang="en-US" sz="1800" b="1" dirty="0">
                <a:solidFill>
                  <a:srgbClr val="FF0000"/>
                </a:solidFill>
                <a:latin typeface="ＭＳ Ｐゴシック"/>
              </a:rPr>
              <a:t>畜舎　№ １</a:t>
            </a:r>
            <a:r>
              <a:rPr lang="ja-JP" altLang="en-US" sz="1800" b="1" dirty="0">
                <a:solidFill>
                  <a:srgbClr val="FF0000"/>
                </a:solidFill>
              </a:rPr>
              <a:t>～４</a:t>
            </a:r>
            <a:r>
              <a:rPr lang="ja-JP" altLang="en-US" sz="1800" dirty="0">
                <a:solidFill>
                  <a:srgbClr val="000000"/>
                </a:solidFill>
              </a:rPr>
              <a:t>　●</a:t>
            </a:r>
            <a:r>
              <a:rPr lang="en-US" altLang="ja-JP" sz="1800" dirty="0">
                <a:solidFill>
                  <a:srgbClr val="000000"/>
                </a:solidFill>
              </a:rPr>
              <a:t>×</a:t>
            </a:r>
            <a:r>
              <a:rPr lang="ja-JP" altLang="en-US" sz="1800" dirty="0">
                <a:solidFill>
                  <a:srgbClr val="000000"/>
                </a:solidFill>
              </a:rPr>
              <a:t>●</a:t>
            </a:r>
            <a:r>
              <a:rPr lang="en-US" altLang="ja-JP" sz="1800" dirty="0">
                <a:solidFill>
                  <a:srgbClr val="000000"/>
                </a:solidFill>
              </a:rPr>
              <a:t>m</a:t>
            </a:r>
            <a:endParaRPr lang="ja-JP" altLang="en-US" sz="1800" dirty="0">
              <a:solidFill>
                <a:srgbClr val="000000"/>
              </a:solidFill>
            </a:endParaRPr>
          </a:p>
        </p:txBody>
      </p:sp>
      <p:sp>
        <p:nvSpPr>
          <p:cNvPr id="19460" name="Rectangle 5"/>
          <p:cNvSpPr>
            <a:spLocks noChangeArrowheads="1"/>
          </p:cNvSpPr>
          <p:nvPr/>
        </p:nvSpPr>
        <p:spPr bwMode="auto">
          <a:xfrm>
            <a:off x="417552" y="1339279"/>
            <a:ext cx="4226456" cy="2979685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ja-JP" altLang="en-US" sz="1200">
              <a:solidFill>
                <a:srgbClr val="000000"/>
              </a:solidFill>
            </a:endParaRPr>
          </a:p>
        </p:txBody>
      </p:sp>
      <p:sp>
        <p:nvSpPr>
          <p:cNvPr id="19461" name="Rectangle 8"/>
          <p:cNvSpPr>
            <a:spLocks noChangeArrowheads="1"/>
          </p:cNvSpPr>
          <p:nvPr/>
        </p:nvSpPr>
        <p:spPr bwMode="auto">
          <a:xfrm>
            <a:off x="968945" y="4131171"/>
            <a:ext cx="3216275" cy="161925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ja-JP" altLang="en-US" sz="1200">
              <a:solidFill>
                <a:srgbClr val="000000"/>
              </a:solidFill>
            </a:endParaRPr>
          </a:p>
        </p:txBody>
      </p:sp>
      <p:sp>
        <p:nvSpPr>
          <p:cNvPr id="19462" name="Rectangle 9"/>
          <p:cNvSpPr>
            <a:spLocks noChangeArrowheads="1"/>
          </p:cNvSpPr>
          <p:nvPr/>
        </p:nvSpPr>
        <p:spPr bwMode="auto">
          <a:xfrm>
            <a:off x="968945" y="2491805"/>
            <a:ext cx="3216275" cy="161925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ja-JP" altLang="en-US" sz="1200">
              <a:solidFill>
                <a:srgbClr val="000000"/>
              </a:solidFill>
            </a:endParaRPr>
          </a:p>
        </p:txBody>
      </p:sp>
      <p:sp>
        <p:nvSpPr>
          <p:cNvPr id="19463" name="Rectangle 10"/>
          <p:cNvSpPr>
            <a:spLocks noChangeArrowheads="1"/>
          </p:cNvSpPr>
          <p:nvPr/>
        </p:nvSpPr>
        <p:spPr bwMode="auto">
          <a:xfrm>
            <a:off x="968945" y="2906142"/>
            <a:ext cx="3216275" cy="161925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ja-JP" altLang="en-US" sz="1200">
              <a:solidFill>
                <a:srgbClr val="000000"/>
              </a:solidFill>
            </a:endParaRPr>
          </a:p>
        </p:txBody>
      </p:sp>
      <p:sp>
        <p:nvSpPr>
          <p:cNvPr id="19464" name="Rectangle 11"/>
          <p:cNvSpPr>
            <a:spLocks noChangeArrowheads="1"/>
          </p:cNvSpPr>
          <p:nvPr/>
        </p:nvSpPr>
        <p:spPr bwMode="auto">
          <a:xfrm>
            <a:off x="968945" y="3068067"/>
            <a:ext cx="3216275" cy="161925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ja-JP" altLang="en-US" sz="1200">
              <a:solidFill>
                <a:srgbClr val="000000"/>
              </a:solidFill>
            </a:endParaRPr>
          </a:p>
        </p:txBody>
      </p:sp>
      <p:sp>
        <p:nvSpPr>
          <p:cNvPr id="19465" name="Rectangle 12"/>
          <p:cNvSpPr>
            <a:spLocks noChangeArrowheads="1"/>
          </p:cNvSpPr>
          <p:nvPr/>
        </p:nvSpPr>
        <p:spPr bwMode="auto">
          <a:xfrm>
            <a:off x="968945" y="3553842"/>
            <a:ext cx="3216275" cy="161925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ja-JP" altLang="en-US" sz="1200">
              <a:solidFill>
                <a:srgbClr val="000000"/>
              </a:solidFill>
            </a:endParaRPr>
          </a:p>
        </p:txBody>
      </p:sp>
      <p:sp>
        <p:nvSpPr>
          <p:cNvPr id="19466" name="Rectangle 13"/>
          <p:cNvSpPr>
            <a:spLocks noChangeArrowheads="1"/>
          </p:cNvSpPr>
          <p:nvPr/>
        </p:nvSpPr>
        <p:spPr bwMode="auto">
          <a:xfrm>
            <a:off x="968945" y="3698305"/>
            <a:ext cx="3216275" cy="161925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ja-JP" altLang="en-US" sz="1200">
              <a:solidFill>
                <a:srgbClr val="000000"/>
              </a:solidFill>
            </a:endParaRPr>
          </a:p>
        </p:txBody>
      </p:sp>
      <p:sp>
        <p:nvSpPr>
          <p:cNvPr id="19467" name="Rectangle 14"/>
          <p:cNvSpPr>
            <a:spLocks noChangeArrowheads="1"/>
          </p:cNvSpPr>
          <p:nvPr/>
        </p:nvSpPr>
        <p:spPr bwMode="auto">
          <a:xfrm>
            <a:off x="968945" y="2347342"/>
            <a:ext cx="3216275" cy="161925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ja-JP" altLang="en-US" sz="1200">
              <a:solidFill>
                <a:srgbClr val="000000"/>
              </a:solidFill>
            </a:endParaRPr>
          </a:p>
        </p:txBody>
      </p:sp>
      <p:sp>
        <p:nvSpPr>
          <p:cNvPr id="19468" name="Rectangle 15"/>
          <p:cNvSpPr>
            <a:spLocks noChangeArrowheads="1"/>
          </p:cNvSpPr>
          <p:nvPr/>
        </p:nvSpPr>
        <p:spPr bwMode="auto">
          <a:xfrm>
            <a:off x="968945" y="1898080"/>
            <a:ext cx="3216275" cy="161925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ja-JP" altLang="en-US" sz="1200">
              <a:solidFill>
                <a:srgbClr val="000000"/>
              </a:solidFill>
            </a:endParaRPr>
          </a:p>
        </p:txBody>
      </p:sp>
      <p:sp>
        <p:nvSpPr>
          <p:cNvPr id="19469" name="Rectangle 16"/>
          <p:cNvSpPr>
            <a:spLocks noChangeArrowheads="1"/>
          </p:cNvSpPr>
          <p:nvPr/>
        </p:nvSpPr>
        <p:spPr bwMode="auto">
          <a:xfrm>
            <a:off x="968945" y="1753617"/>
            <a:ext cx="3216275" cy="161925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ja-JP" altLang="en-US" sz="1200">
              <a:solidFill>
                <a:srgbClr val="000000"/>
              </a:solidFill>
            </a:endParaRPr>
          </a:p>
        </p:txBody>
      </p:sp>
      <p:sp>
        <p:nvSpPr>
          <p:cNvPr id="19470" name="Rectangle 17"/>
          <p:cNvSpPr>
            <a:spLocks noChangeArrowheads="1"/>
          </p:cNvSpPr>
          <p:nvPr/>
        </p:nvSpPr>
        <p:spPr bwMode="auto">
          <a:xfrm>
            <a:off x="968945" y="1339280"/>
            <a:ext cx="3216275" cy="161925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ja-JP" altLang="en-US" sz="1200">
              <a:solidFill>
                <a:srgbClr val="000000"/>
              </a:solidFill>
            </a:endParaRPr>
          </a:p>
        </p:txBody>
      </p:sp>
      <p:sp>
        <p:nvSpPr>
          <p:cNvPr id="19527" name="Text Box 102"/>
          <p:cNvSpPr txBox="1">
            <a:spLocks noChangeArrowheads="1"/>
          </p:cNvSpPr>
          <p:nvPr/>
        </p:nvSpPr>
        <p:spPr bwMode="auto">
          <a:xfrm>
            <a:off x="251520" y="-27384"/>
            <a:ext cx="3126177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ja-JP" altLang="en-US" sz="3600" dirty="0">
                <a:solidFill>
                  <a:srgbClr val="000000"/>
                </a:solidFill>
              </a:rPr>
              <a:t>５．畜舎内動線</a:t>
            </a:r>
          </a:p>
        </p:txBody>
      </p:sp>
      <p:sp>
        <p:nvSpPr>
          <p:cNvPr id="19528" name="Line 105"/>
          <p:cNvSpPr>
            <a:spLocks noChangeShapeType="1"/>
          </p:cNvSpPr>
          <p:nvPr/>
        </p:nvSpPr>
        <p:spPr bwMode="auto">
          <a:xfrm>
            <a:off x="1980183" y="2202880"/>
            <a:ext cx="8636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ja-JP" altLang="en-US" sz="1200">
              <a:solidFill>
                <a:srgbClr val="000000"/>
              </a:solidFill>
            </a:endParaRPr>
          </a:p>
        </p:txBody>
      </p:sp>
      <p:sp>
        <p:nvSpPr>
          <p:cNvPr id="19529" name="Line 106"/>
          <p:cNvSpPr>
            <a:spLocks noChangeShapeType="1"/>
          </p:cNvSpPr>
          <p:nvPr/>
        </p:nvSpPr>
        <p:spPr bwMode="auto">
          <a:xfrm>
            <a:off x="1980183" y="1626617"/>
            <a:ext cx="8636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ja-JP" altLang="en-US" sz="1200">
              <a:solidFill>
                <a:srgbClr val="000000"/>
              </a:solidFill>
            </a:endParaRPr>
          </a:p>
        </p:txBody>
      </p:sp>
      <p:sp>
        <p:nvSpPr>
          <p:cNvPr id="19530" name="Line 108"/>
          <p:cNvSpPr>
            <a:spLocks noChangeShapeType="1"/>
          </p:cNvSpPr>
          <p:nvPr/>
        </p:nvSpPr>
        <p:spPr bwMode="auto">
          <a:xfrm>
            <a:off x="1980183" y="3426842"/>
            <a:ext cx="8636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ja-JP" altLang="en-US" sz="1200">
              <a:solidFill>
                <a:srgbClr val="000000"/>
              </a:solidFill>
            </a:endParaRPr>
          </a:p>
        </p:txBody>
      </p:sp>
      <p:sp>
        <p:nvSpPr>
          <p:cNvPr id="19531" name="Line 109"/>
          <p:cNvSpPr>
            <a:spLocks noChangeShapeType="1"/>
          </p:cNvSpPr>
          <p:nvPr/>
        </p:nvSpPr>
        <p:spPr bwMode="auto">
          <a:xfrm>
            <a:off x="1980183" y="4005064"/>
            <a:ext cx="8636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ja-JP" altLang="en-US" sz="1200">
              <a:solidFill>
                <a:srgbClr val="000000"/>
              </a:solidFill>
            </a:endParaRPr>
          </a:p>
        </p:txBody>
      </p:sp>
      <p:sp>
        <p:nvSpPr>
          <p:cNvPr id="19532" name="Rectangle 135"/>
          <p:cNvSpPr>
            <a:spLocks noChangeArrowheads="1"/>
          </p:cNvSpPr>
          <p:nvPr/>
        </p:nvSpPr>
        <p:spPr bwMode="auto">
          <a:xfrm>
            <a:off x="5003800" y="1339280"/>
            <a:ext cx="3744913" cy="2979686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ja-JP" altLang="en-US" sz="1200">
              <a:solidFill>
                <a:srgbClr val="000000"/>
              </a:solidFill>
            </a:endParaRPr>
          </a:p>
        </p:txBody>
      </p:sp>
      <p:sp>
        <p:nvSpPr>
          <p:cNvPr id="19533" name="Rectangle 136"/>
          <p:cNvSpPr>
            <a:spLocks noChangeArrowheads="1"/>
          </p:cNvSpPr>
          <p:nvPr/>
        </p:nvSpPr>
        <p:spPr bwMode="auto">
          <a:xfrm>
            <a:off x="5073650" y="4131171"/>
            <a:ext cx="3216275" cy="161925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ja-JP" altLang="en-US" sz="1200">
              <a:solidFill>
                <a:srgbClr val="000000"/>
              </a:solidFill>
            </a:endParaRPr>
          </a:p>
        </p:txBody>
      </p:sp>
      <p:sp>
        <p:nvSpPr>
          <p:cNvPr id="19534" name="Rectangle 137"/>
          <p:cNvSpPr>
            <a:spLocks noChangeArrowheads="1"/>
          </p:cNvSpPr>
          <p:nvPr/>
        </p:nvSpPr>
        <p:spPr bwMode="auto">
          <a:xfrm>
            <a:off x="5073650" y="2491805"/>
            <a:ext cx="3216275" cy="161925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ja-JP" altLang="en-US" sz="1200">
              <a:solidFill>
                <a:srgbClr val="000000"/>
              </a:solidFill>
            </a:endParaRPr>
          </a:p>
        </p:txBody>
      </p:sp>
      <p:sp>
        <p:nvSpPr>
          <p:cNvPr id="19535" name="Rectangle 138"/>
          <p:cNvSpPr>
            <a:spLocks noChangeArrowheads="1"/>
          </p:cNvSpPr>
          <p:nvPr/>
        </p:nvSpPr>
        <p:spPr bwMode="auto">
          <a:xfrm>
            <a:off x="5073650" y="2906142"/>
            <a:ext cx="3216275" cy="161925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ja-JP" altLang="en-US" sz="1200">
              <a:solidFill>
                <a:srgbClr val="000000"/>
              </a:solidFill>
            </a:endParaRPr>
          </a:p>
        </p:txBody>
      </p:sp>
      <p:sp>
        <p:nvSpPr>
          <p:cNvPr id="19536" name="Rectangle 139"/>
          <p:cNvSpPr>
            <a:spLocks noChangeArrowheads="1"/>
          </p:cNvSpPr>
          <p:nvPr/>
        </p:nvSpPr>
        <p:spPr bwMode="auto">
          <a:xfrm>
            <a:off x="5073650" y="3068067"/>
            <a:ext cx="3216275" cy="161925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ja-JP" altLang="en-US" sz="1200">
              <a:solidFill>
                <a:srgbClr val="000000"/>
              </a:solidFill>
            </a:endParaRPr>
          </a:p>
        </p:txBody>
      </p:sp>
      <p:sp>
        <p:nvSpPr>
          <p:cNvPr id="19537" name="Rectangle 140"/>
          <p:cNvSpPr>
            <a:spLocks noChangeArrowheads="1"/>
          </p:cNvSpPr>
          <p:nvPr/>
        </p:nvSpPr>
        <p:spPr bwMode="auto">
          <a:xfrm>
            <a:off x="5073650" y="3553842"/>
            <a:ext cx="3216275" cy="161925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ja-JP" altLang="en-US" sz="1200">
              <a:solidFill>
                <a:srgbClr val="000000"/>
              </a:solidFill>
            </a:endParaRPr>
          </a:p>
        </p:txBody>
      </p:sp>
      <p:sp>
        <p:nvSpPr>
          <p:cNvPr id="19538" name="Rectangle 141"/>
          <p:cNvSpPr>
            <a:spLocks noChangeArrowheads="1"/>
          </p:cNvSpPr>
          <p:nvPr/>
        </p:nvSpPr>
        <p:spPr bwMode="auto">
          <a:xfrm>
            <a:off x="5073650" y="3698305"/>
            <a:ext cx="3216275" cy="161925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ja-JP" altLang="en-US" sz="1200">
              <a:solidFill>
                <a:srgbClr val="000000"/>
              </a:solidFill>
            </a:endParaRPr>
          </a:p>
        </p:txBody>
      </p:sp>
      <p:sp>
        <p:nvSpPr>
          <p:cNvPr id="19539" name="Rectangle 142"/>
          <p:cNvSpPr>
            <a:spLocks noChangeArrowheads="1"/>
          </p:cNvSpPr>
          <p:nvPr/>
        </p:nvSpPr>
        <p:spPr bwMode="auto">
          <a:xfrm>
            <a:off x="5073650" y="2347342"/>
            <a:ext cx="3216275" cy="161925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ja-JP" altLang="en-US" sz="1200">
              <a:solidFill>
                <a:srgbClr val="000000"/>
              </a:solidFill>
            </a:endParaRPr>
          </a:p>
        </p:txBody>
      </p:sp>
      <p:sp>
        <p:nvSpPr>
          <p:cNvPr id="19540" name="Rectangle 143"/>
          <p:cNvSpPr>
            <a:spLocks noChangeArrowheads="1"/>
          </p:cNvSpPr>
          <p:nvPr/>
        </p:nvSpPr>
        <p:spPr bwMode="auto">
          <a:xfrm>
            <a:off x="5073650" y="1898080"/>
            <a:ext cx="3216275" cy="161925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ja-JP" altLang="en-US" sz="1200">
              <a:solidFill>
                <a:srgbClr val="000000"/>
              </a:solidFill>
            </a:endParaRPr>
          </a:p>
        </p:txBody>
      </p:sp>
      <p:sp>
        <p:nvSpPr>
          <p:cNvPr id="19541" name="Rectangle 144"/>
          <p:cNvSpPr>
            <a:spLocks noChangeArrowheads="1"/>
          </p:cNvSpPr>
          <p:nvPr/>
        </p:nvSpPr>
        <p:spPr bwMode="auto">
          <a:xfrm>
            <a:off x="5073650" y="1753617"/>
            <a:ext cx="3216275" cy="161925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ja-JP" altLang="en-US" sz="1200">
              <a:solidFill>
                <a:srgbClr val="000000"/>
              </a:solidFill>
            </a:endParaRPr>
          </a:p>
        </p:txBody>
      </p:sp>
      <p:sp>
        <p:nvSpPr>
          <p:cNvPr id="19542" name="Rectangle 145"/>
          <p:cNvSpPr>
            <a:spLocks noChangeArrowheads="1"/>
          </p:cNvSpPr>
          <p:nvPr/>
        </p:nvSpPr>
        <p:spPr bwMode="auto">
          <a:xfrm>
            <a:off x="5073650" y="1339280"/>
            <a:ext cx="3216275" cy="161925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ja-JP" altLang="en-US" sz="1200">
              <a:solidFill>
                <a:srgbClr val="000000"/>
              </a:solidFill>
            </a:endParaRPr>
          </a:p>
        </p:txBody>
      </p:sp>
      <p:sp>
        <p:nvSpPr>
          <p:cNvPr id="19543" name="Line 146"/>
          <p:cNvSpPr>
            <a:spLocks noChangeShapeType="1"/>
          </p:cNvSpPr>
          <p:nvPr/>
        </p:nvSpPr>
        <p:spPr bwMode="auto">
          <a:xfrm>
            <a:off x="6084888" y="2202880"/>
            <a:ext cx="8636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ja-JP" altLang="en-US" sz="1200">
              <a:solidFill>
                <a:srgbClr val="000000"/>
              </a:solidFill>
            </a:endParaRPr>
          </a:p>
        </p:txBody>
      </p:sp>
      <p:sp>
        <p:nvSpPr>
          <p:cNvPr id="19544" name="Line 147"/>
          <p:cNvSpPr>
            <a:spLocks noChangeShapeType="1"/>
          </p:cNvSpPr>
          <p:nvPr/>
        </p:nvSpPr>
        <p:spPr bwMode="auto">
          <a:xfrm>
            <a:off x="6084888" y="1626617"/>
            <a:ext cx="8636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ja-JP" altLang="en-US" sz="1200">
              <a:solidFill>
                <a:srgbClr val="000000"/>
              </a:solidFill>
            </a:endParaRPr>
          </a:p>
        </p:txBody>
      </p:sp>
      <p:sp>
        <p:nvSpPr>
          <p:cNvPr id="19545" name="Line 148"/>
          <p:cNvSpPr>
            <a:spLocks noChangeShapeType="1"/>
          </p:cNvSpPr>
          <p:nvPr/>
        </p:nvSpPr>
        <p:spPr bwMode="auto">
          <a:xfrm>
            <a:off x="6084888" y="2779142"/>
            <a:ext cx="8636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ja-JP" altLang="en-US" sz="1200">
              <a:solidFill>
                <a:srgbClr val="000000"/>
              </a:solidFill>
            </a:endParaRPr>
          </a:p>
        </p:txBody>
      </p:sp>
      <p:sp>
        <p:nvSpPr>
          <p:cNvPr id="19546" name="Line 149"/>
          <p:cNvSpPr>
            <a:spLocks noChangeShapeType="1"/>
          </p:cNvSpPr>
          <p:nvPr/>
        </p:nvSpPr>
        <p:spPr bwMode="auto">
          <a:xfrm>
            <a:off x="6084888" y="3426842"/>
            <a:ext cx="8636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ja-JP" altLang="en-US" sz="1200">
              <a:solidFill>
                <a:srgbClr val="000000"/>
              </a:solidFill>
            </a:endParaRPr>
          </a:p>
        </p:txBody>
      </p:sp>
      <p:sp>
        <p:nvSpPr>
          <p:cNvPr id="19547" name="Line 150"/>
          <p:cNvSpPr>
            <a:spLocks noChangeShapeType="1"/>
          </p:cNvSpPr>
          <p:nvPr/>
        </p:nvSpPr>
        <p:spPr bwMode="auto">
          <a:xfrm>
            <a:off x="6084888" y="4005064"/>
            <a:ext cx="8636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ja-JP" altLang="en-US" sz="1200">
              <a:solidFill>
                <a:srgbClr val="000000"/>
              </a:solidFill>
            </a:endParaRPr>
          </a:p>
        </p:txBody>
      </p:sp>
      <p:sp>
        <p:nvSpPr>
          <p:cNvPr id="19548" name="AutoShape 21"/>
          <p:cNvSpPr>
            <a:spLocks noChangeArrowheads="1"/>
          </p:cNvSpPr>
          <p:nvPr/>
        </p:nvSpPr>
        <p:spPr bwMode="auto">
          <a:xfrm rot="5400000">
            <a:off x="3962177" y="1589311"/>
            <a:ext cx="627062" cy="558800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2147483647 w 21600"/>
              <a:gd name="T9" fmla="*/ 2147483647 h 21600"/>
              <a:gd name="T10" fmla="*/ 2147483647 w 21600"/>
              <a:gd name="T11" fmla="*/ 2147483647 h 216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3166 w 21600"/>
              <a:gd name="T19" fmla="*/ 3134 h 21600"/>
              <a:gd name="T20" fmla="*/ 18434 w 21600"/>
              <a:gd name="T21" fmla="*/ 18466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>
                <a:moveTo>
                  <a:pt x="18464" y="10697"/>
                </a:moveTo>
                <a:cubicBezTo>
                  <a:pt x="18407" y="6504"/>
                  <a:pt x="14993" y="3135"/>
                  <a:pt x="10800" y="3135"/>
                </a:cubicBezTo>
                <a:cubicBezTo>
                  <a:pt x="6566" y="3135"/>
                  <a:pt x="3135" y="6566"/>
                  <a:pt x="3135" y="10800"/>
                </a:cubicBezTo>
                <a:lnTo>
                  <a:pt x="0" y="10800"/>
                </a:lnTo>
                <a:cubicBezTo>
                  <a:pt x="0" y="4835"/>
                  <a:pt x="4835" y="0"/>
                  <a:pt x="10800" y="0"/>
                </a:cubicBezTo>
                <a:cubicBezTo>
                  <a:pt x="16708" y="0"/>
                  <a:pt x="21519" y="4747"/>
                  <a:pt x="21599" y="10654"/>
                </a:cubicBezTo>
                <a:lnTo>
                  <a:pt x="24298" y="10618"/>
                </a:lnTo>
                <a:lnTo>
                  <a:pt x="20090" y="14943"/>
                </a:lnTo>
                <a:lnTo>
                  <a:pt x="15764" y="10733"/>
                </a:lnTo>
                <a:lnTo>
                  <a:pt x="18464" y="10697"/>
                </a:lnTo>
                <a:close/>
              </a:path>
            </a:pathLst>
          </a:cu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ja-JP" altLang="en-US" sz="1200">
              <a:solidFill>
                <a:srgbClr val="000000"/>
              </a:solidFill>
            </a:endParaRPr>
          </a:p>
        </p:txBody>
      </p:sp>
      <p:sp>
        <p:nvSpPr>
          <p:cNvPr id="19549" name="AutoShape 21"/>
          <p:cNvSpPr>
            <a:spLocks noChangeArrowheads="1"/>
          </p:cNvSpPr>
          <p:nvPr/>
        </p:nvSpPr>
        <p:spPr bwMode="auto">
          <a:xfrm rot="5400000">
            <a:off x="3962177" y="3389536"/>
            <a:ext cx="627062" cy="558800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2147483647 w 21600"/>
              <a:gd name="T9" fmla="*/ 2147483647 h 21600"/>
              <a:gd name="T10" fmla="*/ 2147483647 w 21600"/>
              <a:gd name="T11" fmla="*/ 2147483647 h 216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3166 w 21600"/>
              <a:gd name="T19" fmla="*/ 3134 h 21600"/>
              <a:gd name="T20" fmla="*/ 18434 w 21600"/>
              <a:gd name="T21" fmla="*/ 18466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>
                <a:moveTo>
                  <a:pt x="18464" y="10697"/>
                </a:moveTo>
                <a:cubicBezTo>
                  <a:pt x="18407" y="6504"/>
                  <a:pt x="14993" y="3135"/>
                  <a:pt x="10800" y="3135"/>
                </a:cubicBezTo>
                <a:cubicBezTo>
                  <a:pt x="6566" y="3135"/>
                  <a:pt x="3135" y="6566"/>
                  <a:pt x="3135" y="10800"/>
                </a:cubicBezTo>
                <a:lnTo>
                  <a:pt x="0" y="10800"/>
                </a:lnTo>
                <a:cubicBezTo>
                  <a:pt x="0" y="4835"/>
                  <a:pt x="4835" y="0"/>
                  <a:pt x="10800" y="0"/>
                </a:cubicBezTo>
                <a:cubicBezTo>
                  <a:pt x="16708" y="0"/>
                  <a:pt x="21519" y="4747"/>
                  <a:pt x="21599" y="10654"/>
                </a:cubicBezTo>
                <a:lnTo>
                  <a:pt x="24298" y="10618"/>
                </a:lnTo>
                <a:lnTo>
                  <a:pt x="20090" y="14943"/>
                </a:lnTo>
                <a:lnTo>
                  <a:pt x="15764" y="10733"/>
                </a:lnTo>
                <a:lnTo>
                  <a:pt x="18464" y="10697"/>
                </a:lnTo>
                <a:close/>
              </a:path>
            </a:pathLst>
          </a:cu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ja-JP" altLang="en-US" sz="1200">
              <a:solidFill>
                <a:srgbClr val="000000"/>
              </a:solidFill>
            </a:endParaRPr>
          </a:p>
        </p:txBody>
      </p:sp>
      <p:grpSp>
        <p:nvGrpSpPr>
          <p:cNvPr id="19550" name="Group 36"/>
          <p:cNvGrpSpPr>
            <a:grpSpLocks/>
          </p:cNvGrpSpPr>
          <p:nvPr/>
        </p:nvGrpSpPr>
        <p:grpSpPr bwMode="auto">
          <a:xfrm>
            <a:off x="4499545" y="2202880"/>
            <a:ext cx="95250" cy="454025"/>
            <a:chOff x="9457" y="5169"/>
            <a:chExt cx="478" cy="2196"/>
          </a:xfrm>
        </p:grpSpPr>
        <p:sp>
          <p:nvSpPr>
            <p:cNvPr id="19581" name="AutoShape 37"/>
            <p:cNvSpPr>
              <a:spLocks noChangeArrowheads="1"/>
            </p:cNvSpPr>
            <p:nvPr/>
          </p:nvSpPr>
          <p:spPr bwMode="auto">
            <a:xfrm>
              <a:off x="9457" y="5534"/>
              <a:ext cx="478" cy="1831"/>
            </a:xfrm>
            <a:prstGeom prst="can">
              <a:avLst>
                <a:gd name="adj" fmla="val 65669"/>
              </a:avLst>
            </a:prstGeom>
            <a:solidFill>
              <a:srgbClr val="339966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74295" tIns="8890" rIns="74295" bIns="8890"/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ja-JP" altLang="ja-JP" sz="1800">
                <a:solidFill>
                  <a:srgbClr val="000000"/>
                </a:solidFill>
              </a:endParaRPr>
            </a:p>
          </p:txBody>
        </p:sp>
        <p:sp>
          <p:nvSpPr>
            <p:cNvPr id="19582" name="AutoShape 38"/>
            <p:cNvSpPr>
              <a:spLocks noChangeArrowheads="1"/>
            </p:cNvSpPr>
            <p:nvPr/>
          </p:nvSpPr>
          <p:spPr bwMode="auto">
            <a:xfrm>
              <a:off x="9637" y="5492"/>
              <a:ext cx="119" cy="166"/>
            </a:xfrm>
            <a:prstGeom prst="can">
              <a:avLst>
                <a:gd name="adj" fmla="val 51110"/>
              </a:avLst>
            </a:prstGeom>
            <a:solidFill>
              <a:srgbClr val="FFFFFF"/>
            </a:solidFill>
            <a:ln w="9525" algn="ctr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74295" tIns="8890" rIns="74295" bIns="8890"/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ja-JP" altLang="ja-JP" sz="1800">
                <a:solidFill>
                  <a:srgbClr val="000000"/>
                </a:solidFill>
              </a:endParaRPr>
            </a:p>
          </p:txBody>
        </p:sp>
        <p:sp>
          <p:nvSpPr>
            <p:cNvPr id="19583" name="Rectangle 39"/>
            <p:cNvSpPr>
              <a:spLocks noChangeArrowheads="1"/>
            </p:cNvSpPr>
            <p:nvPr/>
          </p:nvSpPr>
          <p:spPr bwMode="auto">
            <a:xfrm>
              <a:off x="9517" y="5367"/>
              <a:ext cx="359" cy="167"/>
            </a:xfrm>
            <a:prstGeom prst="rect">
              <a:avLst/>
            </a:prstGeom>
            <a:solidFill>
              <a:srgbClr val="FFFFFF"/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74295" tIns="8890" rIns="74295" bIns="8890"/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ja-JP" altLang="ja-JP" sz="1800">
                <a:solidFill>
                  <a:srgbClr val="000000"/>
                </a:solidFill>
              </a:endParaRPr>
            </a:p>
          </p:txBody>
        </p:sp>
        <p:sp>
          <p:nvSpPr>
            <p:cNvPr id="19584" name="Oval 40"/>
            <p:cNvSpPr>
              <a:spLocks noChangeArrowheads="1"/>
            </p:cNvSpPr>
            <p:nvPr/>
          </p:nvSpPr>
          <p:spPr bwMode="auto">
            <a:xfrm>
              <a:off x="9471" y="5301"/>
              <a:ext cx="166" cy="167"/>
            </a:xfrm>
            <a:prstGeom prst="ellipse">
              <a:avLst/>
            </a:prstGeom>
            <a:solidFill>
              <a:srgbClr val="FFFFFF"/>
            </a:solidFill>
            <a:ln w="9525" algn="ctr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74295" tIns="8890" rIns="74295" bIns="8890"/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ja-JP" altLang="ja-JP" sz="1800">
                <a:solidFill>
                  <a:srgbClr val="000000"/>
                </a:solidFill>
              </a:endParaRPr>
            </a:p>
          </p:txBody>
        </p:sp>
        <p:sp>
          <p:nvSpPr>
            <p:cNvPr id="19585" name="Oval 41"/>
            <p:cNvSpPr>
              <a:spLocks noChangeArrowheads="1"/>
            </p:cNvSpPr>
            <p:nvPr/>
          </p:nvSpPr>
          <p:spPr bwMode="auto">
            <a:xfrm>
              <a:off x="9756" y="5301"/>
              <a:ext cx="166" cy="167"/>
            </a:xfrm>
            <a:prstGeom prst="ellipse">
              <a:avLst/>
            </a:prstGeom>
            <a:solidFill>
              <a:srgbClr val="FFFFFF"/>
            </a:solidFill>
            <a:ln w="9525" algn="ctr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74295" tIns="8890" rIns="74295" bIns="8890"/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ja-JP" altLang="ja-JP" sz="1800">
                <a:solidFill>
                  <a:srgbClr val="000000"/>
                </a:solidFill>
              </a:endParaRPr>
            </a:p>
          </p:txBody>
        </p:sp>
        <p:sp>
          <p:nvSpPr>
            <p:cNvPr id="19586" name="Rectangle 42"/>
            <p:cNvSpPr>
              <a:spLocks noChangeArrowheads="1"/>
            </p:cNvSpPr>
            <p:nvPr/>
          </p:nvSpPr>
          <p:spPr bwMode="auto">
            <a:xfrm>
              <a:off x="9668" y="5201"/>
              <a:ext cx="60" cy="166"/>
            </a:xfrm>
            <a:prstGeom prst="rect">
              <a:avLst/>
            </a:prstGeom>
            <a:solidFill>
              <a:srgbClr val="FFFFFF"/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74295" tIns="8890" rIns="74295" bIns="8890"/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ja-JP" altLang="ja-JP" sz="1800">
                <a:solidFill>
                  <a:srgbClr val="000000"/>
                </a:solidFill>
              </a:endParaRPr>
            </a:p>
          </p:txBody>
        </p:sp>
        <p:sp>
          <p:nvSpPr>
            <p:cNvPr id="19587" name="Oval 43"/>
            <p:cNvSpPr>
              <a:spLocks noChangeArrowheads="1"/>
            </p:cNvSpPr>
            <p:nvPr/>
          </p:nvSpPr>
          <p:spPr bwMode="auto">
            <a:xfrm>
              <a:off x="9577" y="5169"/>
              <a:ext cx="241" cy="120"/>
            </a:xfrm>
            <a:prstGeom prst="ellipse">
              <a:avLst/>
            </a:prstGeom>
            <a:solidFill>
              <a:srgbClr val="FFFFFF"/>
            </a:solidFill>
            <a:ln w="9525" algn="ctr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74295" tIns="8890" rIns="74295" bIns="8890"/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ja-JP" altLang="ja-JP" sz="1800">
                <a:solidFill>
                  <a:srgbClr val="000000"/>
                </a:solidFill>
              </a:endParaRPr>
            </a:p>
          </p:txBody>
        </p:sp>
      </p:grpSp>
      <p:grpSp>
        <p:nvGrpSpPr>
          <p:cNvPr id="19551" name="Group 36"/>
          <p:cNvGrpSpPr>
            <a:grpSpLocks/>
          </p:cNvGrpSpPr>
          <p:nvPr/>
        </p:nvGrpSpPr>
        <p:grpSpPr bwMode="auto">
          <a:xfrm>
            <a:off x="4499545" y="2923605"/>
            <a:ext cx="95250" cy="454025"/>
            <a:chOff x="9457" y="5169"/>
            <a:chExt cx="478" cy="2196"/>
          </a:xfrm>
        </p:grpSpPr>
        <p:sp>
          <p:nvSpPr>
            <p:cNvPr id="19574" name="AutoShape 37"/>
            <p:cNvSpPr>
              <a:spLocks noChangeArrowheads="1"/>
            </p:cNvSpPr>
            <p:nvPr/>
          </p:nvSpPr>
          <p:spPr bwMode="auto">
            <a:xfrm>
              <a:off x="9457" y="5534"/>
              <a:ext cx="478" cy="1831"/>
            </a:xfrm>
            <a:prstGeom prst="can">
              <a:avLst>
                <a:gd name="adj" fmla="val 65669"/>
              </a:avLst>
            </a:prstGeom>
            <a:solidFill>
              <a:srgbClr val="339966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74295" tIns="8890" rIns="74295" bIns="8890"/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ja-JP" altLang="ja-JP" sz="1800">
                <a:solidFill>
                  <a:srgbClr val="000000"/>
                </a:solidFill>
              </a:endParaRPr>
            </a:p>
          </p:txBody>
        </p:sp>
        <p:sp>
          <p:nvSpPr>
            <p:cNvPr id="19575" name="AutoShape 38"/>
            <p:cNvSpPr>
              <a:spLocks noChangeArrowheads="1"/>
            </p:cNvSpPr>
            <p:nvPr/>
          </p:nvSpPr>
          <p:spPr bwMode="auto">
            <a:xfrm>
              <a:off x="9637" y="5492"/>
              <a:ext cx="119" cy="166"/>
            </a:xfrm>
            <a:prstGeom prst="can">
              <a:avLst>
                <a:gd name="adj" fmla="val 51110"/>
              </a:avLst>
            </a:prstGeom>
            <a:solidFill>
              <a:srgbClr val="FFFFFF"/>
            </a:solidFill>
            <a:ln w="9525" algn="ctr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74295" tIns="8890" rIns="74295" bIns="8890"/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ja-JP" altLang="ja-JP" sz="1800">
                <a:solidFill>
                  <a:srgbClr val="000000"/>
                </a:solidFill>
              </a:endParaRPr>
            </a:p>
          </p:txBody>
        </p:sp>
        <p:sp>
          <p:nvSpPr>
            <p:cNvPr id="19576" name="Rectangle 39"/>
            <p:cNvSpPr>
              <a:spLocks noChangeArrowheads="1"/>
            </p:cNvSpPr>
            <p:nvPr/>
          </p:nvSpPr>
          <p:spPr bwMode="auto">
            <a:xfrm>
              <a:off x="9517" y="5367"/>
              <a:ext cx="359" cy="167"/>
            </a:xfrm>
            <a:prstGeom prst="rect">
              <a:avLst/>
            </a:prstGeom>
            <a:solidFill>
              <a:srgbClr val="FFFFFF"/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74295" tIns="8890" rIns="74295" bIns="8890"/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ja-JP" altLang="ja-JP" sz="1800">
                <a:solidFill>
                  <a:srgbClr val="000000"/>
                </a:solidFill>
              </a:endParaRPr>
            </a:p>
          </p:txBody>
        </p:sp>
        <p:sp>
          <p:nvSpPr>
            <p:cNvPr id="19577" name="Oval 40"/>
            <p:cNvSpPr>
              <a:spLocks noChangeArrowheads="1"/>
            </p:cNvSpPr>
            <p:nvPr/>
          </p:nvSpPr>
          <p:spPr bwMode="auto">
            <a:xfrm>
              <a:off x="9471" y="5301"/>
              <a:ext cx="166" cy="167"/>
            </a:xfrm>
            <a:prstGeom prst="ellipse">
              <a:avLst/>
            </a:prstGeom>
            <a:solidFill>
              <a:srgbClr val="FFFFFF"/>
            </a:solidFill>
            <a:ln w="9525" algn="ctr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74295" tIns="8890" rIns="74295" bIns="8890"/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ja-JP" altLang="ja-JP" sz="1800">
                <a:solidFill>
                  <a:srgbClr val="000000"/>
                </a:solidFill>
              </a:endParaRPr>
            </a:p>
          </p:txBody>
        </p:sp>
        <p:sp>
          <p:nvSpPr>
            <p:cNvPr id="19578" name="Oval 41"/>
            <p:cNvSpPr>
              <a:spLocks noChangeArrowheads="1"/>
            </p:cNvSpPr>
            <p:nvPr/>
          </p:nvSpPr>
          <p:spPr bwMode="auto">
            <a:xfrm>
              <a:off x="9756" y="5301"/>
              <a:ext cx="166" cy="167"/>
            </a:xfrm>
            <a:prstGeom prst="ellipse">
              <a:avLst/>
            </a:prstGeom>
            <a:solidFill>
              <a:srgbClr val="FFFFFF"/>
            </a:solidFill>
            <a:ln w="9525" algn="ctr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74295" tIns="8890" rIns="74295" bIns="8890"/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ja-JP" altLang="ja-JP" sz="1800">
                <a:solidFill>
                  <a:srgbClr val="000000"/>
                </a:solidFill>
              </a:endParaRPr>
            </a:p>
          </p:txBody>
        </p:sp>
        <p:sp>
          <p:nvSpPr>
            <p:cNvPr id="19579" name="Rectangle 42"/>
            <p:cNvSpPr>
              <a:spLocks noChangeArrowheads="1"/>
            </p:cNvSpPr>
            <p:nvPr/>
          </p:nvSpPr>
          <p:spPr bwMode="auto">
            <a:xfrm>
              <a:off x="9668" y="5201"/>
              <a:ext cx="60" cy="166"/>
            </a:xfrm>
            <a:prstGeom prst="rect">
              <a:avLst/>
            </a:prstGeom>
            <a:solidFill>
              <a:srgbClr val="FFFFFF"/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74295" tIns="8890" rIns="74295" bIns="8890"/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ja-JP" altLang="ja-JP" sz="1800">
                <a:solidFill>
                  <a:srgbClr val="000000"/>
                </a:solidFill>
              </a:endParaRPr>
            </a:p>
          </p:txBody>
        </p:sp>
        <p:sp>
          <p:nvSpPr>
            <p:cNvPr id="19580" name="Oval 43"/>
            <p:cNvSpPr>
              <a:spLocks noChangeArrowheads="1"/>
            </p:cNvSpPr>
            <p:nvPr/>
          </p:nvSpPr>
          <p:spPr bwMode="auto">
            <a:xfrm>
              <a:off x="9577" y="5169"/>
              <a:ext cx="241" cy="120"/>
            </a:xfrm>
            <a:prstGeom prst="ellipse">
              <a:avLst/>
            </a:prstGeom>
            <a:solidFill>
              <a:srgbClr val="FFFFFF"/>
            </a:solidFill>
            <a:ln w="9525" algn="ctr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74295" tIns="8890" rIns="74295" bIns="8890"/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ja-JP" altLang="ja-JP" sz="1800">
                <a:solidFill>
                  <a:srgbClr val="000000"/>
                </a:solidFill>
              </a:endParaRPr>
            </a:p>
          </p:txBody>
        </p:sp>
      </p:grpSp>
      <p:sp>
        <p:nvSpPr>
          <p:cNvPr id="19552" name="Text Box 148"/>
          <p:cNvSpPr txBox="1">
            <a:spLocks noChangeArrowheads="1"/>
          </p:cNvSpPr>
          <p:nvPr/>
        </p:nvSpPr>
        <p:spPr bwMode="auto">
          <a:xfrm>
            <a:off x="4137182" y="2274317"/>
            <a:ext cx="338554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ja-JP" altLang="en-US" sz="1000" dirty="0">
                <a:solidFill>
                  <a:srgbClr val="000000"/>
                </a:solidFill>
                <a:latin typeface="HG丸ｺﾞｼｯｸM-PRO" pitchFamily="50" charset="-128"/>
                <a:ea typeface="HG丸ｺﾞｼｯｸM-PRO" pitchFamily="50" charset="-128"/>
              </a:rPr>
              <a:t>炭酸ガス注入場所</a:t>
            </a:r>
          </a:p>
        </p:txBody>
      </p:sp>
      <p:sp>
        <p:nvSpPr>
          <p:cNvPr id="19553" name="Rectangle 3"/>
          <p:cNvSpPr>
            <a:spLocks noChangeArrowheads="1"/>
          </p:cNvSpPr>
          <p:nvPr/>
        </p:nvSpPr>
        <p:spPr bwMode="auto">
          <a:xfrm rot="5400000">
            <a:off x="67023" y="1740123"/>
            <a:ext cx="369888" cy="288925"/>
          </a:xfrm>
          <a:prstGeom prst="rect">
            <a:avLst/>
          </a:prstGeom>
          <a:solidFill>
            <a:srgbClr val="FFCC00"/>
          </a:solidFill>
          <a:ln w="25400">
            <a:solidFill>
              <a:srgbClr val="000000"/>
            </a:solidFill>
            <a:miter lim="800000"/>
            <a:headEnd/>
            <a:tailEnd/>
          </a:ln>
        </p:spPr>
        <p:txBody>
          <a:bodyPr rot="10800000" vert="eaVert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ja-JP" altLang="ja-JP" sz="1800">
              <a:solidFill>
                <a:srgbClr val="000000"/>
              </a:solidFill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19554" name="Text Box 148"/>
          <p:cNvSpPr txBox="1">
            <a:spLocks noChangeArrowheads="1"/>
          </p:cNvSpPr>
          <p:nvPr/>
        </p:nvSpPr>
        <p:spPr bwMode="auto">
          <a:xfrm>
            <a:off x="107504" y="2131442"/>
            <a:ext cx="336550" cy="172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ja-JP" altLang="en-US" sz="1000">
                <a:solidFill>
                  <a:srgbClr val="000000"/>
                </a:solidFill>
                <a:latin typeface="HG丸ｺﾞｼｯｸM-PRO" pitchFamily="50" charset="-128"/>
                <a:ea typeface="HG丸ｺﾞｼｯｸM-PRO" pitchFamily="50" charset="-128"/>
              </a:rPr>
              <a:t>エレベーターで１階へ</a:t>
            </a:r>
          </a:p>
        </p:txBody>
      </p:sp>
      <p:sp>
        <p:nvSpPr>
          <p:cNvPr id="19555" name="Text Box 255"/>
          <p:cNvSpPr txBox="1">
            <a:spLocks noChangeArrowheads="1"/>
          </p:cNvSpPr>
          <p:nvPr/>
        </p:nvSpPr>
        <p:spPr bwMode="auto">
          <a:xfrm>
            <a:off x="744725" y="4365104"/>
            <a:ext cx="3251211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ja-JP" altLang="en-US" sz="1200" dirty="0">
                <a:solidFill>
                  <a:srgbClr val="000000"/>
                </a:solidFill>
              </a:rPr>
              <a:t>（畜舎３及び４は、畜舎２のエレベーターを使用）</a:t>
            </a:r>
          </a:p>
        </p:txBody>
      </p:sp>
      <p:sp>
        <p:nvSpPr>
          <p:cNvPr id="19556" name="Text Box 148"/>
          <p:cNvSpPr txBox="1">
            <a:spLocks noChangeArrowheads="1"/>
          </p:cNvSpPr>
          <p:nvPr/>
        </p:nvSpPr>
        <p:spPr bwMode="auto">
          <a:xfrm>
            <a:off x="8410162" y="2276872"/>
            <a:ext cx="338554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ja-JP" altLang="en-US" sz="1000" dirty="0">
                <a:solidFill>
                  <a:srgbClr val="000000"/>
                </a:solidFill>
                <a:latin typeface="HG丸ｺﾞｼｯｸM-PRO" pitchFamily="50" charset="-128"/>
                <a:ea typeface="HG丸ｺﾞｼｯｸM-PRO" pitchFamily="50" charset="-128"/>
              </a:rPr>
              <a:t>炭酸ガス注入場所</a:t>
            </a:r>
          </a:p>
        </p:txBody>
      </p:sp>
      <p:grpSp>
        <p:nvGrpSpPr>
          <p:cNvPr id="19557" name="Group 36"/>
          <p:cNvGrpSpPr>
            <a:grpSpLocks/>
          </p:cNvGrpSpPr>
          <p:nvPr/>
        </p:nvGrpSpPr>
        <p:grpSpPr bwMode="auto">
          <a:xfrm>
            <a:off x="8582025" y="1677417"/>
            <a:ext cx="95250" cy="454025"/>
            <a:chOff x="9457" y="5169"/>
            <a:chExt cx="478" cy="2196"/>
          </a:xfrm>
        </p:grpSpPr>
        <p:sp>
          <p:nvSpPr>
            <p:cNvPr id="19567" name="AutoShape 37"/>
            <p:cNvSpPr>
              <a:spLocks noChangeArrowheads="1"/>
            </p:cNvSpPr>
            <p:nvPr/>
          </p:nvSpPr>
          <p:spPr bwMode="auto">
            <a:xfrm>
              <a:off x="9457" y="5534"/>
              <a:ext cx="478" cy="1831"/>
            </a:xfrm>
            <a:prstGeom prst="can">
              <a:avLst>
                <a:gd name="adj" fmla="val 65669"/>
              </a:avLst>
            </a:prstGeom>
            <a:solidFill>
              <a:srgbClr val="339966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74295" tIns="8890" rIns="74295" bIns="8890"/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ja-JP" altLang="ja-JP" sz="1800">
                <a:solidFill>
                  <a:srgbClr val="000000"/>
                </a:solidFill>
              </a:endParaRPr>
            </a:p>
          </p:txBody>
        </p:sp>
        <p:sp>
          <p:nvSpPr>
            <p:cNvPr id="19568" name="AutoShape 38"/>
            <p:cNvSpPr>
              <a:spLocks noChangeArrowheads="1"/>
            </p:cNvSpPr>
            <p:nvPr/>
          </p:nvSpPr>
          <p:spPr bwMode="auto">
            <a:xfrm>
              <a:off x="9637" y="5492"/>
              <a:ext cx="119" cy="166"/>
            </a:xfrm>
            <a:prstGeom prst="can">
              <a:avLst>
                <a:gd name="adj" fmla="val 51110"/>
              </a:avLst>
            </a:prstGeom>
            <a:solidFill>
              <a:srgbClr val="FFFFFF"/>
            </a:solidFill>
            <a:ln w="9525" algn="ctr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74295" tIns="8890" rIns="74295" bIns="8890"/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ja-JP" altLang="ja-JP" sz="1800">
                <a:solidFill>
                  <a:srgbClr val="000000"/>
                </a:solidFill>
              </a:endParaRPr>
            </a:p>
          </p:txBody>
        </p:sp>
        <p:sp>
          <p:nvSpPr>
            <p:cNvPr id="19569" name="Rectangle 39"/>
            <p:cNvSpPr>
              <a:spLocks noChangeArrowheads="1"/>
            </p:cNvSpPr>
            <p:nvPr/>
          </p:nvSpPr>
          <p:spPr bwMode="auto">
            <a:xfrm>
              <a:off x="9517" y="5367"/>
              <a:ext cx="359" cy="167"/>
            </a:xfrm>
            <a:prstGeom prst="rect">
              <a:avLst/>
            </a:prstGeom>
            <a:solidFill>
              <a:srgbClr val="FFFFFF"/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74295" tIns="8890" rIns="74295" bIns="8890"/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ja-JP" altLang="ja-JP" sz="1800">
                <a:solidFill>
                  <a:srgbClr val="000000"/>
                </a:solidFill>
              </a:endParaRPr>
            </a:p>
          </p:txBody>
        </p:sp>
        <p:sp>
          <p:nvSpPr>
            <p:cNvPr id="19570" name="Oval 40"/>
            <p:cNvSpPr>
              <a:spLocks noChangeArrowheads="1"/>
            </p:cNvSpPr>
            <p:nvPr/>
          </p:nvSpPr>
          <p:spPr bwMode="auto">
            <a:xfrm>
              <a:off x="9471" y="5301"/>
              <a:ext cx="166" cy="167"/>
            </a:xfrm>
            <a:prstGeom prst="ellipse">
              <a:avLst/>
            </a:prstGeom>
            <a:solidFill>
              <a:srgbClr val="FFFFFF"/>
            </a:solidFill>
            <a:ln w="9525" algn="ctr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74295" tIns="8890" rIns="74295" bIns="8890"/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ja-JP" altLang="ja-JP" sz="1800">
                <a:solidFill>
                  <a:srgbClr val="000000"/>
                </a:solidFill>
              </a:endParaRPr>
            </a:p>
          </p:txBody>
        </p:sp>
        <p:sp>
          <p:nvSpPr>
            <p:cNvPr id="19571" name="Oval 41"/>
            <p:cNvSpPr>
              <a:spLocks noChangeArrowheads="1"/>
            </p:cNvSpPr>
            <p:nvPr/>
          </p:nvSpPr>
          <p:spPr bwMode="auto">
            <a:xfrm>
              <a:off x="9756" y="5301"/>
              <a:ext cx="166" cy="167"/>
            </a:xfrm>
            <a:prstGeom prst="ellipse">
              <a:avLst/>
            </a:prstGeom>
            <a:solidFill>
              <a:srgbClr val="FFFFFF"/>
            </a:solidFill>
            <a:ln w="9525" algn="ctr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74295" tIns="8890" rIns="74295" bIns="8890"/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ja-JP" altLang="ja-JP" sz="1800">
                <a:solidFill>
                  <a:srgbClr val="000000"/>
                </a:solidFill>
              </a:endParaRPr>
            </a:p>
          </p:txBody>
        </p:sp>
        <p:sp>
          <p:nvSpPr>
            <p:cNvPr id="19572" name="Rectangle 42"/>
            <p:cNvSpPr>
              <a:spLocks noChangeArrowheads="1"/>
            </p:cNvSpPr>
            <p:nvPr/>
          </p:nvSpPr>
          <p:spPr bwMode="auto">
            <a:xfrm>
              <a:off x="9668" y="5201"/>
              <a:ext cx="60" cy="166"/>
            </a:xfrm>
            <a:prstGeom prst="rect">
              <a:avLst/>
            </a:prstGeom>
            <a:solidFill>
              <a:srgbClr val="FFFFFF"/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74295" tIns="8890" rIns="74295" bIns="8890"/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ja-JP" altLang="ja-JP" sz="1800">
                <a:solidFill>
                  <a:srgbClr val="000000"/>
                </a:solidFill>
              </a:endParaRPr>
            </a:p>
          </p:txBody>
        </p:sp>
        <p:sp>
          <p:nvSpPr>
            <p:cNvPr id="19573" name="Oval 43"/>
            <p:cNvSpPr>
              <a:spLocks noChangeArrowheads="1"/>
            </p:cNvSpPr>
            <p:nvPr/>
          </p:nvSpPr>
          <p:spPr bwMode="auto">
            <a:xfrm>
              <a:off x="9577" y="5169"/>
              <a:ext cx="241" cy="120"/>
            </a:xfrm>
            <a:prstGeom prst="ellipse">
              <a:avLst/>
            </a:prstGeom>
            <a:solidFill>
              <a:srgbClr val="FFFFFF"/>
            </a:solidFill>
            <a:ln w="9525" algn="ctr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74295" tIns="8890" rIns="74295" bIns="8890"/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ja-JP" altLang="ja-JP" sz="1800">
                <a:solidFill>
                  <a:srgbClr val="000000"/>
                </a:solidFill>
              </a:endParaRPr>
            </a:p>
          </p:txBody>
        </p:sp>
      </p:grpSp>
      <p:grpSp>
        <p:nvGrpSpPr>
          <p:cNvPr id="19558" name="Group 36"/>
          <p:cNvGrpSpPr>
            <a:grpSpLocks/>
          </p:cNvGrpSpPr>
          <p:nvPr/>
        </p:nvGrpSpPr>
        <p:grpSpPr bwMode="auto">
          <a:xfrm>
            <a:off x="8582025" y="3477642"/>
            <a:ext cx="95250" cy="454025"/>
            <a:chOff x="9457" y="5169"/>
            <a:chExt cx="478" cy="2196"/>
          </a:xfrm>
        </p:grpSpPr>
        <p:sp>
          <p:nvSpPr>
            <p:cNvPr id="19560" name="AutoShape 37"/>
            <p:cNvSpPr>
              <a:spLocks noChangeArrowheads="1"/>
            </p:cNvSpPr>
            <p:nvPr/>
          </p:nvSpPr>
          <p:spPr bwMode="auto">
            <a:xfrm>
              <a:off x="9457" y="5534"/>
              <a:ext cx="478" cy="1831"/>
            </a:xfrm>
            <a:prstGeom prst="can">
              <a:avLst>
                <a:gd name="adj" fmla="val 65669"/>
              </a:avLst>
            </a:prstGeom>
            <a:solidFill>
              <a:srgbClr val="339966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74295" tIns="8890" rIns="74295" bIns="8890"/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ja-JP" altLang="ja-JP" sz="1800">
                <a:solidFill>
                  <a:srgbClr val="000000"/>
                </a:solidFill>
              </a:endParaRPr>
            </a:p>
          </p:txBody>
        </p:sp>
        <p:sp>
          <p:nvSpPr>
            <p:cNvPr id="19561" name="AutoShape 38"/>
            <p:cNvSpPr>
              <a:spLocks noChangeArrowheads="1"/>
            </p:cNvSpPr>
            <p:nvPr/>
          </p:nvSpPr>
          <p:spPr bwMode="auto">
            <a:xfrm>
              <a:off x="9637" y="5492"/>
              <a:ext cx="119" cy="166"/>
            </a:xfrm>
            <a:prstGeom prst="can">
              <a:avLst>
                <a:gd name="adj" fmla="val 51110"/>
              </a:avLst>
            </a:prstGeom>
            <a:solidFill>
              <a:srgbClr val="FFFFFF"/>
            </a:solidFill>
            <a:ln w="9525" algn="ctr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74295" tIns="8890" rIns="74295" bIns="8890"/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ja-JP" altLang="ja-JP" sz="1800">
                <a:solidFill>
                  <a:srgbClr val="000000"/>
                </a:solidFill>
              </a:endParaRPr>
            </a:p>
          </p:txBody>
        </p:sp>
        <p:sp>
          <p:nvSpPr>
            <p:cNvPr id="19562" name="Rectangle 39"/>
            <p:cNvSpPr>
              <a:spLocks noChangeArrowheads="1"/>
            </p:cNvSpPr>
            <p:nvPr/>
          </p:nvSpPr>
          <p:spPr bwMode="auto">
            <a:xfrm>
              <a:off x="9517" y="5367"/>
              <a:ext cx="359" cy="167"/>
            </a:xfrm>
            <a:prstGeom prst="rect">
              <a:avLst/>
            </a:prstGeom>
            <a:solidFill>
              <a:srgbClr val="FFFFFF"/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74295" tIns="8890" rIns="74295" bIns="8890"/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ja-JP" altLang="ja-JP" sz="1800">
                <a:solidFill>
                  <a:srgbClr val="000000"/>
                </a:solidFill>
              </a:endParaRPr>
            </a:p>
          </p:txBody>
        </p:sp>
        <p:sp>
          <p:nvSpPr>
            <p:cNvPr id="19563" name="Oval 40"/>
            <p:cNvSpPr>
              <a:spLocks noChangeArrowheads="1"/>
            </p:cNvSpPr>
            <p:nvPr/>
          </p:nvSpPr>
          <p:spPr bwMode="auto">
            <a:xfrm>
              <a:off x="9471" y="5301"/>
              <a:ext cx="166" cy="167"/>
            </a:xfrm>
            <a:prstGeom prst="ellipse">
              <a:avLst/>
            </a:prstGeom>
            <a:solidFill>
              <a:srgbClr val="FFFFFF"/>
            </a:solidFill>
            <a:ln w="9525" algn="ctr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74295" tIns="8890" rIns="74295" bIns="8890"/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ja-JP" altLang="ja-JP" sz="1800">
                <a:solidFill>
                  <a:srgbClr val="000000"/>
                </a:solidFill>
              </a:endParaRPr>
            </a:p>
          </p:txBody>
        </p:sp>
        <p:sp>
          <p:nvSpPr>
            <p:cNvPr id="19564" name="Oval 41"/>
            <p:cNvSpPr>
              <a:spLocks noChangeArrowheads="1"/>
            </p:cNvSpPr>
            <p:nvPr/>
          </p:nvSpPr>
          <p:spPr bwMode="auto">
            <a:xfrm>
              <a:off x="9756" y="5301"/>
              <a:ext cx="166" cy="167"/>
            </a:xfrm>
            <a:prstGeom prst="ellipse">
              <a:avLst/>
            </a:prstGeom>
            <a:solidFill>
              <a:srgbClr val="FFFFFF"/>
            </a:solidFill>
            <a:ln w="9525" algn="ctr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74295" tIns="8890" rIns="74295" bIns="8890"/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ja-JP" altLang="ja-JP" sz="1800">
                <a:solidFill>
                  <a:srgbClr val="000000"/>
                </a:solidFill>
              </a:endParaRPr>
            </a:p>
          </p:txBody>
        </p:sp>
        <p:sp>
          <p:nvSpPr>
            <p:cNvPr id="19565" name="Rectangle 42"/>
            <p:cNvSpPr>
              <a:spLocks noChangeArrowheads="1"/>
            </p:cNvSpPr>
            <p:nvPr/>
          </p:nvSpPr>
          <p:spPr bwMode="auto">
            <a:xfrm>
              <a:off x="9668" y="5201"/>
              <a:ext cx="60" cy="166"/>
            </a:xfrm>
            <a:prstGeom prst="rect">
              <a:avLst/>
            </a:prstGeom>
            <a:solidFill>
              <a:srgbClr val="FFFFFF"/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74295" tIns="8890" rIns="74295" bIns="8890"/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ja-JP" altLang="ja-JP" sz="1800">
                <a:solidFill>
                  <a:srgbClr val="000000"/>
                </a:solidFill>
              </a:endParaRPr>
            </a:p>
          </p:txBody>
        </p:sp>
        <p:sp>
          <p:nvSpPr>
            <p:cNvPr id="19566" name="Oval 43"/>
            <p:cNvSpPr>
              <a:spLocks noChangeArrowheads="1"/>
            </p:cNvSpPr>
            <p:nvPr/>
          </p:nvSpPr>
          <p:spPr bwMode="auto">
            <a:xfrm>
              <a:off x="9577" y="5169"/>
              <a:ext cx="241" cy="120"/>
            </a:xfrm>
            <a:prstGeom prst="ellipse">
              <a:avLst/>
            </a:prstGeom>
            <a:solidFill>
              <a:srgbClr val="FFFFFF"/>
            </a:solidFill>
            <a:ln w="9525" algn="ctr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74295" tIns="8890" rIns="74295" bIns="8890"/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ja-JP" altLang="ja-JP" sz="1800">
                <a:solidFill>
                  <a:srgbClr val="000000"/>
                </a:solidFill>
              </a:endParaRPr>
            </a:p>
          </p:txBody>
        </p:sp>
      </p:grpSp>
      <p:sp>
        <p:nvSpPr>
          <p:cNvPr id="19559" name="Text Box 273"/>
          <p:cNvSpPr txBox="1">
            <a:spLocks noChangeArrowheads="1"/>
          </p:cNvSpPr>
          <p:nvPr/>
        </p:nvSpPr>
        <p:spPr bwMode="auto">
          <a:xfrm>
            <a:off x="5400360" y="4365104"/>
            <a:ext cx="2844048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ja-JP" altLang="en-US" sz="1200" dirty="0">
                <a:solidFill>
                  <a:srgbClr val="000000"/>
                </a:solidFill>
              </a:rPr>
              <a:t>（畜舎５は、鶏舎１のエレベーターを使用）</a:t>
            </a:r>
          </a:p>
        </p:txBody>
      </p:sp>
      <p:sp>
        <p:nvSpPr>
          <p:cNvPr id="77" name="Text Box 53"/>
          <p:cNvSpPr txBox="1">
            <a:spLocks noChangeArrowheads="1"/>
          </p:cNvSpPr>
          <p:nvPr/>
        </p:nvSpPr>
        <p:spPr bwMode="auto">
          <a:xfrm>
            <a:off x="4145922" y="235909"/>
            <a:ext cx="4602542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000" b="1" dirty="0">
                <a:solidFill>
                  <a:srgbClr val="FF0000"/>
                </a:solidFill>
              </a:rPr>
              <a:t>畜舎構造：高床式のゲージ（ひな段）飼い</a:t>
            </a:r>
          </a:p>
        </p:txBody>
      </p:sp>
      <p:graphicFrame>
        <p:nvGraphicFramePr>
          <p:cNvPr id="3" name="表 2">
            <a:extLst>
              <a:ext uri="{FF2B5EF4-FFF2-40B4-BE49-F238E27FC236}">
                <a16:creationId xmlns:a16="http://schemas.microsoft.com/office/drawing/2014/main" id="{0B3C293F-4366-41FE-800D-A12A0791977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94988145"/>
              </p:ext>
            </p:extLst>
          </p:nvPr>
        </p:nvGraphicFramePr>
        <p:xfrm>
          <a:off x="4927937" y="5028911"/>
          <a:ext cx="3890022" cy="1684020"/>
        </p:xfrm>
        <a:graphic>
          <a:graphicData uri="http://schemas.openxmlformats.org/drawingml/2006/table">
            <a:tbl>
              <a:tblPr/>
              <a:tblGrid>
                <a:gridCol w="900468">
                  <a:extLst>
                    <a:ext uri="{9D8B030D-6E8A-4147-A177-3AD203B41FA5}">
                      <a16:colId xmlns:a16="http://schemas.microsoft.com/office/drawing/2014/main" val="772769989"/>
                    </a:ext>
                  </a:extLst>
                </a:gridCol>
                <a:gridCol w="1044543">
                  <a:extLst>
                    <a:ext uri="{9D8B030D-6E8A-4147-A177-3AD203B41FA5}">
                      <a16:colId xmlns:a16="http://schemas.microsoft.com/office/drawing/2014/main" val="3126688168"/>
                    </a:ext>
                  </a:extLst>
                </a:gridCol>
                <a:gridCol w="900468">
                  <a:extLst>
                    <a:ext uri="{9D8B030D-6E8A-4147-A177-3AD203B41FA5}">
                      <a16:colId xmlns:a16="http://schemas.microsoft.com/office/drawing/2014/main" val="603450114"/>
                    </a:ext>
                  </a:extLst>
                </a:gridCol>
                <a:gridCol w="1044543">
                  <a:extLst>
                    <a:ext uri="{9D8B030D-6E8A-4147-A177-3AD203B41FA5}">
                      <a16:colId xmlns:a16="http://schemas.microsoft.com/office/drawing/2014/main" val="1304671044"/>
                    </a:ext>
                  </a:extLst>
                </a:gridCol>
              </a:tblGrid>
              <a:tr h="265530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畜舎</a:t>
                      </a: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No.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羽数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段数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通路幅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97430289"/>
                  </a:ext>
                </a:extLst>
              </a:tr>
              <a:tr h="26553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20,000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3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1m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10474317"/>
                  </a:ext>
                </a:extLst>
              </a:tr>
              <a:tr h="26553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2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20,000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3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1m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06365409"/>
                  </a:ext>
                </a:extLst>
              </a:tr>
              <a:tr h="26553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3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20,000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3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1m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03095258"/>
                  </a:ext>
                </a:extLst>
              </a:tr>
              <a:tr h="26553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4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20,000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3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1m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6493858"/>
                  </a:ext>
                </a:extLst>
              </a:tr>
              <a:tr h="26553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5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20,000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3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0.8m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18419680"/>
                  </a:ext>
                </a:extLst>
              </a:tr>
            </a:tbl>
          </a:graphicData>
        </a:graphic>
      </p:graphicFrame>
      <p:sp>
        <p:nvSpPr>
          <p:cNvPr id="80" name="Text Box 255">
            <a:extLst>
              <a:ext uri="{FF2B5EF4-FFF2-40B4-BE49-F238E27FC236}">
                <a16:creationId xmlns:a16="http://schemas.microsoft.com/office/drawing/2014/main" id="{45D7EE0E-5D22-4C8A-AE09-D70C62097E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504" y="5028911"/>
            <a:ext cx="4536504" cy="1569660"/>
          </a:xfrm>
          <a:prstGeom prst="rect">
            <a:avLst/>
          </a:prstGeom>
          <a:noFill/>
          <a:ln w="12700" algn="ctr">
            <a:solidFill>
              <a:schemeClr val="tx1"/>
            </a:solidFill>
            <a:prstDash val="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ja-JP" altLang="en-US" sz="1600" dirty="0">
                <a:solidFill>
                  <a:srgbClr val="000000"/>
                </a:solidFill>
              </a:rPr>
              <a:t>〇　１チーム当たり必要資材</a:t>
            </a:r>
            <a:endParaRPr lang="en-US" altLang="ja-JP" sz="1600" dirty="0">
              <a:solidFill>
                <a:srgbClr val="000000"/>
              </a:solidFill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ja-JP" altLang="en-US" sz="1600" dirty="0">
                <a:solidFill>
                  <a:srgbClr val="000000"/>
                </a:solidFill>
              </a:rPr>
              <a:t>　 炭酸ガス●本、台車 ●台、ペール ●コ、・・・</a:t>
            </a:r>
            <a:endParaRPr lang="en-US" altLang="ja-JP" sz="1600" dirty="0">
              <a:solidFill>
                <a:srgbClr val="000000"/>
              </a:solidFill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en-US" altLang="ja-JP" sz="1600" dirty="0">
              <a:solidFill>
                <a:srgbClr val="000000"/>
              </a:solidFill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ja-JP" altLang="en-US" sz="1600" dirty="0">
                <a:solidFill>
                  <a:srgbClr val="000000"/>
                </a:solidFill>
              </a:rPr>
              <a:t>〇　チーム内の役割分担（１チーム</a:t>
            </a:r>
            <a:r>
              <a:rPr lang="en-US" altLang="ja-JP" sz="1600" dirty="0">
                <a:solidFill>
                  <a:srgbClr val="000000"/>
                </a:solidFill>
              </a:rPr>
              <a:t>16</a:t>
            </a:r>
            <a:r>
              <a:rPr lang="ja-JP" altLang="en-US" sz="1600" dirty="0">
                <a:solidFill>
                  <a:srgbClr val="000000"/>
                </a:solidFill>
              </a:rPr>
              <a:t>名）</a:t>
            </a:r>
            <a:endParaRPr lang="en-US" altLang="ja-JP" sz="1600" dirty="0">
              <a:solidFill>
                <a:srgbClr val="000000"/>
              </a:solidFill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ja-JP" altLang="en-US" sz="1600" dirty="0">
                <a:solidFill>
                  <a:srgbClr val="000000"/>
                </a:solidFill>
              </a:rPr>
              <a:t>　 リーダー●人、捕鳥●人、ペール運搬●人、・・・</a:t>
            </a:r>
            <a:endParaRPr lang="en-US" altLang="ja-JP" sz="1600" dirty="0">
              <a:solidFill>
                <a:srgbClr val="000000"/>
              </a:solidFill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en-US" altLang="ja-JP" sz="1600" dirty="0">
              <a:solidFill>
                <a:srgbClr val="000000"/>
              </a:solidFill>
            </a:endParaRPr>
          </a:p>
        </p:txBody>
      </p:sp>
      <p:sp>
        <p:nvSpPr>
          <p:cNvPr id="81" name="Text Box 255">
            <a:extLst>
              <a:ext uri="{FF2B5EF4-FFF2-40B4-BE49-F238E27FC236}">
                <a16:creationId xmlns:a16="http://schemas.microsoft.com/office/drawing/2014/main" id="{46010FC3-8BBC-4587-91C2-FECBCBF65B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14900" y="1476389"/>
            <a:ext cx="389850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ja-JP" altLang="en-US" sz="1600" dirty="0">
                <a:solidFill>
                  <a:srgbClr val="000000"/>
                </a:solidFill>
              </a:rPr>
              <a:t>✖</a:t>
            </a:r>
            <a:endParaRPr lang="en-US" altLang="ja-JP" sz="1600" dirty="0">
              <a:solidFill>
                <a:srgbClr val="000000"/>
              </a:solidFill>
            </a:endParaRPr>
          </a:p>
        </p:txBody>
      </p:sp>
      <p:sp>
        <p:nvSpPr>
          <p:cNvPr id="82" name="Text Box 255">
            <a:extLst>
              <a:ext uri="{FF2B5EF4-FFF2-40B4-BE49-F238E27FC236}">
                <a16:creationId xmlns:a16="http://schemas.microsoft.com/office/drawing/2014/main" id="{4BC71E78-D725-48FE-B86B-C0B91054D3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02230" y="2040219"/>
            <a:ext cx="389850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ja-JP" altLang="en-US" sz="1600" dirty="0">
                <a:solidFill>
                  <a:srgbClr val="000000"/>
                </a:solidFill>
              </a:rPr>
              <a:t>✖</a:t>
            </a:r>
            <a:endParaRPr lang="en-US" altLang="ja-JP" sz="1600" dirty="0">
              <a:solidFill>
                <a:srgbClr val="000000"/>
              </a:solidFill>
            </a:endParaRPr>
          </a:p>
        </p:txBody>
      </p:sp>
      <p:sp>
        <p:nvSpPr>
          <p:cNvPr id="83" name="Text Box 255">
            <a:extLst>
              <a:ext uri="{FF2B5EF4-FFF2-40B4-BE49-F238E27FC236}">
                <a16:creationId xmlns:a16="http://schemas.microsoft.com/office/drawing/2014/main" id="{355FBEE9-AEA4-4B16-B71D-7C83EDE749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14900" y="2618803"/>
            <a:ext cx="389850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ja-JP" altLang="en-US" sz="1600" dirty="0">
                <a:solidFill>
                  <a:srgbClr val="000000"/>
                </a:solidFill>
              </a:rPr>
              <a:t>✖</a:t>
            </a:r>
            <a:endParaRPr lang="en-US" altLang="ja-JP" sz="1600" dirty="0">
              <a:solidFill>
                <a:srgbClr val="000000"/>
              </a:solidFill>
            </a:endParaRPr>
          </a:p>
        </p:txBody>
      </p:sp>
      <p:sp>
        <p:nvSpPr>
          <p:cNvPr id="84" name="Text Box 255">
            <a:extLst>
              <a:ext uri="{FF2B5EF4-FFF2-40B4-BE49-F238E27FC236}">
                <a16:creationId xmlns:a16="http://schemas.microsoft.com/office/drawing/2014/main" id="{CBB67E3E-0EA1-493F-9D5B-B1364F1A7D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27938" y="3219143"/>
            <a:ext cx="389850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ja-JP" altLang="en-US" sz="1600" dirty="0">
                <a:solidFill>
                  <a:srgbClr val="000000"/>
                </a:solidFill>
              </a:rPr>
              <a:t>✖</a:t>
            </a:r>
            <a:endParaRPr lang="en-US" altLang="ja-JP" sz="1600" dirty="0">
              <a:solidFill>
                <a:srgbClr val="000000"/>
              </a:solidFill>
            </a:endParaRPr>
          </a:p>
        </p:txBody>
      </p:sp>
      <p:sp>
        <p:nvSpPr>
          <p:cNvPr id="85" name="Text Box 255">
            <a:extLst>
              <a:ext uri="{FF2B5EF4-FFF2-40B4-BE49-F238E27FC236}">
                <a16:creationId xmlns:a16="http://schemas.microsoft.com/office/drawing/2014/main" id="{8AB61602-89CD-4B10-943D-B56A60967F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14900" y="3810526"/>
            <a:ext cx="389850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ja-JP" altLang="en-US" sz="1600" dirty="0">
                <a:solidFill>
                  <a:srgbClr val="000000"/>
                </a:solidFill>
              </a:rPr>
              <a:t>✖</a:t>
            </a:r>
            <a:endParaRPr lang="en-US" altLang="ja-JP" sz="1600" dirty="0">
              <a:solidFill>
                <a:srgbClr val="000000"/>
              </a:solidFill>
            </a:endParaRPr>
          </a:p>
        </p:txBody>
      </p:sp>
      <p:grpSp>
        <p:nvGrpSpPr>
          <p:cNvPr id="86" name="Group 36">
            <a:extLst>
              <a:ext uri="{FF2B5EF4-FFF2-40B4-BE49-F238E27FC236}">
                <a16:creationId xmlns:a16="http://schemas.microsoft.com/office/drawing/2014/main" id="{965457D8-B464-454E-B7ED-7C92CC7B7B12}"/>
              </a:ext>
            </a:extLst>
          </p:cNvPr>
          <p:cNvGrpSpPr>
            <a:grpSpLocks/>
          </p:cNvGrpSpPr>
          <p:nvPr/>
        </p:nvGrpSpPr>
        <p:grpSpPr bwMode="auto">
          <a:xfrm>
            <a:off x="755898" y="2521645"/>
            <a:ext cx="95250" cy="454025"/>
            <a:chOff x="9457" y="5169"/>
            <a:chExt cx="478" cy="2196"/>
          </a:xfrm>
        </p:grpSpPr>
        <p:sp>
          <p:nvSpPr>
            <p:cNvPr id="87" name="AutoShape 37">
              <a:extLst>
                <a:ext uri="{FF2B5EF4-FFF2-40B4-BE49-F238E27FC236}">
                  <a16:creationId xmlns:a16="http://schemas.microsoft.com/office/drawing/2014/main" id="{221EF809-0804-4284-B869-B7CCD8EF926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457" y="5534"/>
              <a:ext cx="478" cy="1831"/>
            </a:xfrm>
            <a:prstGeom prst="can">
              <a:avLst>
                <a:gd name="adj" fmla="val 65669"/>
              </a:avLst>
            </a:prstGeom>
            <a:solidFill>
              <a:srgbClr val="339966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74295" tIns="8890" rIns="74295" bIns="8890"/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ja-JP" altLang="ja-JP" sz="1800">
                <a:solidFill>
                  <a:srgbClr val="000000"/>
                </a:solidFill>
              </a:endParaRPr>
            </a:p>
          </p:txBody>
        </p:sp>
        <p:sp>
          <p:nvSpPr>
            <p:cNvPr id="88" name="AutoShape 38">
              <a:extLst>
                <a:ext uri="{FF2B5EF4-FFF2-40B4-BE49-F238E27FC236}">
                  <a16:creationId xmlns:a16="http://schemas.microsoft.com/office/drawing/2014/main" id="{8E08BB5F-15A4-4B71-8171-88C77AEAE14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637" y="5492"/>
              <a:ext cx="119" cy="166"/>
            </a:xfrm>
            <a:prstGeom prst="can">
              <a:avLst>
                <a:gd name="adj" fmla="val 51110"/>
              </a:avLst>
            </a:prstGeom>
            <a:solidFill>
              <a:srgbClr val="FFFFFF"/>
            </a:solidFill>
            <a:ln w="9525" algn="ctr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74295" tIns="8890" rIns="74295" bIns="8890"/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ja-JP" altLang="ja-JP" sz="1800">
                <a:solidFill>
                  <a:srgbClr val="000000"/>
                </a:solidFill>
              </a:endParaRPr>
            </a:p>
          </p:txBody>
        </p:sp>
        <p:sp>
          <p:nvSpPr>
            <p:cNvPr id="89" name="Rectangle 39">
              <a:extLst>
                <a:ext uri="{FF2B5EF4-FFF2-40B4-BE49-F238E27FC236}">
                  <a16:creationId xmlns:a16="http://schemas.microsoft.com/office/drawing/2014/main" id="{9BF96761-6FF0-46EE-8022-3FDB2501C17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517" y="5367"/>
              <a:ext cx="359" cy="167"/>
            </a:xfrm>
            <a:prstGeom prst="rect">
              <a:avLst/>
            </a:prstGeom>
            <a:solidFill>
              <a:srgbClr val="FFFFFF"/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74295" tIns="8890" rIns="74295" bIns="8890"/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ja-JP" altLang="ja-JP" sz="1800">
                <a:solidFill>
                  <a:srgbClr val="000000"/>
                </a:solidFill>
              </a:endParaRPr>
            </a:p>
          </p:txBody>
        </p:sp>
        <p:sp>
          <p:nvSpPr>
            <p:cNvPr id="90" name="Oval 40">
              <a:extLst>
                <a:ext uri="{FF2B5EF4-FFF2-40B4-BE49-F238E27FC236}">
                  <a16:creationId xmlns:a16="http://schemas.microsoft.com/office/drawing/2014/main" id="{230BE780-8F5D-4F66-BA38-6299FFE112F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471" y="5301"/>
              <a:ext cx="166" cy="167"/>
            </a:xfrm>
            <a:prstGeom prst="ellipse">
              <a:avLst/>
            </a:prstGeom>
            <a:solidFill>
              <a:srgbClr val="FFFFFF"/>
            </a:solidFill>
            <a:ln w="9525" algn="ctr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74295" tIns="8890" rIns="74295" bIns="8890"/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ja-JP" altLang="ja-JP" sz="1800">
                <a:solidFill>
                  <a:srgbClr val="000000"/>
                </a:solidFill>
              </a:endParaRPr>
            </a:p>
          </p:txBody>
        </p:sp>
        <p:sp>
          <p:nvSpPr>
            <p:cNvPr id="91" name="Oval 41">
              <a:extLst>
                <a:ext uri="{FF2B5EF4-FFF2-40B4-BE49-F238E27FC236}">
                  <a16:creationId xmlns:a16="http://schemas.microsoft.com/office/drawing/2014/main" id="{EAC45F8C-6A53-4871-9E3E-DCB8CC85058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756" y="5301"/>
              <a:ext cx="166" cy="167"/>
            </a:xfrm>
            <a:prstGeom prst="ellipse">
              <a:avLst/>
            </a:prstGeom>
            <a:solidFill>
              <a:srgbClr val="FFFFFF"/>
            </a:solidFill>
            <a:ln w="9525" algn="ctr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74295" tIns="8890" rIns="74295" bIns="8890"/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ja-JP" altLang="ja-JP" sz="1800">
                <a:solidFill>
                  <a:srgbClr val="000000"/>
                </a:solidFill>
              </a:endParaRPr>
            </a:p>
          </p:txBody>
        </p:sp>
        <p:sp>
          <p:nvSpPr>
            <p:cNvPr id="92" name="Rectangle 42">
              <a:extLst>
                <a:ext uri="{FF2B5EF4-FFF2-40B4-BE49-F238E27FC236}">
                  <a16:creationId xmlns:a16="http://schemas.microsoft.com/office/drawing/2014/main" id="{F8B1A4D6-74E0-4EA0-87E6-ADC4CEEE5E5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668" y="5201"/>
              <a:ext cx="60" cy="166"/>
            </a:xfrm>
            <a:prstGeom prst="rect">
              <a:avLst/>
            </a:prstGeom>
            <a:solidFill>
              <a:srgbClr val="FFFFFF"/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74295" tIns="8890" rIns="74295" bIns="8890"/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ja-JP" altLang="ja-JP" sz="1800">
                <a:solidFill>
                  <a:srgbClr val="000000"/>
                </a:solidFill>
              </a:endParaRPr>
            </a:p>
          </p:txBody>
        </p:sp>
        <p:sp>
          <p:nvSpPr>
            <p:cNvPr id="93" name="Oval 43">
              <a:extLst>
                <a:ext uri="{FF2B5EF4-FFF2-40B4-BE49-F238E27FC236}">
                  <a16:creationId xmlns:a16="http://schemas.microsoft.com/office/drawing/2014/main" id="{AC77897E-44CD-4B13-A891-749B7A854AB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577" y="5169"/>
              <a:ext cx="241" cy="120"/>
            </a:xfrm>
            <a:prstGeom prst="ellipse">
              <a:avLst/>
            </a:prstGeom>
            <a:solidFill>
              <a:srgbClr val="FFFFFF"/>
            </a:solidFill>
            <a:ln w="9525" algn="ctr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74295" tIns="8890" rIns="74295" bIns="8890"/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ja-JP" altLang="ja-JP" sz="1800">
                <a:solidFill>
                  <a:srgbClr val="000000"/>
                </a:solidFill>
              </a:endParaRPr>
            </a:p>
          </p:txBody>
        </p:sp>
      </p:grpSp>
      <p:grpSp>
        <p:nvGrpSpPr>
          <p:cNvPr id="94" name="Group 36">
            <a:extLst>
              <a:ext uri="{FF2B5EF4-FFF2-40B4-BE49-F238E27FC236}">
                <a16:creationId xmlns:a16="http://schemas.microsoft.com/office/drawing/2014/main" id="{3FCB9BA2-3C18-41C4-8975-97D2A64BCF49}"/>
              </a:ext>
            </a:extLst>
          </p:cNvPr>
          <p:cNvGrpSpPr>
            <a:grpSpLocks/>
          </p:cNvGrpSpPr>
          <p:nvPr/>
        </p:nvGrpSpPr>
        <p:grpSpPr bwMode="auto">
          <a:xfrm>
            <a:off x="755898" y="3242370"/>
            <a:ext cx="95250" cy="454025"/>
            <a:chOff x="9457" y="5169"/>
            <a:chExt cx="478" cy="2196"/>
          </a:xfrm>
        </p:grpSpPr>
        <p:sp>
          <p:nvSpPr>
            <p:cNvPr id="95" name="AutoShape 37">
              <a:extLst>
                <a:ext uri="{FF2B5EF4-FFF2-40B4-BE49-F238E27FC236}">
                  <a16:creationId xmlns:a16="http://schemas.microsoft.com/office/drawing/2014/main" id="{0A2B2BC8-29A2-42C5-A85A-7454F5D7C30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457" y="5534"/>
              <a:ext cx="478" cy="1831"/>
            </a:xfrm>
            <a:prstGeom prst="can">
              <a:avLst>
                <a:gd name="adj" fmla="val 65669"/>
              </a:avLst>
            </a:prstGeom>
            <a:solidFill>
              <a:srgbClr val="339966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74295" tIns="8890" rIns="74295" bIns="8890"/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ja-JP" altLang="ja-JP" sz="1800">
                <a:solidFill>
                  <a:srgbClr val="000000"/>
                </a:solidFill>
              </a:endParaRPr>
            </a:p>
          </p:txBody>
        </p:sp>
        <p:sp>
          <p:nvSpPr>
            <p:cNvPr id="96" name="AutoShape 38">
              <a:extLst>
                <a:ext uri="{FF2B5EF4-FFF2-40B4-BE49-F238E27FC236}">
                  <a16:creationId xmlns:a16="http://schemas.microsoft.com/office/drawing/2014/main" id="{3CAF5491-2C0F-49CD-8503-BC8E140AEF5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637" y="5492"/>
              <a:ext cx="119" cy="166"/>
            </a:xfrm>
            <a:prstGeom prst="can">
              <a:avLst>
                <a:gd name="adj" fmla="val 51110"/>
              </a:avLst>
            </a:prstGeom>
            <a:solidFill>
              <a:srgbClr val="FFFFFF"/>
            </a:solidFill>
            <a:ln w="9525" algn="ctr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74295" tIns="8890" rIns="74295" bIns="8890"/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ja-JP" altLang="ja-JP" sz="1800">
                <a:solidFill>
                  <a:srgbClr val="000000"/>
                </a:solidFill>
              </a:endParaRPr>
            </a:p>
          </p:txBody>
        </p:sp>
        <p:sp>
          <p:nvSpPr>
            <p:cNvPr id="97" name="Rectangle 39">
              <a:extLst>
                <a:ext uri="{FF2B5EF4-FFF2-40B4-BE49-F238E27FC236}">
                  <a16:creationId xmlns:a16="http://schemas.microsoft.com/office/drawing/2014/main" id="{03334C89-0911-417C-808D-44327064146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517" y="5367"/>
              <a:ext cx="359" cy="167"/>
            </a:xfrm>
            <a:prstGeom prst="rect">
              <a:avLst/>
            </a:prstGeom>
            <a:solidFill>
              <a:srgbClr val="FFFFFF"/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74295" tIns="8890" rIns="74295" bIns="8890"/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ja-JP" altLang="ja-JP" sz="1800">
                <a:solidFill>
                  <a:srgbClr val="000000"/>
                </a:solidFill>
              </a:endParaRPr>
            </a:p>
          </p:txBody>
        </p:sp>
        <p:sp>
          <p:nvSpPr>
            <p:cNvPr id="98" name="Oval 40">
              <a:extLst>
                <a:ext uri="{FF2B5EF4-FFF2-40B4-BE49-F238E27FC236}">
                  <a16:creationId xmlns:a16="http://schemas.microsoft.com/office/drawing/2014/main" id="{F095CB4B-E7C3-4444-8E4B-8081761712A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471" y="5301"/>
              <a:ext cx="166" cy="167"/>
            </a:xfrm>
            <a:prstGeom prst="ellipse">
              <a:avLst/>
            </a:prstGeom>
            <a:solidFill>
              <a:srgbClr val="FFFFFF"/>
            </a:solidFill>
            <a:ln w="9525" algn="ctr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74295" tIns="8890" rIns="74295" bIns="8890"/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ja-JP" altLang="ja-JP" sz="1800">
                <a:solidFill>
                  <a:srgbClr val="000000"/>
                </a:solidFill>
              </a:endParaRPr>
            </a:p>
          </p:txBody>
        </p:sp>
        <p:sp>
          <p:nvSpPr>
            <p:cNvPr id="99" name="Oval 41">
              <a:extLst>
                <a:ext uri="{FF2B5EF4-FFF2-40B4-BE49-F238E27FC236}">
                  <a16:creationId xmlns:a16="http://schemas.microsoft.com/office/drawing/2014/main" id="{963DC41D-516E-457F-84A3-FDB4C6E2F3F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756" y="5301"/>
              <a:ext cx="166" cy="167"/>
            </a:xfrm>
            <a:prstGeom prst="ellipse">
              <a:avLst/>
            </a:prstGeom>
            <a:solidFill>
              <a:srgbClr val="FFFFFF"/>
            </a:solidFill>
            <a:ln w="9525" algn="ctr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74295" tIns="8890" rIns="74295" bIns="8890"/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ja-JP" altLang="ja-JP" sz="1800">
                <a:solidFill>
                  <a:srgbClr val="000000"/>
                </a:solidFill>
              </a:endParaRPr>
            </a:p>
          </p:txBody>
        </p:sp>
        <p:sp>
          <p:nvSpPr>
            <p:cNvPr id="100" name="Rectangle 42">
              <a:extLst>
                <a:ext uri="{FF2B5EF4-FFF2-40B4-BE49-F238E27FC236}">
                  <a16:creationId xmlns:a16="http://schemas.microsoft.com/office/drawing/2014/main" id="{5DA4DDD1-AED0-4C16-AE29-D176D68C77E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668" y="5201"/>
              <a:ext cx="60" cy="166"/>
            </a:xfrm>
            <a:prstGeom prst="rect">
              <a:avLst/>
            </a:prstGeom>
            <a:solidFill>
              <a:srgbClr val="FFFFFF"/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74295" tIns="8890" rIns="74295" bIns="8890"/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ja-JP" altLang="ja-JP" sz="1800">
                <a:solidFill>
                  <a:srgbClr val="000000"/>
                </a:solidFill>
              </a:endParaRPr>
            </a:p>
          </p:txBody>
        </p:sp>
        <p:sp>
          <p:nvSpPr>
            <p:cNvPr id="101" name="Oval 43">
              <a:extLst>
                <a:ext uri="{FF2B5EF4-FFF2-40B4-BE49-F238E27FC236}">
                  <a16:creationId xmlns:a16="http://schemas.microsoft.com/office/drawing/2014/main" id="{66BCC9F9-A93F-492F-B7D2-D180F3DE7E8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577" y="5169"/>
              <a:ext cx="241" cy="120"/>
            </a:xfrm>
            <a:prstGeom prst="ellipse">
              <a:avLst/>
            </a:prstGeom>
            <a:solidFill>
              <a:srgbClr val="FFFFFF"/>
            </a:solidFill>
            <a:ln w="9525" algn="ctr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74295" tIns="8890" rIns="74295" bIns="8890"/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ja-JP" altLang="ja-JP" sz="1800">
                <a:solidFill>
                  <a:srgbClr val="000000"/>
                </a:solidFill>
              </a:endParaRPr>
            </a:p>
          </p:txBody>
        </p:sp>
      </p:grpSp>
      <p:sp>
        <p:nvSpPr>
          <p:cNvPr id="102" name="Text Box 148">
            <a:extLst>
              <a:ext uri="{FF2B5EF4-FFF2-40B4-BE49-F238E27FC236}">
                <a16:creationId xmlns:a16="http://schemas.microsoft.com/office/drawing/2014/main" id="{FC60FAB5-6B5E-4451-A8D3-3537E3CCB8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3535" y="2593082"/>
            <a:ext cx="338554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ja-JP" altLang="en-US" sz="1000" dirty="0">
                <a:solidFill>
                  <a:srgbClr val="000000"/>
                </a:solidFill>
                <a:latin typeface="HG丸ｺﾞｼｯｸM-PRO" pitchFamily="50" charset="-128"/>
                <a:ea typeface="HG丸ｺﾞｼｯｸM-PRO" pitchFamily="50" charset="-128"/>
              </a:rPr>
              <a:t>炭酸ガス注入場所</a:t>
            </a:r>
          </a:p>
        </p:txBody>
      </p:sp>
    </p:spTree>
    <p:extLst>
      <p:ext uri="{BB962C8B-B14F-4D97-AF65-F5344CB8AC3E}">
        <p14:creationId xmlns:p14="http://schemas.microsoft.com/office/powerpoint/2010/main" val="39871424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75" name="Rectangle 16"/>
          <p:cNvSpPr>
            <a:spLocks noChangeArrowheads="1"/>
          </p:cNvSpPr>
          <p:nvPr/>
        </p:nvSpPr>
        <p:spPr bwMode="auto">
          <a:xfrm rot="21595198">
            <a:off x="4572065" y="2289651"/>
            <a:ext cx="3637090" cy="64135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ja-JP" altLang="en-US" sz="1200" dirty="0">
                <a:solidFill>
                  <a:srgbClr val="000000"/>
                </a:solidFill>
                <a:latin typeface="Times New Roman" pitchFamily="18" charset="0"/>
                <a:ea typeface="HG丸ｺﾞｼｯｸM-PRO" pitchFamily="50" charset="-128"/>
              </a:rPr>
              <a:t>　　　　　　　　　　　　　　埋却溝　　　　　　　　　　　　　　</a:t>
            </a:r>
            <a:endParaRPr lang="en-US" altLang="ja-JP" sz="1200" dirty="0">
              <a:solidFill>
                <a:srgbClr val="000000"/>
              </a:solidFill>
              <a:latin typeface="Times New Roman" pitchFamily="18" charset="0"/>
              <a:ea typeface="HG丸ｺﾞｼｯｸM-PRO" pitchFamily="50" charset="-128"/>
            </a:endParaRPr>
          </a:p>
        </p:txBody>
      </p:sp>
      <p:sp>
        <p:nvSpPr>
          <p:cNvPr id="15364" name="Rectangle 4"/>
          <p:cNvSpPr>
            <a:spLocks noChangeArrowheads="1"/>
          </p:cNvSpPr>
          <p:nvPr/>
        </p:nvSpPr>
        <p:spPr bwMode="auto">
          <a:xfrm rot="21595198">
            <a:off x="936098" y="1945117"/>
            <a:ext cx="7585075" cy="243741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EAEAEA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ja-JP" altLang="ja-JP" sz="800">
              <a:solidFill>
                <a:srgbClr val="000000"/>
              </a:solidFill>
              <a:latin typeface="Times New Roman" pitchFamily="18" charset="0"/>
              <a:ea typeface="HG丸ｺﾞｼｯｸM-PRO" pitchFamily="50" charset="-128"/>
            </a:endParaRPr>
          </a:p>
        </p:txBody>
      </p:sp>
      <p:sp>
        <p:nvSpPr>
          <p:cNvPr id="15388" name="Line 29"/>
          <p:cNvSpPr>
            <a:spLocks noChangeShapeType="1"/>
          </p:cNvSpPr>
          <p:nvPr/>
        </p:nvSpPr>
        <p:spPr bwMode="auto">
          <a:xfrm>
            <a:off x="352425" y="908051"/>
            <a:ext cx="0" cy="56165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ja-JP" altLang="en-US" sz="1200">
              <a:solidFill>
                <a:srgbClr val="000000"/>
              </a:solidFill>
            </a:endParaRPr>
          </a:p>
        </p:txBody>
      </p:sp>
      <p:sp>
        <p:nvSpPr>
          <p:cNvPr id="15389" name="Line 30"/>
          <p:cNvSpPr>
            <a:spLocks noChangeShapeType="1"/>
          </p:cNvSpPr>
          <p:nvPr/>
        </p:nvSpPr>
        <p:spPr bwMode="auto">
          <a:xfrm>
            <a:off x="8820151" y="908051"/>
            <a:ext cx="0" cy="568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ja-JP" altLang="en-US" sz="1200">
              <a:solidFill>
                <a:srgbClr val="000000"/>
              </a:solidFill>
            </a:endParaRPr>
          </a:p>
        </p:txBody>
      </p:sp>
      <p:grpSp>
        <p:nvGrpSpPr>
          <p:cNvPr id="15390" name="Group 31"/>
          <p:cNvGrpSpPr>
            <a:grpSpLocks/>
          </p:cNvGrpSpPr>
          <p:nvPr/>
        </p:nvGrpSpPr>
        <p:grpSpPr bwMode="auto">
          <a:xfrm>
            <a:off x="968377" y="4844013"/>
            <a:ext cx="7554913" cy="1753637"/>
            <a:chOff x="546" y="3612"/>
            <a:chExt cx="4759" cy="544"/>
          </a:xfrm>
        </p:grpSpPr>
        <p:sp>
          <p:nvSpPr>
            <p:cNvPr id="15712" name="Line 32"/>
            <p:cNvSpPr>
              <a:spLocks noChangeShapeType="1"/>
            </p:cNvSpPr>
            <p:nvPr/>
          </p:nvSpPr>
          <p:spPr bwMode="auto">
            <a:xfrm>
              <a:off x="546" y="3612"/>
              <a:ext cx="4759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ja-JP" altLang="en-US" sz="1200">
                <a:solidFill>
                  <a:srgbClr val="000000"/>
                </a:solidFill>
              </a:endParaRPr>
            </a:p>
          </p:txBody>
        </p:sp>
        <p:sp>
          <p:nvSpPr>
            <p:cNvPr id="15713" name="Line 33"/>
            <p:cNvSpPr>
              <a:spLocks noChangeShapeType="1"/>
            </p:cNvSpPr>
            <p:nvPr/>
          </p:nvSpPr>
          <p:spPr bwMode="auto">
            <a:xfrm>
              <a:off x="5304" y="3612"/>
              <a:ext cx="1" cy="5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ja-JP" altLang="en-US" sz="1200">
                <a:solidFill>
                  <a:srgbClr val="000000"/>
                </a:solidFill>
              </a:endParaRPr>
            </a:p>
          </p:txBody>
        </p:sp>
        <p:sp>
          <p:nvSpPr>
            <p:cNvPr id="15714" name="Line 34"/>
            <p:cNvSpPr>
              <a:spLocks noChangeShapeType="1"/>
            </p:cNvSpPr>
            <p:nvPr/>
          </p:nvSpPr>
          <p:spPr bwMode="auto">
            <a:xfrm>
              <a:off x="547" y="3612"/>
              <a:ext cx="0" cy="5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ja-JP" altLang="en-US" sz="1200">
                <a:solidFill>
                  <a:srgbClr val="000000"/>
                </a:solidFill>
              </a:endParaRPr>
            </a:p>
          </p:txBody>
        </p:sp>
      </p:grpSp>
      <p:sp>
        <p:nvSpPr>
          <p:cNvPr id="15403" name="Text Box 161"/>
          <p:cNvSpPr txBox="1">
            <a:spLocks noChangeArrowheads="1"/>
          </p:cNvSpPr>
          <p:nvPr/>
        </p:nvSpPr>
        <p:spPr bwMode="auto">
          <a:xfrm>
            <a:off x="386283" y="4496949"/>
            <a:ext cx="369332" cy="1368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ja-JP" altLang="en-US" sz="1200" dirty="0">
                <a:solidFill>
                  <a:srgbClr val="000000"/>
                </a:solidFill>
                <a:latin typeface="Times New Roman" pitchFamily="18" charset="0"/>
                <a:ea typeface="HG丸ｺﾞｼｯｸM-PRO" pitchFamily="50" charset="-128"/>
              </a:rPr>
              <a:t>作業員動線</a:t>
            </a:r>
          </a:p>
        </p:txBody>
      </p:sp>
      <p:sp>
        <p:nvSpPr>
          <p:cNvPr id="15407" name="Rectangle 165"/>
          <p:cNvSpPr>
            <a:spLocks noChangeArrowheads="1"/>
          </p:cNvSpPr>
          <p:nvPr/>
        </p:nvSpPr>
        <p:spPr bwMode="auto">
          <a:xfrm>
            <a:off x="1331640" y="-733148"/>
            <a:ext cx="6709594" cy="731838"/>
          </a:xfrm>
          <a:prstGeom prst="rect">
            <a:avLst/>
          </a:prstGeom>
          <a:solidFill>
            <a:schemeClr val="bg1">
              <a:lumMod val="85000"/>
              <a:alpha val="36078"/>
            </a:schemeClr>
          </a:solidFill>
          <a:ln>
            <a:noFill/>
          </a:ln>
          <a:effectLst/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ja-JP" altLang="en-US" sz="1200">
              <a:solidFill>
                <a:srgbClr val="000000"/>
              </a:solidFill>
            </a:endParaRPr>
          </a:p>
        </p:txBody>
      </p:sp>
      <p:sp>
        <p:nvSpPr>
          <p:cNvPr id="15418" name="Rectangle 234" descr="横線 (破線)"/>
          <p:cNvSpPr>
            <a:spLocks noChangeArrowheads="1"/>
          </p:cNvSpPr>
          <p:nvPr/>
        </p:nvSpPr>
        <p:spPr bwMode="auto">
          <a:xfrm rot="21595198">
            <a:off x="1147474" y="5051100"/>
            <a:ext cx="2157832" cy="790575"/>
          </a:xfrm>
          <a:prstGeom prst="rect">
            <a:avLst/>
          </a:prstGeom>
          <a:pattFill prst="dashHorz">
            <a:fgClr>
              <a:schemeClr val="tx1"/>
            </a:fgClr>
            <a:bgClr>
              <a:schemeClr val="bg1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ja-JP" altLang="ja-JP" sz="800">
              <a:solidFill>
                <a:srgbClr val="000000"/>
              </a:solidFill>
              <a:latin typeface="Times New Roman" pitchFamily="18" charset="0"/>
              <a:ea typeface="HG丸ｺﾞｼｯｸM-PRO" pitchFamily="50" charset="-128"/>
            </a:endParaRPr>
          </a:p>
        </p:txBody>
      </p:sp>
      <p:sp>
        <p:nvSpPr>
          <p:cNvPr id="15431" name="Text Box 362"/>
          <p:cNvSpPr txBox="1">
            <a:spLocks noChangeArrowheads="1"/>
          </p:cNvSpPr>
          <p:nvPr/>
        </p:nvSpPr>
        <p:spPr bwMode="auto">
          <a:xfrm>
            <a:off x="267871" y="-27384"/>
            <a:ext cx="5442516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ja-JP" altLang="en-US" sz="3600" dirty="0">
                <a:solidFill>
                  <a:srgbClr val="000000"/>
                </a:solidFill>
              </a:rPr>
              <a:t>６．埋却地の資材等配置図</a:t>
            </a:r>
          </a:p>
        </p:txBody>
      </p:sp>
      <p:sp>
        <p:nvSpPr>
          <p:cNvPr id="15405" name="Rectangle 6"/>
          <p:cNvSpPr>
            <a:spLocks noChangeArrowheads="1"/>
          </p:cNvSpPr>
          <p:nvPr/>
        </p:nvSpPr>
        <p:spPr bwMode="auto">
          <a:xfrm>
            <a:off x="1300547" y="5173709"/>
            <a:ext cx="1836519" cy="5349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ja-JP" altLang="en-US" sz="1400" b="1" dirty="0">
                <a:solidFill>
                  <a:srgbClr val="FF0000"/>
                </a:solidFill>
                <a:ea typeface="HG丸ｺﾞｼｯｸM-PRO" pitchFamily="50" charset="-128"/>
              </a:rPr>
              <a:t>本部テント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ja-JP" altLang="en-US" sz="1400" b="1" dirty="0">
                <a:solidFill>
                  <a:srgbClr val="FF0000"/>
                </a:solidFill>
                <a:ea typeface="HG丸ｺﾞｼｯｸM-PRO" pitchFamily="50" charset="-128"/>
              </a:rPr>
              <a:t>（防護服着脱場所）</a:t>
            </a:r>
          </a:p>
        </p:txBody>
      </p:sp>
      <p:grpSp>
        <p:nvGrpSpPr>
          <p:cNvPr id="249" name="Group 227">
            <a:extLst>
              <a:ext uri="{FF2B5EF4-FFF2-40B4-BE49-F238E27FC236}">
                <a16:creationId xmlns:a16="http://schemas.microsoft.com/office/drawing/2014/main" id="{0BB664CE-6513-4030-96AE-55587611B53F}"/>
              </a:ext>
            </a:extLst>
          </p:cNvPr>
          <p:cNvGrpSpPr>
            <a:grpSpLocks/>
          </p:cNvGrpSpPr>
          <p:nvPr/>
        </p:nvGrpSpPr>
        <p:grpSpPr bwMode="auto">
          <a:xfrm>
            <a:off x="8532812" y="5826527"/>
            <a:ext cx="287339" cy="165100"/>
            <a:chOff x="5318" y="838"/>
            <a:chExt cx="238" cy="136"/>
          </a:xfrm>
        </p:grpSpPr>
        <p:sp>
          <p:nvSpPr>
            <p:cNvPr id="250" name="AutoShape 228">
              <a:extLst>
                <a:ext uri="{FF2B5EF4-FFF2-40B4-BE49-F238E27FC236}">
                  <a16:creationId xmlns:a16="http://schemas.microsoft.com/office/drawing/2014/main" id="{154CC8DE-0036-4435-BE36-26302D2FCF8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18" y="838"/>
              <a:ext cx="57" cy="136"/>
            </a:xfrm>
            <a:prstGeom prst="triangle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ja-JP" altLang="en-US" sz="1200">
                <a:solidFill>
                  <a:srgbClr val="000000"/>
                </a:solidFill>
              </a:endParaRPr>
            </a:p>
          </p:txBody>
        </p:sp>
        <p:sp>
          <p:nvSpPr>
            <p:cNvPr id="251" name="AutoShape 229">
              <a:extLst>
                <a:ext uri="{FF2B5EF4-FFF2-40B4-BE49-F238E27FC236}">
                  <a16:creationId xmlns:a16="http://schemas.microsoft.com/office/drawing/2014/main" id="{35AE9296-5A67-4CDF-B7A4-4B95596223B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99" y="838"/>
              <a:ext cx="57" cy="136"/>
            </a:xfrm>
            <a:prstGeom prst="triangle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ja-JP" altLang="en-US" sz="1200">
                <a:solidFill>
                  <a:srgbClr val="000000"/>
                </a:solidFill>
              </a:endParaRPr>
            </a:p>
          </p:txBody>
        </p:sp>
        <p:sp>
          <p:nvSpPr>
            <p:cNvPr id="252" name="Line 230">
              <a:extLst>
                <a:ext uri="{FF2B5EF4-FFF2-40B4-BE49-F238E27FC236}">
                  <a16:creationId xmlns:a16="http://schemas.microsoft.com/office/drawing/2014/main" id="{E72B2409-39DA-4ECE-A714-747E477F27F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354" y="870"/>
              <a:ext cx="161" cy="0"/>
            </a:xfrm>
            <a:prstGeom prst="line">
              <a:avLst/>
            </a:prstGeom>
            <a:noFill/>
            <a:ln w="25400" cap="rnd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ja-JP" altLang="en-US" sz="1200">
                <a:solidFill>
                  <a:srgbClr val="000000"/>
                </a:solidFill>
              </a:endParaRPr>
            </a:p>
          </p:txBody>
        </p:sp>
      </p:grpSp>
      <p:grpSp>
        <p:nvGrpSpPr>
          <p:cNvPr id="253" name="Group 227">
            <a:extLst>
              <a:ext uri="{FF2B5EF4-FFF2-40B4-BE49-F238E27FC236}">
                <a16:creationId xmlns:a16="http://schemas.microsoft.com/office/drawing/2014/main" id="{D4AFB8FD-13C4-4179-AB56-F70650869E18}"/>
              </a:ext>
            </a:extLst>
          </p:cNvPr>
          <p:cNvGrpSpPr>
            <a:grpSpLocks/>
          </p:cNvGrpSpPr>
          <p:nvPr/>
        </p:nvGrpSpPr>
        <p:grpSpPr bwMode="auto">
          <a:xfrm>
            <a:off x="528225" y="6093296"/>
            <a:ext cx="287339" cy="165100"/>
            <a:chOff x="5318" y="838"/>
            <a:chExt cx="238" cy="136"/>
          </a:xfrm>
        </p:grpSpPr>
        <p:sp>
          <p:nvSpPr>
            <p:cNvPr id="254" name="AutoShape 228">
              <a:extLst>
                <a:ext uri="{FF2B5EF4-FFF2-40B4-BE49-F238E27FC236}">
                  <a16:creationId xmlns:a16="http://schemas.microsoft.com/office/drawing/2014/main" id="{7AA84908-A14F-4FC5-90A1-A37E2E8A627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18" y="838"/>
              <a:ext cx="57" cy="136"/>
            </a:xfrm>
            <a:prstGeom prst="triangle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ja-JP" altLang="en-US" sz="1200">
                <a:solidFill>
                  <a:srgbClr val="000000"/>
                </a:solidFill>
              </a:endParaRPr>
            </a:p>
          </p:txBody>
        </p:sp>
        <p:sp>
          <p:nvSpPr>
            <p:cNvPr id="255" name="AutoShape 229">
              <a:extLst>
                <a:ext uri="{FF2B5EF4-FFF2-40B4-BE49-F238E27FC236}">
                  <a16:creationId xmlns:a16="http://schemas.microsoft.com/office/drawing/2014/main" id="{D4CBA525-D876-42A5-B57B-919AA434982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99" y="838"/>
              <a:ext cx="57" cy="136"/>
            </a:xfrm>
            <a:prstGeom prst="triangle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ja-JP" altLang="en-US" sz="1200">
                <a:solidFill>
                  <a:srgbClr val="000000"/>
                </a:solidFill>
              </a:endParaRPr>
            </a:p>
          </p:txBody>
        </p:sp>
        <p:sp>
          <p:nvSpPr>
            <p:cNvPr id="256" name="Line 230">
              <a:extLst>
                <a:ext uri="{FF2B5EF4-FFF2-40B4-BE49-F238E27FC236}">
                  <a16:creationId xmlns:a16="http://schemas.microsoft.com/office/drawing/2014/main" id="{8D8AF8B4-8497-4919-996B-5392F9B6E79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354" y="870"/>
              <a:ext cx="161" cy="0"/>
            </a:xfrm>
            <a:prstGeom prst="line">
              <a:avLst/>
            </a:prstGeom>
            <a:noFill/>
            <a:ln w="25400" cap="rnd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ja-JP" altLang="en-US" sz="1200">
                <a:solidFill>
                  <a:srgbClr val="000000"/>
                </a:solidFill>
              </a:endParaRPr>
            </a:p>
          </p:txBody>
        </p:sp>
      </p:grpSp>
      <p:grpSp>
        <p:nvGrpSpPr>
          <p:cNvPr id="899" name="Group 227">
            <a:extLst>
              <a:ext uri="{FF2B5EF4-FFF2-40B4-BE49-F238E27FC236}">
                <a16:creationId xmlns:a16="http://schemas.microsoft.com/office/drawing/2014/main" id="{3BCC5B5E-848D-4EBC-BAC1-AA467175E779}"/>
              </a:ext>
            </a:extLst>
          </p:cNvPr>
          <p:cNvGrpSpPr>
            <a:grpSpLocks/>
          </p:cNvGrpSpPr>
          <p:nvPr/>
        </p:nvGrpSpPr>
        <p:grpSpPr bwMode="auto">
          <a:xfrm>
            <a:off x="517526" y="897905"/>
            <a:ext cx="287339" cy="165100"/>
            <a:chOff x="5318" y="838"/>
            <a:chExt cx="238" cy="136"/>
          </a:xfrm>
        </p:grpSpPr>
        <p:sp>
          <p:nvSpPr>
            <p:cNvPr id="900" name="AutoShape 228">
              <a:extLst>
                <a:ext uri="{FF2B5EF4-FFF2-40B4-BE49-F238E27FC236}">
                  <a16:creationId xmlns:a16="http://schemas.microsoft.com/office/drawing/2014/main" id="{FD21FE80-8997-4A3A-A06A-69F5C558E3E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18" y="838"/>
              <a:ext cx="57" cy="136"/>
            </a:xfrm>
            <a:prstGeom prst="triangle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ja-JP" altLang="en-US" sz="1200">
                <a:solidFill>
                  <a:srgbClr val="000000"/>
                </a:solidFill>
              </a:endParaRPr>
            </a:p>
          </p:txBody>
        </p:sp>
        <p:sp>
          <p:nvSpPr>
            <p:cNvPr id="901" name="AutoShape 229">
              <a:extLst>
                <a:ext uri="{FF2B5EF4-FFF2-40B4-BE49-F238E27FC236}">
                  <a16:creationId xmlns:a16="http://schemas.microsoft.com/office/drawing/2014/main" id="{1ED8BF36-5945-4AE3-B91B-88445319904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99" y="838"/>
              <a:ext cx="57" cy="136"/>
            </a:xfrm>
            <a:prstGeom prst="triangle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ja-JP" altLang="en-US" sz="1200">
                <a:solidFill>
                  <a:srgbClr val="000000"/>
                </a:solidFill>
              </a:endParaRPr>
            </a:p>
          </p:txBody>
        </p:sp>
        <p:sp>
          <p:nvSpPr>
            <p:cNvPr id="902" name="Line 230">
              <a:extLst>
                <a:ext uri="{FF2B5EF4-FFF2-40B4-BE49-F238E27FC236}">
                  <a16:creationId xmlns:a16="http://schemas.microsoft.com/office/drawing/2014/main" id="{A9689224-1944-4B13-9C3A-DBF891452BF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354" y="870"/>
              <a:ext cx="161" cy="0"/>
            </a:xfrm>
            <a:prstGeom prst="line">
              <a:avLst/>
            </a:prstGeom>
            <a:noFill/>
            <a:ln w="25400" cap="rnd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ja-JP" altLang="en-US" sz="1200">
                <a:solidFill>
                  <a:srgbClr val="000000"/>
                </a:solidFill>
              </a:endParaRPr>
            </a:p>
          </p:txBody>
        </p:sp>
      </p:grpSp>
      <p:grpSp>
        <p:nvGrpSpPr>
          <p:cNvPr id="903" name="Group 227">
            <a:extLst>
              <a:ext uri="{FF2B5EF4-FFF2-40B4-BE49-F238E27FC236}">
                <a16:creationId xmlns:a16="http://schemas.microsoft.com/office/drawing/2014/main" id="{575B59BF-3085-472F-8C1C-36351FF9AB42}"/>
              </a:ext>
            </a:extLst>
          </p:cNvPr>
          <p:cNvGrpSpPr>
            <a:grpSpLocks/>
          </p:cNvGrpSpPr>
          <p:nvPr/>
        </p:nvGrpSpPr>
        <p:grpSpPr bwMode="auto">
          <a:xfrm>
            <a:off x="8475645" y="958659"/>
            <a:ext cx="287339" cy="165100"/>
            <a:chOff x="5318" y="838"/>
            <a:chExt cx="238" cy="136"/>
          </a:xfrm>
        </p:grpSpPr>
        <p:sp>
          <p:nvSpPr>
            <p:cNvPr id="904" name="AutoShape 228">
              <a:extLst>
                <a:ext uri="{FF2B5EF4-FFF2-40B4-BE49-F238E27FC236}">
                  <a16:creationId xmlns:a16="http://schemas.microsoft.com/office/drawing/2014/main" id="{B9032A16-7783-404B-A7D4-FBC91BF15D5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18" y="838"/>
              <a:ext cx="57" cy="136"/>
            </a:xfrm>
            <a:prstGeom prst="triangle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ja-JP" altLang="en-US" sz="1200">
                <a:solidFill>
                  <a:srgbClr val="000000"/>
                </a:solidFill>
              </a:endParaRPr>
            </a:p>
          </p:txBody>
        </p:sp>
        <p:sp>
          <p:nvSpPr>
            <p:cNvPr id="905" name="AutoShape 229">
              <a:extLst>
                <a:ext uri="{FF2B5EF4-FFF2-40B4-BE49-F238E27FC236}">
                  <a16:creationId xmlns:a16="http://schemas.microsoft.com/office/drawing/2014/main" id="{42A2AB97-3081-4FB9-952C-733EBEA7973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99" y="838"/>
              <a:ext cx="57" cy="136"/>
            </a:xfrm>
            <a:prstGeom prst="triangle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ja-JP" altLang="en-US" sz="1200">
                <a:solidFill>
                  <a:srgbClr val="000000"/>
                </a:solidFill>
              </a:endParaRPr>
            </a:p>
          </p:txBody>
        </p:sp>
        <p:sp>
          <p:nvSpPr>
            <p:cNvPr id="906" name="Line 230">
              <a:extLst>
                <a:ext uri="{FF2B5EF4-FFF2-40B4-BE49-F238E27FC236}">
                  <a16:creationId xmlns:a16="http://schemas.microsoft.com/office/drawing/2014/main" id="{05130875-A979-4628-B4C3-2AD399DEADE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354" y="870"/>
              <a:ext cx="161" cy="0"/>
            </a:xfrm>
            <a:prstGeom prst="line">
              <a:avLst/>
            </a:prstGeom>
            <a:noFill/>
            <a:ln w="25400" cap="rnd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ja-JP" altLang="en-US" sz="1200">
                <a:solidFill>
                  <a:srgbClr val="000000"/>
                </a:solidFill>
              </a:endParaRPr>
            </a:p>
          </p:txBody>
        </p:sp>
      </p:grpSp>
      <p:grpSp>
        <p:nvGrpSpPr>
          <p:cNvPr id="907" name="Group 31">
            <a:extLst>
              <a:ext uri="{FF2B5EF4-FFF2-40B4-BE49-F238E27FC236}">
                <a16:creationId xmlns:a16="http://schemas.microsoft.com/office/drawing/2014/main" id="{CF2A0270-6E06-4A2C-93C3-324E64F18360}"/>
              </a:ext>
            </a:extLst>
          </p:cNvPr>
          <p:cNvGrpSpPr>
            <a:grpSpLocks/>
          </p:cNvGrpSpPr>
          <p:nvPr/>
        </p:nvGrpSpPr>
        <p:grpSpPr bwMode="auto">
          <a:xfrm rot="10800000">
            <a:off x="951704" y="980729"/>
            <a:ext cx="7554913" cy="553718"/>
            <a:chOff x="546" y="3612"/>
            <a:chExt cx="4759" cy="544"/>
          </a:xfrm>
        </p:grpSpPr>
        <p:sp>
          <p:nvSpPr>
            <p:cNvPr id="908" name="Line 32">
              <a:extLst>
                <a:ext uri="{FF2B5EF4-FFF2-40B4-BE49-F238E27FC236}">
                  <a16:creationId xmlns:a16="http://schemas.microsoft.com/office/drawing/2014/main" id="{B85AA452-B9E3-4689-B74B-F8C1651E1B9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46" y="3612"/>
              <a:ext cx="4759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ja-JP" altLang="en-US" sz="1200">
                <a:solidFill>
                  <a:srgbClr val="000000"/>
                </a:solidFill>
              </a:endParaRPr>
            </a:p>
          </p:txBody>
        </p:sp>
        <p:sp>
          <p:nvSpPr>
            <p:cNvPr id="909" name="Line 33">
              <a:extLst>
                <a:ext uri="{FF2B5EF4-FFF2-40B4-BE49-F238E27FC236}">
                  <a16:creationId xmlns:a16="http://schemas.microsoft.com/office/drawing/2014/main" id="{F6407674-89F2-4E10-BA83-0CB0355A075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304" y="3612"/>
              <a:ext cx="1" cy="5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ja-JP" altLang="en-US" sz="1200">
                <a:solidFill>
                  <a:srgbClr val="000000"/>
                </a:solidFill>
              </a:endParaRPr>
            </a:p>
          </p:txBody>
        </p:sp>
        <p:sp>
          <p:nvSpPr>
            <p:cNvPr id="910" name="Line 34">
              <a:extLst>
                <a:ext uri="{FF2B5EF4-FFF2-40B4-BE49-F238E27FC236}">
                  <a16:creationId xmlns:a16="http://schemas.microsoft.com/office/drawing/2014/main" id="{2FFF2C74-3F08-4B52-A359-5F1F5BBE939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47" y="3612"/>
              <a:ext cx="0" cy="5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ja-JP" altLang="en-US" sz="1200">
                <a:solidFill>
                  <a:srgbClr val="000000"/>
                </a:solidFill>
              </a:endParaRPr>
            </a:p>
          </p:txBody>
        </p:sp>
      </p:grpSp>
      <p:sp>
        <p:nvSpPr>
          <p:cNvPr id="911" name="Rectangle 16">
            <a:extLst>
              <a:ext uri="{FF2B5EF4-FFF2-40B4-BE49-F238E27FC236}">
                <a16:creationId xmlns:a16="http://schemas.microsoft.com/office/drawing/2014/main" id="{CF33D0D8-073B-42B7-8F71-AF942D1D705C}"/>
              </a:ext>
            </a:extLst>
          </p:cNvPr>
          <p:cNvSpPr>
            <a:spLocks noChangeArrowheads="1"/>
          </p:cNvSpPr>
          <p:nvPr/>
        </p:nvSpPr>
        <p:spPr bwMode="auto">
          <a:xfrm rot="21595198">
            <a:off x="4581749" y="3275240"/>
            <a:ext cx="3637090" cy="64135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ja-JP" altLang="en-US" sz="1200" dirty="0">
                <a:solidFill>
                  <a:srgbClr val="000000"/>
                </a:solidFill>
                <a:latin typeface="Times New Roman" pitchFamily="18" charset="0"/>
                <a:ea typeface="HG丸ｺﾞｼｯｸM-PRO" pitchFamily="50" charset="-128"/>
              </a:rPr>
              <a:t>　　　　　　　　　　　　　　埋却溝　　　　　　　　　　　　　　</a:t>
            </a:r>
            <a:endParaRPr lang="en-US" altLang="ja-JP" sz="1200" dirty="0">
              <a:solidFill>
                <a:srgbClr val="000000"/>
              </a:solidFill>
              <a:latin typeface="Times New Roman" pitchFamily="18" charset="0"/>
              <a:ea typeface="HG丸ｺﾞｼｯｸM-PRO" pitchFamily="50" charset="-128"/>
            </a:endParaRPr>
          </a:p>
        </p:txBody>
      </p:sp>
      <p:sp>
        <p:nvSpPr>
          <p:cNvPr id="912" name="AutoShape 156" descr="右上がり対角線 (太)">
            <a:extLst>
              <a:ext uri="{FF2B5EF4-FFF2-40B4-BE49-F238E27FC236}">
                <a16:creationId xmlns:a16="http://schemas.microsoft.com/office/drawing/2014/main" id="{7DD56431-9E76-4233-819C-6ACBDC756F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2840" y="3523892"/>
            <a:ext cx="1238251" cy="430212"/>
          </a:xfrm>
          <a:prstGeom prst="roundRect">
            <a:avLst>
              <a:gd name="adj" fmla="val 25093"/>
            </a:avLst>
          </a:prstGeom>
          <a:pattFill prst="wdUpDiag">
            <a:fgClr>
              <a:srgbClr val="66CCFF"/>
            </a:fgClr>
            <a:bgClr>
              <a:srgbClr val="CCFFFF"/>
            </a:bgClr>
          </a:patt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ja-JP" altLang="en-US" sz="1200">
              <a:solidFill>
                <a:srgbClr val="000000"/>
              </a:solidFill>
            </a:endParaRPr>
          </a:p>
        </p:txBody>
      </p:sp>
      <p:sp>
        <p:nvSpPr>
          <p:cNvPr id="913" name="Text Box 357">
            <a:extLst>
              <a:ext uri="{FF2B5EF4-FFF2-40B4-BE49-F238E27FC236}">
                <a16:creationId xmlns:a16="http://schemas.microsoft.com/office/drawing/2014/main" id="{A25EF4B8-4201-4B10-984A-202A5E5720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55266" y="3172579"/>
            <a:ext cx="586666" cy="338554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ja-JP" altLang="en-US" sz="800" dirty="0">
                <a:solidFill>
                  <a:srgbClr val="000000"/>
                </a:solidFill>
                <a:latin typeface="Times New Roman" pitchFamily="18" charset="0"/>
                <a:ea typeface="HG丸ｺﾞｼｯｸM-PRO" pitchFamily="50" charset="-128"/>
              </a:rPr>
              <a:t>動力　噴霧器</a:t>
            </a:r>
          </a:p>
        </p:txBody>
      </p:sp>
      <p:sp>
        <p:nvSpPr>
          <p:cNvPr id="914" name="Rectangle 6">
            <a:extLst>
              <a:ext uri="{FF2B5EF4-FFF2-40B4-BE49-F238E27FC236}">
                <a16:creationId xmlns:a16="http://schemas.microsoft.com/office/drawing/2014/main" id="{B942E88B-05E4-46A3-B601-9D355A6B16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0021" y="3470076"/>
            <a:ext cx="1009651" cy="534988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ja-JP" altLang="en-US" sz="1400" dirty="0">
                <a:solidFill>
                  <a:srgbClr val="000000"/>
                </a:solidFill>
                <a:ea typeface="HG丸ｺﾞｼｯｸM-PRO" pitchFamily="50" charset="-128"/>
              </a:rPr>
              <a:t>出入口</a:t>
            </a:r>
          </a:p>
        </p:txBody>
      </p:sp>
      <p:sp>
        <p:nvSpPr>
          <p:cNvPr id="915" name="Rectangle 234" descr="横線 (破線)">
            <a:extLst>
              <a:ext uri="{FF2B5EF4-FFF2-40B4-BE49-F238E27FC236}">
                <a16:creationId xmlns:a16="http://schemas.microsoft.com/office/drawing/2014/main" id="{8E6E5C17-93CD-4392-A50F-D9C1A5D714A1}"/>
              </a:ext>
            </a:extLst>
          </p:cNvPr>
          <p:cNvSpPr>
            <a:spLocks noChangeArrowheads="1"/>
          </p:cNvSpPr>
          <p:nvPr/>
        </p:nvSpPr>
        <p:spPr bwMode="auto">
          <a:xfrm rot="21595198">
            <a:off x="1140583" y="2054659"/>
            <a:ext cx="2157832" cy="790575"/>
          </a:xfrm>
          <a:prstGeom prst="rect">
            <a:avLst/>
          </a:prstGeom>
          <a:pattFill prst="dashHorz">
            <a:fgClr>
              <a:schemeClr val="tx1"/>
            </a:fgClr>
            <a:bgClr>
              <a:schemeClr val="bg1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ja-JP" altLang="ja-JP" sz="800">
              <a:solidFill>
                <a:srgbClr val="000000"/>
              </a:solidFill>
              <a:latin typeface="Times New Roman" pitchFamily="18" charset="0"/>
              <a:ea typeface="HG丸ｺﾞｼｯｸM-PRO" pitchFamily="50" charset="-128"/>
            </a:endParaRPr>
          </a:p>
        </p:txBody>
      </p:sp>
      <p:sp>
        <p:nvSpPr>
          <p:cNvPr id="916" name="Rectangle 6">
            <a:extLst>
              <a:ext uri="{FF2B5EF4-FFF2-40B4-BE49-F238E27FC236}">
                <a16:creationId xmlns:a16="http://schemas.microsoft.com/office/drawing/2014/main" id="{B0BDB2B3-9085-4050-8102-95A4FFEE18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3656" y="2177268"/>
            <a:ext cx="1836519" cy="5349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ja-JP" altLang="en-US" sz="1400" b="1" dirty="0">
                <a:ea typeface="HG丸ｺﾞｼｯｸM-PRO" pitchFamily="50" charset="-128"/>
              </a:rPr>
              <a:t>休憩用テント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ja-JP" altLang="en-US" sz="1400" b="1" dirty="0">
                <a:ea typeface="HG丸ｺﾞｼｯｸM-PRO" pitchFamily="50" charset="-128"/>
              </a:rPr>
              <a:t>資材置場</a:t>
            </a:r>
          </a:p>
        </p:txBody>
      </p:sp>
      <p:sp>
        <p:nvSpPr>
          <p:cNvPr id="917" name="Freeform 160">
            <a:extLst>
              <a:ext uri="{FF2B5EF4-FFF2-40B4-BE49-F238E27FC236}">
                <a16:creationId xmlns:a16="http://schemas.microsoft.com/office/drawing/2014/main" id="{4E6B2B53-7F42-4114-B2A6-CBF0D13D74FD}"/>
              </a:ext>
            </a:extLst>
          </p:cNvPr>
          <p:cNvSpPr>
            <a:spLocks/>
          </p:cNvSpPr>
          <p:nvPr/>
        </p:nvSpPr>
        <p:spPr bwMode="auto">
          <a:xfrm>
            <a:off x="672949" y="4005064"/>
            <a:ext cx="242307" cy="1417842"/>
          </a:xfrm>
          <a:custGeom>
            <a:avLst/>
            <a:gdLst>
              <a:gd name="T0" fmla="*/ 2147483647 w 268"/>
              <a:gd name="T1" fmla="*/ 2147483647 h 1479"/>
              <a:gd name="T2" fmla="*/ 2147483647 w 268"/>
              <a:gd name="T3" fmla="*/ 2147483647 h 1479"/>
              <a:gd name="T4" fmla="*/ 2147483647 w 268"/>
              <a:gd name="T5" fmla="*/ 2147483647 h 1479"/>
              <a:gd name="T6" fmla="*/ 2147483647 w 268"/>
              <a:gd name="T7" fmla="*/ 0 h 1479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68" h="1479">
                <a:moveTo>
                  <a:pt x="153" y="1440"/>
                </a:moveTo>
                <a:cubicBezTo>
                  <a:pt x="133" y="1413"/>
                  <a:pt x="49" y="1479"/>
                  <a:pt x="30" y="1287"/>
                </a:cubicBezTo>
                <a:cubicBezTo>
                  <a:pt x="11" y="1095"/>
                  <a:pt x="0" y="502"/>
                  <a:pt x="40" y="288"/>
                </a:cubicBezTo>
                <a:cubicBezTo>
                  <a:pt x="80" y="74"/>
                  <a:pt x="230" y="48"/>
                  <a:pt x="268" y="0"/>
                </a:cubicBezTo>
              </a:path>
            </a:pathLst>
          </a:custGeom>
          <a:noFill/>
          <a:ln w="25400" cap="flat">
            <a:solidFill>
              <a:srgbClr val="000080"/>
            </a:solidFill>
            <a:prstDash val="sysDot"/>
            <a:round/>
            <a:headEnd type="arrow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ja-JP" altLang="en-US" sz="12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47629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ext Box 103"/>
          <p:cNvSpPr txBox="1">
            <a:spLocks noChangeArrowheads="1"/>
          </p:cNvSpPr>
          <p:nvPr/>
        </p:nvSpPr>
        <p:spPr bwMode="auto">
          <a:xfrm>
            <a:off x="252414" y="-27384"/>
            <a:ext cx="2662908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ja-JP" altLang="en-US" sz="3600" dirty="0">
                <a:solidFill>
                  <a:srgbClr val="000000"/>
                </a:solidFill>
              </a:rPr>
              <a:t>７．必要資材</a:t>
            </a:r>
          </a:p>
        </p:txBody>
      </p:sp>
      <p:sp>
        <p:nvSpPr>
          <p:cNvPr id="45059" name="テキスト ボックス 5"/>
          <p:cNvSpPr txBox="1">
            <a:spLocks noChangeArrowheads="1"/>
          </p:cNvSpPr>
          <p:nvPr/>
        </p:nvSpPr>
        <p:spPr bwMode="auto">
          <a:xfrm>
            <a:off x="4782618" y="6330806"/>
            <a:ext cx="2885726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ja-JP" altLang="en-US" sz="1600" dirty="0">
                <a:solidFill>
                  <a:srgbClr val="000000"/>
                </a:solidFill>
              </a:rPr>
              <a:t>注）農：発生農場、埋：埋却施設</a:t>
            </a:r>
          </a:p>
        </p:txBody>
      </p:sp>
      <p:graphicFrame>
        <p:nvGraphicFramePr>
          <p:cNvPr id="3" name="表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5968805"/>
              </p:ext>
            </p:extLst>
          </p:nvPr>
        </p:nvGraphicFramePr>
        <p:xfrm>
          <a:off x="190500" y="620688"/>
          <a:ext cx="4237484" cy="6082171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21492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882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0585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600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品名</a:t>
                      </a:r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600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必要数</a:t>
                      </a:r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5231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600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防護服</a:t>
                      </a:r>
                      <a:r>
                        <a:rPr lang="ja-JP" altLang="en-US" sz="1200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（従事者</a:t>
                      </a:r>
                      <a:r>
                        <a:rPr lang="en-US" altLang="ja-JP" sz="1200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×5×4</a:t>
                      </a:r>
                      <a:r>
                        <a:rPr lang="ja-JP" altLang="en-US" sz="1200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日）</a:t>
                      </a:r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3" marR="9523" marT="95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600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農</a:t>
                      </a:r>
                      <a:r>
                        <a:rPr lang="en-US" altLang="ja-JP" sz="1600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24,000</a:t>
                      </a:r>
                      <a:r>
                        <a:rPr lang="ja-JP" altLang="en-US" sz="1600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、埋</a:t>
                      </a:r>
                      <a:r>
                        <a:rPr lang="en-US" altLang="ja-JP" sz="1600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6,000</a:t>
                      </a:r>
                      <a:endParaRPr lang="en-US" altLang="ja-JP" sz="16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0364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600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長靴</a:t>
                      </a:r>
                      <a:r>
                        <a:rPr lang="ja-JP" altLang="en-US" sz="1000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（作業者</a:t>
                      </a:r>
                      <a:r>
                        <a:rPr lang="en-US" altLang="ja-JP" sz="1000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×1.2</a:t>
                      </a:r>
                      <a:r>
                        <a:rPr lang="ja-JP" altLang="en-US" sz="1000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）</a:t>
                      </a:r>
                      <a:endParaRPr lang="ja-JP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3" marR="9523" marT="95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600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農</a:t>
                      </a:r>
                      <a:r>
                        <a:rPr lang="en-US" altLang="ja-JP" sz="1600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1,600</a:t>
                      </a:r>
                      <a:r>
                        <a:rPr lang="ja-JP" altLang="en-US" sz="1600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、埋</a:t>
                      </a:r>
                      <a:r>
                        <a:rPr lang="en-US" altLang="ja-JP" sz="1600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400</a:t>
                      </a:r>
                      <a:endParaRPr lang="en-US" altLang="ja-JP" sz="16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0364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600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マスク</a:t>
                      </a:r>
                      <a:r>
                        <a:rPr lang="ja-JP" altLang="en-US" sz="1200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（長靴</a:t>
                      </a:r>
                      <a:r>
                        <a:rPr lang="en-US" altLang="ja-JP" sz="1200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×5</a:t>
                      </a:r>
                      <a:r>
                        <a:rPr lang="ja-JP" altLang="en-US" sz="1200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）</a:t>
                      </a:r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3" marR="9523" marT="95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600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農</a:t>
                      </a:r>
                      <a:r>
                        <a:rPr lang="en-US" altLang="ja-JP" sz="1600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8,000</a:t>
                      </a:r>
                      <a:r>
                        <a:rPr lang="ja-JP" altLang="en-US" sz="1600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、埋</a:t>
                      </a:r>
                      <a:r>
                        <a:rPr lang="en-US" altLang="ja-JP" sz="1600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2,000</a:t>
                      </a:r>
                      <a:endParaRPr lang="en-US" altLang="ja-JP" sz="16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0364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600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ゴーグル</a:t>
                      </a:r>
                      <a:r>
                        <a:rPr lang="ja-JP" altLang="en-US" sz="1200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（長靴</a:t>
                      </a:r>
                      <a:r>
                        <a:rPr lang="en-US" altLang="ja-JP" sz="1200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×3</a:t>
                      </a:r>
                      <a:r>
                        <a:rPr lang="ja-JP" altLang="en-US" sz="1200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）</a:t>
                      </a:r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3" marR="9523" marT="95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600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農</a:t>
                      </a:r>
                      <a:r>
                        <a:rPr lang="en-US" altLang="ja-JP" sz="1600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4,000</a:t>
                      </a:r>
                      <a:r>
                        <a:rPr lang="ja-JP" altLang="en-US" sz="1600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、埋</a:t>
                      </a:r>
                      <a:r>
                        <a:rPr lang="en-US" altLang="ja-JP" sz="1600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1,000</a:t>
                      </a:r>
                      <a:endParaRPr lang="en-US" altLang="ja-JP" sz="16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0364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600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薄手袋</a:t>
                      </a:r>
                      <a:r>
                        <a:rPr lang="ja-JP" altLang="en-US" sz="1200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（長靴</a:t>
                      </a:r>
                      <a:r>
                        <a:rPr lang="en-US" altLang="ja-JP" sz="1200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×5</a:t>
                      </a:r>
                      <a:r>
                        <a:rPr lang="ja-JP" altLang="en-US" sz="1200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）</a:t>
                      </a:r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3" marR="9523" marT="95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600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農</a:t>
                      </a:r>
                      <a:r>
                        <a:rPr lang="en-US" altLang="ja-JP" sz="1600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8,000</a:t>
                      </a:r>
                      <a:r>
                        <a:rPr lang="ja-JP" altLang="en-US" sz="1600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、埋</a:t>
                      </a:r>
                      <a:r>
                        <a:rPr lang="en-US" altLang="ja-JP" sz="1600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2,000</a:t>
                      </a:r>
                      <a:endParaRPr lang="en-US" altLang="ja-JP" sz="16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0364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600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厚手手袋</a:t>
                      </a:r>
                      <a:r>
                        <a:rPr kumimoji="1" lang="ja-JP" alt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+mn-cs"/>
                        </a:rPr>
                        <a:t>（長靴</a:t>
                      </a:r>
                      <a:r>
                        <a:rPr kumimoji="1" lang="en-US" altLang="ja-JP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+mn-cs"/>
                        </a:rPr>
                        <a:t>×3</a:t>
                      </a:r>
                      <a:r>
                        <a:rPr kumimoji="1" lang="ja-JP" alt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+mn-cs"/>
                        </a:rPr>
                        <a:t>）</a:t>
                      </a:r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3" marR="9523" marT="95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600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農</a:t>
                      </a:r>
                      <a:r>
                        <a:rPr lang="en-US" altLang="ja-JP" sz="1600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4,000</a:t>
                      </a:r>
                      <a:r>
                        <a:rPr lang="ja-JP" altLang="en-US" sz="1600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、埋</a:t>
                      </a:r>
                      <a:r>
                        <a:rPr lang="en-US" altLang="ja-JP" sz="1600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1,000</a:t>
                      </a:r>
                      <a:endParaRPr lang="en-US" altLang="ja-JP" sz="16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55231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600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ガムテープ</a:t>
                      </a:r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3" marR="9523" marT="95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600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農</a:t>
                      </a:r>
                      <a:r>
                        <a:rPr lang="en-US" altLang="ja-JP" sz="1600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200</a:t>
                      </a:r>
                      <a:r>
                        <a:rPr lang="ja-JP" altLang="en-US" sz="1600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、埋</a:t>
                      </a:r>
                      <a:r>
                        <a:rPr lang="en-US" altLang="ja-JP" sz="1600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50</a:t>
                      </a:r>
                      <a:endParaRPr lang="en-US" altLang="ja-JP" sz="16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55230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600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炭酸ガスボンベ</a:t>
                      </a:r>
                      <a:r>
                        <a:rPr lang="en-US" altLang="ja-JP" sz="1600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30kg</a:t>
                      </a:r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3" marR="9523" marT="95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農</a:t>
                      </a:r>
                      <a:r>
                        <a:rPr lang="en-US" altLang="ja-JP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400</a:t>
                      </a:r>
                      <a:endParaRPr lang="en-US" altLang="ja-JP" sz="16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05496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600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炭酸ガスホース、</a:t>
                      </a:r>
                      <a:endParaRPr lang="en-US" altLang="ja-JP" sz="1600" u="none" strike="noStrike" dirty="0"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  <a:p>
                      <a:pPr algn="l" fontAlgn="ctr"/>
                      <a:r>
                        <a:rPr lang="ja-JP" altLang="en-US" sz="1600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　　スノーホーン</a:t>
                      </a:r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3" marR="9523" marT="95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農</a:t>
                      </a:r>
                      <a:r>
                        <a:rPr lang="en-US" altLang="ja-JP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30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55231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600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ポリバケツ（蓋付）</a:t>
                      </a:r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3" marR="9523" marT="95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600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農</a:t>
                      </a:r>
                      <a:r>
                        <a:rPr lang="en-US" altLang="ja-JP" sz="1600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100</a:t>
                      </a:r>
                      <a:endParaRPr lang="en-US" altLang="ja-JP" sz="16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55231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600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台車</a:t>
                      </a:r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3" marR="9523" marT="95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600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農</a:t>
                      </a:r>
                      <a:r>
                        <a:rPr lang="en-US" altLang="ja-JP" sz="1600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100</a:t>
                      </a:r>
                      <a:endParaRPr lang="en-US" altLang="ja-JP" sz="16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55231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ポリ袋</a:t>
                      </a:r>
                      <a:r>
                        <a:rPr kumimoji="1" lang="ja-JP" altLang="en-US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（羽数</a:t>
                      </a:r>
                      <a:r>
                        <a:rPr kumimoji="1" lang="en-US" altLang="ja-JP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/5</a:t>
                      </a:r>
                      <a:r>
                        <a:rPr kumimoji="1" lang="ja-JP" altLang="en-US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羽</a:t>
                      </a:r>
                      <a:r>
                        <a:rPr kumimoji="1" lang="en-US" altLang="ja-JP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×1.2</a:t>
                      </a:r>
                      <a:r>
                        <a:rPr kumimoji="1" lang="ja-JP" altLang="en-US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）</a:t>
                      </a:r>
                    </a:p>
                  </a:txBody>
                  <a:tcPr marL="9523" marR="9523" marT="95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600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農</a:t>
                      </a:r>
                      <a:r>
                        <a:rPr lang="en-US" altLang="ja-JP" sz="1600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30,000</a:t>
                      </a:r>
                      <a:endParaRPr lang="en-US" altLang="ja-JP" sz="16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55231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600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結束バンド</a:t>
                      </a:r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3" marR="9523" marT="95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農</a:t>
                      </a:r>
                      <a:r>
                        <a:rPr lang="en-US" altLang="ja-JP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30,000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55231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600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ミッペール（４５</a:t>
                      </a:r>
                      <a:r>
                        <a:rPr lang="en-US" altLang="ja-JP" sz="1600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L)</a:t>
                      </a:r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3" marR="9523" marT="95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600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農</a:t>
                      </a:r>
                      <a:r>
                        <a:rPr lang="en-US" altLang="ja-JP" sz="1600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1,000</a:t>
                      </a:r>
                      <a:endParaRPr lang="en-US" altLang="ja-JP" sz="16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49141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600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脚立</a:t>
                      </a:r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3" marR="9523" marT="95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農</a:t>
                      </a:r>
                      <a:r>
                        <a:rPr lang="en-US" altLang="ja-JP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20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4945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600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動力噴霧器</a:t>
                      </a:r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3" marR="9523" marT="95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600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農</a:t>
                      </a:r>
                      <a:r>
                        <a:rPr lang="en-US" altLang="ja-JP" sz="1600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20</a:t>
                      </a:r>
                      <a:endParaRPr lang="en-US" altLang="ja-JP" sz="16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55231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600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用水タンク</a:t>
                      </a:r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3" marR="9523" marT="95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600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農</a:t>
                      </a:r>
                      <a:r>
                        <a:rPr lang="en-US" altLang="ja-JP" sz="1600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20</a:t>
                      </a:r>
                      <a:endParaRPr lang="en-US" altLang="ja-JP" sz="16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55231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600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ガソリンタンク</a:t>
                      </a:r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3" marR="9523" marT="95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600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農</a:t>
                      </a:r>
                      <a:r>
                        <a:rPr lang="en-US" altLang="ja-JP" sz="1600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20</a:t>
                      </a:r>
                      <a:endParaRPr lang="en-US" altLang="ja-JP" sz="16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255231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600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手押し消毒器</a:t>
                      </a:r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3" marR="9523" marT="95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600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農</a:t>
                      </a:r>
                      <a:r>
                        <a:rPr lang="en-US" altLang="ja-JP" sz="1600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16</a:t>
                      </a:r>
                      <a:r>
                        <a:rPr lang="ja-JP" altLang="en-US" sz="1600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、埋</a:t>
                      </a:r>
                      <a:r>
                        <a:rPr lang="en-US" altLang="ja-JP" sz="1600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4</a:t>
                      </a:r>
                      <a:endParaRPr lang="en-US" altLang="ja-JP" sz="16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</a:tbl>
          </a:graphicData>
        </a:graphic>
      </p:graphicFrame>
      <p:graphicFrame>
        <p:nvGraphicFramePr>
          <p:cNvPr id="6" name="表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95039891"/>
              </p:ext>
            </p:extLst>
          </p:nvPr>
        </p:nvGraphicFramePr>
        <p:xfrm>
          <a:off x="4788024" y="620688"/>
          <a:ext cx="4176464" cy="5574424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208823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882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0585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600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品名</a:t>
                      </a:r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3" marR="9523" marT="9528" marB="0" anchor="ctr">
                    <a:solidFill>
                      <a:schemeClr val="accent5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600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必数</a:t>
                      </a:r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3" marR="9523" marT="9528" marB="0" anchor="ctr">
                    <a:solidFill>
                      <a:schemeClr val="accent5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0489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600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消毒薬</a:t>
                      </a:r>
                      <a:r>
                        <a:rPr lang="en-US" altLang="ja-JP" sz="1600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(20L)</a:t>
                      </a:r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3" marR="9523" marT="95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600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農</a:t>
                      </a:r>
                      <a:r>
                        <a:rPr lang="en-US" altLang="ja-JP" sz="1600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8</a:t>
                      </a:r>
                      <a:r>
                        <a:rPr lang="ja-JP" altLang="en-US" sz="1600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、埋</a:t>
                      </a:r>
                      <a:r>
                        <a:rPr lang="en-US" altLang="ja-JP" sz="1600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2</a:t>
                      </a:r>
                      <a:r>
                        <a:rPr lang="ja-JP" altLang="en-US" sz="1600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3" marR="9523" marT="9528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6418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600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消石灰</a:t>
                      </a:r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3" marR="9523" marT="95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600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農</a:t>
                      </a:r>
                      <a:r>
                        <a:rPr lang="en-US" altLang="ja-JP" sz="1600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500</a:t>
                      </a:r>
                      <a:endParaRPr lang="en-US" altLang="ja-JP" sz="16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3" marR="9523" marT="9528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6418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600" u="none" strike="noStrike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ブルーシート</a:t>
                      </a:r>
                      <a:endParaRPr lang="ja-JP" altLang="en-US" sz="1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3" marR="9523" marT="95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600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農</a:t>
                      </a:r>
                      <a:r>
                        <a:rPr lang="en-US" altLang="ja-JP" sz="1600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200</a:t>
                      </a:r>
                      <a:endParaRPr lang="en-US" altLang="ja-JP" sz="16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3" marR="9523" marT="9528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36418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600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針金</a:t>
                      </a:r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3" marR="9523" marT="95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600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農</a:t>
                      </a:r>
                      <a:r>
                        <a:rPr lang="en-US" altLang="ja-JP" sz="1600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5</a:t>
                      </a:r>
                      <a:endParaRPr lang="en-US" altLang="ja-JP" sz="16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3" marR="9523" marT="9528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36418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600" u="none" strike="noStrike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仮設テント</a:t>
                      </a:r>
                      <a:endParaRPr lang="ja-JP" altLang="en-US" sz="1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3" marR="9523" marT="95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600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農</a:t>
                      </a:r>
                      <a:r>
                        <a:rPr lang="en-US" altLang="ja-JP" sz="1600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16</a:t>
                      </a:r>
                      <a:r>
                        <a:rPr lang="ja-JP" altLang="en-US" sz="1600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、埋</a:t>
                      </a:r>
                      <a:r>
                        <a:rPr lang="en-US" altLang="ja-JP" sz="1600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4</a:t>
                      </a:r>
                      <a:endParaRPr lang="en-US" altLang="ja-JP" sz="16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3" marR="9523" marT="9528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36418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600" u="none" strike="noStrike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仮設トイレ</a:t>
                      </a:r>
                      <a:endParaRPr lang="ja-JP" altLang="en-US" sz="1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3" marR="9523" marT="95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農</a:t>
                      </a:r>
                      <a:r>
                        <a:rPr lang="en-US" altLang="ja-JP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16</a:t>
                      </a:r>
                      <a:r>
                        <a:rPr lang="ja-JP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、埋</a:t>
                      </a:r>
                      <a:r>
                        <a:rPr lang="en-US" altLang="ja-JP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4</a:t>
                      </a:r>
                    </a:p>
                  </a:txBody>
                  <a:tcPr marL="9523" marR="9523" marT="9528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10489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600" u="none" strike="noStrike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折りたたみ机</a:t>
                      </a:r>
                      <a:endParaRPr lang="ja-JP" altLang="en-US" sz="1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3" marR="9523" marT="95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600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農</a:t>
                      </a:r>
                      <a:r>
                        <a:rPr lang="en-US" altLang="ja-JP" sz="1600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40</a:t>
                      </a:r>
                      <a:r>
                        <a:rPr lang="ja-JP" altLang="en-US" sz="1600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、</a:t>
                      </a:r>
                      <a:r>
                        <a:rPr lang="en-US" altLang="ja-JP" sz="1600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10</a:t>
                      </a:r>
                      <a:endParaRPr lang="en-US" altLang="ja-JP" sz="16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3" marR="9523" marT="9528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10489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600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パイプ椅子</a:t>
                      </a:r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3" marR="9523" marT="95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600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農</a:t>
                      </a:r>
                      <a:r>
                        <a:rPr lang="en-US" altLang="ja-JP" sz="1600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200</a:t>
                      </a:r>
                      <a:r>
                        <a:rPr lang="ja-JP" altLang="en-US" sz="1600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、埋</a:t>
                      </a:r>
                      <a:r>
                        <a:rPr lang="en-US" altLang="ja-JP" sz="1600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50</a:t>
                      </a:r>
                      <a:endParaRPr lang="en-US" altLang="ja-JP" sz="16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3" marR="9523" marT="9528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10489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600" u="none" strike="noStrike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スリッパ</a:t>
                      </a:r>
                      <a:endParaRPr lang="ja-JP" altLang="en-US" sz="1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3" marR="9523" marT="95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600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農</a:t>
                      </a:r>
                      <a:r>
                        <a:rPr lang="en-US" altLang="ja-JP" sz="1600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1,800</a:t>
                      </a:r>
                      <a:endParaRPr lang="en-US" altLang="ja-JP" sz="16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3" marR="9523" marT="9528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36418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600" u="none" strike="noStrike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一輪車</a:t>
                      </a:r>
                      <a:endParaRPr lang="ja-JP" altLang="en-US" sz="1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3" marR="9523" marT="95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600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農</a:t>
                      </a:r>
                      <a:r>
                        <a:rPr lang="en-US" altLang="ja-JP" sz="1600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20</a:t>
                      </a:r>
                      <a:endParaRPr lang="en-US" altLang="ja-JP" sz="16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3" marR="9523" marT="9528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36418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600" u="none" strike="noStrike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スコップ</a:t>
                      </a:r>
                      <a:endParaRPr lang="ja-JP" altLang="en-US" sz="1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3" marR="9523" marT="95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600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農</a:t>
                      </a:r>
                      <a:r>
                        <a:rPr lang="en-US" altLang="ja-JP" sz="1600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20</a:t>
                      </a:r>
                      <a:endParaRPr lang="en-US" altLang="ja-JP" sz="16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3" marR="9523" marT="9528" marB="0"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10489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600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トランシーバー</a:t>
                      </a:r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3" marR="9523" marT="95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600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農</a:t>
                      </a:r>
                      <a:r>
                        <a:rPr lang="en-US" altLang="ja-JP" sz="1600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16</a:t>
                      </a:r>
                      <a:r>
                        <a:rPr lang="ja-JP" altLang="en-US" sz="1600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、埋</a:t>
                      </a:r>
                      <a:r>
                        <a:rPr lang="en-US" altLang="ja-JP" sz="1600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4</a:t>
                      </a:r>
                      <a:endParaRPr lang="en-US" altLang="ja-JP" sz="16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3" marR="9523" marT="9528" marB="0" anchor="ctr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36418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600" u="none" strike="noStrike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カラーコーン</a:t>
                      </a:r>
                      <a:endParaRPr lang="ja-JP" altLang="en-US" sz="1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3" marR="9523" marT="95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600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農</a:t>
                      </a:r>
                      <a:r>
                        <a:rPr lang="en-US" altLang="ja-JP" sz="1600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60</a:t>
                      </a:r>
                      <a:r>
                        <a:rPr lang="ja-JP" altLang="en-US" sz="1600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、埋</a:t>
                      </a:r>
                      <a:r>
                        <a:rPr lang="en-US" altLang="ja-JP" sz="1600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40</a:t>
                      </a:r>
                      <a:endParaRPr lang="en-US" altLang="ja-JP" sz="16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3" marR="9523" marT="9528" marB="0" anchor="ctr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36418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600" u="none" strike="noStrike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コーンバー</a:t>
                      </a:r>
                      <a:endParaRPr lang="ja-JP" altLang="en-US" sz="1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3" marR="9523" marT="95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600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農</a:t>
                      </a:r>
                      <a:r>
                        <a:rPr lang="en-US" altLang="ja-JP" sz="1600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20</a:t>
                      </a:r>
                      <a:r>
                        <a:rPr lang="ja-JP" altLang="en-US" sz="1600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、埋</a:t>
                      </a:r>
                      <a:r>
                        <a:rPr lang="en-US" altLang="ja-JP" sz="1600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5</a:t>
                      </a:r>
                      <a:endParaRPr lang="en-US" altLang="ja-JP" sz="16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3" marR="9523" marT="9528" marB="0" anchor="ctr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36418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600" u="none" strike="noStrike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ホース</a:t>
                      </a:r>
                      <a:endParaRPr lang="ja-JP" altLang="en-US" sz="1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3" marR="9523" marT="95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600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農</a:t>
                      </a:r>
                      <a:r>
                        <a:rPr lang="en-US" altLang="ja-JP" sz="1600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10</a:t>
                      </a:r>
                      <a:endParaRPr lang="en-US" altLang="ja-JP" sz="16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3" marR="9523" marT="9528" marB="0" anchor="ctr"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310489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コンパネ</a:t>
                      </a:r>
                    </a:p>
                  </a:txBody>
                  <a:tcPr marL="9523" marR="9523" marT="95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600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農</a:t>
                      </a:r>
                      <a:r>
                        <a:rPr lang="en-US" altLang="ja-JP" sz="1600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20</a:t>
                      </a:r>
                      <a:endParaRPr lang="en-US" altLang="ja-JP" sz="16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3" marR="9523" marT="9528" marB="0" anchor="ctr"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310489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フレコンバック</a:t>
                      </a:r>
                    </a:p>
                  </a:txBody>
                  <a:tcPr marL="9523" marR="9523" marT="95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農</a:t>
                      </a:r>
                      <a:r>
                        <a:rPr lang="en-US" altLang="ja-JP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600</a:t>
                      </a:r>
                    </a:p>
                  </a:txBody>
                  <a:tcPr marL="9523" marR="9523" marT="9528" marB="0" anchor="ctr"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36418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くもり止め</a:t>
                      </a:r>
                    </a:p>
                  </a:txBody>
                  <a:tcPr marL="9523" marR="9523" marT="95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600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農</a:t>
                      </a:r>
                      <a:r>
                        <a:rPr lang="en-US" altLang="ja-JP" sz="1600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800</a:t>
                      </a:r>
                      <a:r>
                        <a:rPr lang="ja-JP" altLang="en-US" sz="1600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、埋</a:t>
                      </a:r>
                      <a:r>
                        <a:rPr lang="en-US" altLang="ja-JP" sz="1600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200</a:t>
                      </a:r>
                      <a:endParaRPr lang="en-US" altLang="ja-JP" sz="16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3" marR="9523" marT="9528" marB="0" anchor="ctr"/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236418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・・・</a:t>
                      </a:r>
                    </a:p>
                  </a:txBody>
                  <a:tcPr marL="9523" marR="9523" marT="9528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altLang="ja-JP" sz="16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3" marR="9523" marT="9528" marB="0" anchor="ctr"/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823632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5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50" charset="-128"/>
          </a:defRPr>
        </a:defPPr>
      </a:lstStyle>
    </a:lnDef>
  </a:objectDefaults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3_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5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50" charset="-128"/>
          </a:defRPr>
        </a:defPPr>
      </a:lstStyle>
    </a:lnDef>
  </a:objectDefaults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5_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5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50" charset="-128"/>
          </a:defRPr>
        </a:defPPr>
      </a:lstStyle>
    </a:lnDef>
  </a:objectDefaults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1384</Words>
  <Application>Microsoft Office PowerPoint</Application>
  <PresentationFormat>画面に合わせる (4:3)</PresentationFormat>
  <Paragraphs>296</Paragraphs>
  <Slides>13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4</vt:i4>
      </vt:variant>
      <vt:variant>
        <vt:lpstr>スライド タイトル</vt:lpstr>
      </vt:variant>
      <vt:variant>
        <vt:i4>13</vt:i4>
      </vt:variant>
    </vt:vector>
  </HeadingPairs>
  <TitlesOfParts>
    <vt:vector size="24" baseType="lpstr">
      <vt:lpstr>EPSON 太丸ゴシック体Ｂ</vt:lpstr>
      <vt:lpstr>HG丸ｺﾞｼｯｸM-PRO</vt:lpstr>
      <vt:lpstr>ＭＳ Ｐゴシック</vt:lpstr>
      <vt:lpstr>ＭＳ ゴシック</vt:lpstr>
      <vt:lpstr>Arial</vt:lpstr>
      <vt:lpstr>Calibri</vt:lpstr>
      <vt:lpstr>Times New Roman</vt:lpstr>
      <vt:lpstr>Office ​​テーマ</vt:lpstr>
      <vt:lpstr>標準デザイン</vt:lpstr>
      <vt:lpstr>3_標準デザイン</vt:lpstr>
      <vt:lpstr>5_標準デザイン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2021-10-01T09:20:47Z</dcterms:created>
  <dcterms:modified xsi:type="dcterms:W3CDTF">2021-10-01T09:20:54Z</dcterms:modified>
</cp:coreProperties>
</file>