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5"/>
  </p:notesMasterIdLst>
  <p:handoutMasterIdLst>
    <p:handoutMasterId r:id="rId6"/>
  </p:handoutMasterIdLst>
  <p:sldIdLst>
    <p:sldId id="327" r:id="rId2"/>
    <p:sldId id="328" r:id="rId3"/>
    <p:sldId id="329" r:id="rId4"/>
  </p:sldIdLst>
  <p:sldSz cx="9144000" cy="6858000" type="screen4x3"/>
  <p:notesSz cx="7102475" cy="102330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66"/>
    <a:srgbClr val="FF66FF"/>
    <a:srgbClr val="0000FF"/>
    <a:srgbClr val="FFFFDD"/>
    <a:srgbClr val="C8FCD7"/>
    <a:srgbClr val="ECFEF1"/>
    <a:srgbClr val="BAFCCB"/>
    <a:srgbClr val="BCFCCD"/>
    <a:srgbClr val="00CC99"/>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705" autoAdjust="0"/>
    <p:restoredTop sz="77920" autoAdjust="0"/>
  </p:normalViewPr>
  <p:slideViewPr>
    <p:cSldViewPr snapToGrid="0">
      <p:cViewPr varScale="1">
        <p:scale>
          <a:sx n="54" d="100"/>
          <a:sy n="54" d="100"/>
        </p:scale>
        <p:origin x="1252" y="60"/>
      </p:cViewPr>
      <p:guideLst/>
    </p:cSldViewPr>
  </p:slideViewPr>
  <p:outlineViewPr>
    <p:cViewPr>
      <p:scale>
        <a:sx n="33" d="100"/>
        <a:sy n="33" d="100"/>
      </p:scale>
      <p:origin x="0" y="-5984"/>
    </p:cViewPr>
  </p:outlineViewPr>
  <p:notesTextViewPr>
    <p:cViewPr>
      <p:scale>
        <a:sx n="1" d="1"/>
        <a:sy n="1" d="1"/>
      </p:scale>
      <p:origin x="0" y="0"/>
    </p:cViewPr>
  </p:notesTextViewPr>
  <p:notesViewPr>
    <p:cSldViewPr snapToGrid="0">
      <p:cViewPr varScale="1">
        <p:scale>
          <a:sx n="47" d="100"/>
          <a:sy n="47" d="100"/>
        </p:scale>
        <p:origin x="274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3077740" cy="513428"/>
          </a:xfrm>
          <a:prstGeom prst="rect">
            <a:avLst/>
          </a:prstGeom>
        </p:spPr>
        <p:txBody>
          <a:bodyPr vert="horz" lIns="94650" tIns="47325" rIns="94650" bIns="4732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4023092" y="1"/>
            <a:ext cx="3077740" cy="513428"/>
          </a:xfrm>
          <a:prstGeom prst="rect">
            <a:avLst/>
          </a:prstGeom>
        </p:spPr>
        <p:txBody>
          <a:bodyPr vert="horz" lIns="94650" tIns="47325" rIns="94650" bIns="47325" rtlCol="0"/>
          <a:lstStyle>
            <a:lvl1pPr algn="r">
              <a:defRPr sz="1200"/>
            </a:lvl1pPr>
          </a:lstStyle>
          <a:p>
            <a:fld id="{273DFC92-EFCC-42C7-831E-2BA6F0A939CE}" type="datetimeFigureOut">
              <a:rPr kumimoji="1" lang="ja-JP" altLang="en-US" smtClean="0"/>
              <a:t>2020/9/8</a:t>
            </a:fld>
            <a:endParaRPr kumimoji="1" lang="ja-JP" altLang="en-US"/>
          </a:p>
        </p:txBody>
      </p:sp>
      <p:sp>
        <p:nvSpPr>
          <p:cNvPr id="4" name="フッター プレースホルダー 3"/>
          <p:cNvSpPr>
            <a:spLocks noGrp="1"/>
          </p:cNvSpPr>
          <p:nvPr>
            <p:ph type="ftr" sz="quarter" idx="2"/>
          </p:nvPr>
        </p:nvSpPr>
        <p:spPr>
          <a:xfrm>
            <a:off x="0" y="9719599"/>
            <a:ext cx="3077740" cy="513427"/>
          </a:xfrm>
          <a:prstGeom prst="rect">
            <a:avLst/>
          </a:prstGeom>
        </p:spPr>
        <p:txBody>
          <a:bodyPr vert="horz" lIns="94650" tIns="47325" rIns="94650" bIns="4732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4023092" y="9719599"/>
            <a:ext cx="3077740" cy="513427"/>
          </a:xfrm>
          <a:prstGeom prst="rect">
            <a:avLst/>
          </a:prstGeom>
        </p:spPr>
        <p:txBody>
          <a:bodyPr vert="horz" lIns="94650" tIns="47325" rIns="94650" bIns="47325" rtlCol="0" anchor="b"/>
          <a:lstStyle>
            <a:lvl1pPr algn="r">
              <a:defRPr sz="1200"/>
            </a:lvl1pPr>
          </a:lstStyle>
          <a:p>
            <a:fld id="{15C8EF7B-F820-459E-BC36-6B54BE7FAB0C}" type="slidenum">
              <a:rPr kumimoji="1" lang="ja-JP" altLang="en-US" smtClean="0"/>
              <a:t>‹#›</a:t>
            </a:fld>
            <a:endParaRPr kumimoji="1" lang="ja-JP" altLang="en-US"/>
          </a:p>
        </p:txBody>
      </p:sp>
    </p:spTree>
    <p:extLst>
      <p:ext uri="{BB962C8B-B14F-4D97-AF65-F5344CB8AC3E}">
        <p14:creationId xmlns:p14="http://schemas.microsoft.com/office/powerpoint/2010/main" val="147321044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3077740" cy="513428"/>
          </a:xfrm>
          <a:prstGeom prst="rect">
            <a:avLst/>
          </a:prstGeom>
        </p:spPr>
        <p:txBody>
          <a:bodyPr vert="horz" lIns="94650" tIns="47325" rIns="94650" bIns="47325"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092" y="1"/>
            <a:ext cx="3077740" cy="513428"/>
          </a:xfrm>
          <a:prstGeom prst="rect">
            <a:avLst/>
          </a:prstGeom>
        </p:spPr>
        <p:txBody>
          <a:bodyPr vert="horz" lIns="94650" tIns="47325" rIns="94650" bIns="47325" rtlCol="0"/>
          <a:lstStyle>
            <a:lvl1pPr algn="r">
              <a:defRPr sz="1200"/>
            </a:lvl1pPr>
          </a:lstStyle>
          <a:p>
            <a:fld id="{E2797BB3-3C7B-4A11-8F7C-016BC0F54DF7}" type="datetimeFigureOut">
              <a:rPr kumimoji="1" lang="ja-JP" altLang="en-US" smtClean="0"/>
              <a:t>2020/9/8</a:t>
            </a:fld>
            <a:endParaRPr kumimoji="1" lang="ja-JP" altLang="en-US"/>
          </a:p>
        </p:txBody>
      </p:sp>
      <p:sp>
        <p:nvSpPr>
          <p:cNvPr id="4" name="スライド イメージ プレースホルダー 3"/>
          <p:cNvSpPr>
            <a:spLocks noGrp="1" noRot="1" noChangeAspect="1"/>
          </p:cNvSpPr>
          <p:nvPr>
            <p:ph type="sldImg" idx="2"/>
          </p:nvPr>
        </p:nvSpPr>
        <p:spPr>
          <a:xfrm>
            <a:off x="1247775" y="1279525"/>
            <a:ext cx="4606925" cy="3454400"/>
          </a:xfrm>
          <a:prstGeom prst="rect">
            <a:avLst/>
          </a:prstGeom>
          <a:noFill/>
          <a:ln w="12700">
            <a:solidFill>
              <a:prstClr val="black"/>
            </a:solidFill>
          </a:ln>
        </p:spPr>
        <p:txBody>
          <a:bodyPr vert="horz" lIns="94650" tIns="47325" rIns="94650" bIns="47325" rtlCol="0" anchor="ctr"/>
          <a:lstStyle/>
          <a:p>
            <a:endParaRPr lang="ja-JP" altLang="en-US"/>
          </a:p>
        </p:txBody>
      </p:sp>
      <p:sp>
        <p:nvSpPr>
          <p:cNvPr id="5" name="ノート プレースホルダー 4"/>
          <p:cNvSpPr>
            <a:spLocks noGrp="1"/>
          </p:cNvSpPr>
          <p:nvPr>
            <p:ph type="body" sz="quarter" idx="3"/>
          </p:nvPr>
        </p:nvSpPr>
        <p:spPr>
          <a:xfrm>
            <a:off x="710248" y="4924644"/>
            <a:ext cx="5681980" cy="4029253"/>
          </a:xfrm>
          <a:prstGeom prst="rect">
            <a:avLst/>
          </a:prstGeom>
        </p:spPr>
        <p:txBody>
          <a:bodyPr vert="horz" lIns="94650" tIns="47325" rIns="94650" bIns="4732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719599"/>
            <a:ext cx="3077740" cy="513427"/>
          </a:xfrm>
          <a:prstGeom prst="rect">
            <a:avLst/>
          </a:prstGeom>
        </p:spPr>
        <p:txBody>
          <a:bodyPr vert="horz" lIns="94650" tIns="47325" rIns="94650" bIns="4732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092" y="9719599"/>
            <a:ext cx="3077740" cy="513427"/>
          </a:xfrm>
          <a:prstGeom prst="rect">
            <a:avLst/>
          </a:prstGeom>
        </p:spPr>
        <p:txBody>
          <a:bodyPr vert="horz" lIns="94650" tIns="47325" rIns="94650" bIns="47325" rtlCol="0" anchor="b"/>
          <a:lstStyle>
            <a:lvl1pPr algn="r">
              <a:defRPr sz="1200"/>
            </a:lvl1pPr>
          </a:lstStyle>
          <a:p>
            <a:fld id="{6AC044BF-F28E-4985-A4FC-7A708562874E}" type="slidenum">
              <a:rPr kumimoji="1" lang="ja-JP" altLang="en-US" smtClean="0"/>
              <a:t>‹#›</a:t>
            </a:fld>
            <a:endParaRPr kumimoji="1" lang="ja-JP" altLang="en-US"/>
          </a:p>
        </p:txBody>
      </p:sp>
    </p:spTree>
    <p:extLst>
      <p:ext uri="{BB962C8B-B14F-4D97-AF65-F5344CB8AC3E}">
        <p14:creationId xmlns:p14="http://schemas.microsoft.com/office/powerpoint/2010/main" val="289763561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dirty="0" smtClean="0"/>
              <a:t>地下水</a:t>
            </a:r>
            <a:r>
              <a:rPr lang="ja-JP" altLang="ja-JP" dirty="0"/>
              <a:t>採取規制については変更許可</a:t>
            </a:r>
            <a:r>
              <a:rPr lang="ja-JP" altLang="en-US" dirty="0"/>
              <a:t>申請</a:t>
            </a:r>
            <a:r>
              <a:rPr lang="ja-JP" altLang="ja-JP" dirty="0"/>
              <a:t>のうち、一部の手続きが変更になりました。</a:t>
            </a:r>
          </a:p>
          <a:p>
            <a:endParaRPr lang="en-US" altLang="ja-JP" dirty="0" smtClean="0"/>
          </a:p>
          <a:p>
            <a:r>
              <a:rPr lang="ja-JP" altLang="ja-JP" dirty="0" smtClean="0"/>
              <a:t>まず、</a:t>
            </a:r>
            <a:r>
              <a:rPr lang="ja-JP" altLang="ja-JP" dirty="0"/>
              <a:t>県での地下水採取規制の</a:t>
            </a:r>
            <a:r>
              <a:rPr lang="ja-JP" altLang="ja-JP" dirty="0" smtClean="0"/>
              <a:t>概要</a:t>
            </a:r>
            <a:r>
              <a:rPr lang="ja-JP" altLang="en-US" dirty="0" smtClean="0"/>
              <a:t>についてです</a:t>
            </a:r>
            <a:r>
              <a:rPr lang="ja-JP" altLang="ja-JP" dirty="0" smtClean="0"/>
              <a:t>。</a:t>
            </a:r>
            <a:endParaRPr lang="ja-JP" altLang="ja-JP" dirty="0"/>
          </a:p>
          <a:p>
            <a:r>
              <a:rPr lang="ja-JP" altLang="ja-JP" dirty="0"/>
              <a:t>条例では、地盤沈下が生じている及びそのおそれがある地域を「地下水採取を規制する地域」（指定地域）と</a:t>
            </a:r>
            <a:r>
              <a:rPr lang="ja-JP" altLang="ja-JP" dirty="0" smtClean="0"/>
              <a:t>して</a:t>
            </a:r>
            <a:r>
              <a:rPr lang="ja-JP" altLang="en-US" dirty="0" smtClean="0"/>
              <a:t>いま</a:t>
            </a:r>
            <a:r>
              <a:rPr lang="ja-JP" altLang="ja-JP" dirty="0" smtClean="0"/>
              <a:t>す</a:t>
            </a:r>
            <a:r>
              <a:rPr lang="ja-JP" altLang="ja-JP" dirty="0"/>
              <a:t>。この指定地域内において、一定規模以上の揚水施設で地下水採取を行う事業者に対し、許可申請、地下水採取量の報告等を義務付けています。</a:t>
            </a:r>
          </a:p>
          <a:p>
            <a:r>
              <a:rPr lang="ja-JP" altLang="ja-JP" dirty="0" smtClean="0"/>
              <a:t>指定地域は</a:t>
            </a:r>
            <a:r>
              <a:rPr lang="ja-JP" altLang="ja-JP" dirty="0"/>
              <a:t>、平塚市、茅ケ崎市、厚木市の一部、海老名市、</a:t>
            </a:r>
            <a:r>
              <a:rPr lang="ja-JP" altLang="ja-JP" dirty="0" smtClean="0"/>
              <a:t>寒川町</a:t>
            </a:r>
            <a:r>
              <a:rPr lang="ja-JP" altLang="en-US" dirty="0" smtClean="0"/>
              <a:t>としています</a:t>
            </a:r>
            <a:r>
              <a:rPr lang="ja-JP" altLang="ja-JP" dirty="0" smtClean="0"/>
              <a:t>。</a:t>
            </a:r>
            <a:endParaRPr lang="ja-JP" altLang="ja-JP" dirty="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0</a:t>
            </a:fld>
            <a:endParaRPr kumimoji="1" lang="ja-JP" altLang="en-US"/>
          </a:p>
        </p:txBody>
      </p:sp>
    </p:spTree>
    <p:extLst>
      <p:ext uri="{BB962C8B-B14F-4D97-AF65-F5344CB8AC3E}">
        <p14:creationId xmlns:p14="http://schemas.microsoft.com/office/powerpoint/2010/main" val="31948209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dirty="0" smtClean="0"/>
              <a:t>指定地</a:t>
            </a:r>
            <a:r>
              <a:rPr lang="ja-JP" altLang="ja-JP" dirty="0"/>
              <a:t>域内で一定規模以上の揚水施設を設置し、地下水採取を行う場合、次の許可の基準に適合する必要があります。また、揚水施設等の変更時には、変更許可</a:t>
            </a:r>
            <a:r>
              <a:rPr lang="ja-JP" altLang="en-US" dirty="0"/>
              <a:t>申請</a:t>
            </a:r>
            <a:r>
              <a:rPr lang="ja-JP" altLang="ja-JP" dirty="0"/>
              <a:t>が必要です。</a:t>
            </a:r>
          </a:p>
          <a:p>
            <a:r>
              <a:rPr lang="ja-JP" altLang="ja-JP" dirty="0" smtClean="0"/>
              <a:t>指定地</a:t>
            </a:r>
            <a:r>
              <a:rPr lang="ja-JP" altLang="ja-JP" dirty="0"/>
              <a:t>域内で地下水採取を行う場合の許可の基準は、次の３つがあり、①揚水機の吐出口の断面積の合計が</a:t>
            </a:r>
            <a:r>
              <a:rPr lang="en-US" altLang="ja-JP" dirty="0"/>
              <a:t>22cm</a:t>
            </a:r>
            <a:r>
              <a:rPr lang="en-US" altLang="ja-JP" baseline="30000" dirty="0"/>
              <a:t>2</a:t>
            </a:r>
            <a:r>
              <a:rPr lang="ja-JP" altLang="ja-JP" dirty="0"/>
              <a:t>以下、②井戸のストレーナーの位置が</a:t>
            </a:r>
            <a:r>
              <a:rPr lang="en-US" altLang="ja-JP" dirty="0"/>
              <a:t>100</a:t>
            </a:r>
            <a:r>
              <a:rPr lang="ja-JP" altLang="ja-JP" dirty="0" err="1"/>
              <a:t>ｍ</a:t>
            </a:r>
            <a:r>
              <a:rPr lang="ja-JP" altLang="ja-JP" dirty="0"/>
              <a:t>以深、③揚水機の原動機の定格出力</a:t>
            </a:r>
            <a:r>
              <a:rPr lang="en-US" altLang="ja-JP" dirty="0"/>
              <a:t>2.2k</a:t>
            </a:r>
            <a:r>
              <a:rPr lang="ja-JP" altLang="ja-JP" dirty="0"/>
              <a:t>Ｗ以下です。県の指定地域内で地下水採取を行う場合は、この３つのすべてに適合しなければなりません。</a:t>
            </a:r>
          </a:p>
          <a:p>
            <a:r>
              <a:rPr lang="ja-JP" altLang="ja-JP" dirty="0"/>
              <a:t>また</a:t>
            </a:r>
            <a:r>
              <a:rPr lang="ja-JP" altLang="ja-JP" dirty="0" smtClean="0"/>
              <a:t>、揚水</a:t>
            </a:r>
            <a:r>
              <a:rPr lang="ja-JP" altLang="ja-JP" dirty="0"/>
              <a:t>施設等の変更時、「揚水施設の数、位置及び構造」又は「地下水の採取予定量及び用途」を変更するときには、変更許可</a:t>
            </a:r>
            <a:r>
              <a:rPr lang="ja-JP" altLang="en-US" dirty="0"/>
              <a:t>申請</a:t>
            </a:r>
            <a:r>
              <a:rPr lang="ja-JP" altLang="ja-JP" dirty="0"/>
              <a:t>が必要であり、変更許可</a:t>
            </a:r>
            <a:r>
              <a:rPr lang="ja-JP" altLang="en-US" dirty="0"/>
              <a:t>申請</a:t>
            </a:r>
            <a:r>
              <a:rPr lang="ja-JP" altLang="ja-JP" dirty="0"/>
              <a:t>時においても、３つの許可基準に適合しなければなりません。</a:t>
            </a:r>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1</a:t>
            </a:fld>
            <a:endParaRPr kumimoji="1" lang="ja-JP" altLang="en-US"/>
          </a:p>
        </p:txBody>
      </p:sp>
    </p:spTree>
    <p:extLst>
      <p:ext uri="{BB962C8B-B14F-4D97-AF65-F5344CB8AC3E}">
        <p14:creationId xmlns:p14="http://schemas.microsoft.com/office/powerpoint/2010/main" val="22518246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今回の条例改正では、地下水採取に係る揚水施設等における許可事項の変更のうち、採取予定量を減少させる変更など既に受けた許可に係る事項を超えない範囲の変更については、許可性から届出制とするよう改めました。</a:t>
            </a:r>
            <a:endParaRPr kumimoji="1" lang="en-US"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既に受けた許可に係る事項を超えない範囲の変更の具体的な例としては、例えば、①揚水施設の数を減らす変更、②地下水採取予定量を減らす変更、③揚水機の吐出口の断面積の合計を小さくする変更、④揚水機の原動機の定格出力を下げる変更があります。</a:t>
            </a:r>
          </a:p>
          <a:p>
            <a:r>
              <a:rPr kumimoji="1" lang="ja-JP" altLang="ja-JP" sz="1200" kern="1200" dirty="0" smtClean="0">
                <a:solidFill>
                  <a:schemeClr val="tx1"/>
                </a:solidFill>
                <a:effectLst/>
                <a:latin typeface="+mn-lt"/>
                <a:ea typeface="+mn-ea"/>
                <a:cs typeface="+mn-cs"/>
              </a:rPr>
              <a:t>また、変更届出は、変更した日から</a:t>
            </a:r>
            <a:r>
              <a:rPr kumimoji="1" lang="en-US" altLang="ja-JP" sz="1200" kern="1200" dirty="0" smtClean="0">
                <a:solidFill>
                  <a:schemeClr val="tx1"/>
                </a:solidFill>
                <a:effectLst/>
                <a:latin typeface="+mn-lt"/>
                <a:ea typeface="+mn-ea"/>
                <a:cs typeface="+mn-cs"/>
              </a:rPr>
              <a:t>30</a:t>
            </a:r>
            <a:r>
              <a:rPr kumimoji="1" lang="ja-JP" altLang="ja-JP" sz="1200" kern="1200" dirty="0" smtClean="0">
                <a:solidFill>
                  <a:schemeClr val="tx1"/>
                </a:solidFill>
                <a:effectLst/>
                <a:latin typeface="+mn-lt"/>
                <a:ea typeface="+mn-ea"/>
                <a:cs typeface="+mn-cs"/>
              </a:rPr>
              <a:t>日以内に届出を行ってください。</a:t>
            </a:r>
          </a:p>
          <a:p>
            <a:r>
              <a:rPr kumimoji="1" lang="ja-JP" altLang="ja-JP" sz="1200" kern="1200" dirty="0" smtClean="0">
                <a:solidFill>
                  <a:schemeClr val="tx1"/>
                </a:solidFill>
                <a:effectLst/>
                <a:latin typeface="+mn-lt"/>
                <a:ea typeface="+mn-ea"/>
                <a:cs typeface="+mn-cs"/>
              </a:rPr>
              <a:t>なお、変更する必要が生じた場合、実際の手続き</a:t>
            </a:r>
            <a:r>
              <a:rPr kumimoji="1" lang="ja-JP" altLang="en-US" sz="1200" kern="1200" dirty="0" smtClean="0">
                <a:solidFill>
                  <a:schemeClr val="tx1"/>
                </a:solidFill>
                <a:effectLst/>
                <a:latin typeface="+mn-lt"/>
                <a:ea typeface="+mn-ea"/>
                <a:cs typeface="+mn-cs"/>
              </a:rPr>
              <a:t>にあたっては</a:t>
            </a:r>
            <a:r>
              <a:rPr kumimoji="1" lang="ja-JP" altLang="ja-JP" sz="1200" kern="1200" dirty="0" smtClean="0">
                <a:solidFill>
                  <a:schemeClr val="tx1"/>
                </a:solidFill>
                <a:effectLst/>
                <a:latin typeface="+mn-lt"/>
                <a:ea typeface="+mn-ea"/>
                <a:cs typeface="+mn-cs"/>
              </a:rPr>
              <a:t>、事前に許可を受けた機関に確認し、対応</a:t>
            </a:r>
            <a:r>
              <a:rPr kumimoji="1" lang="ja-JP" altLang="en-US" sz="1200" kern="1200" dirty="0" smtClean="0">
                <a:solidFill>
                  <a:schemeClr val="tx1"/>
                </a:solidFill>
                <a:effectLst/>
                <a:latin typeface="+mn-lt"/>
                <a:ea typeface="+mn-ea"/>
                <a:cs typeface="+mn-cs"/>
              </a:rPr>
              <a:t>くださるようお願いします。</a:t>
            </a:r>
            <a:endParaRPr kumimoji="1" lang="ja-JP" altLang="ja-JP" sz="120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2</a:t>
            </a:fld>
            <a:endParaRPr kumimoji="1" lang="ja-JP" altLang="en-US"/>
          </a:p>
        </p:txBody>
      </p:sp>
    </p:spTree>
    <p:extLst>
      <p:ext uri="{BB962C8B-B14F-4D97-AF65-F5344CB8AC3E}">
        <p14:creationId xmlns:p14="http://schemas.microsoft.com/office/powerpoint/2010/main" val="10691690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8" name="サブタイトル 2"/>
          <p:cNvSpPr txBox="1">
            <a:spLocks/>
          </p:cNvSpPr>
          <p:nvPr userDrawn="1"/>
        </p:nvSpPr>
        <p:spPr>
          <a:xfrm>
            <a:off x="1035608" y="4215610"/>
            <a:ext cx="6552728" cy="816496"/>
          </a:xfrm>
          <a:prstGeom prst="rect">
            <a:avLst/>
          </a:prstGeom>
        </p:spPr>
        <p:txBody>
          <a:bodyPr vert="horz" lIns="91440" tIns="45720" rIns="91440" bIns="45720" rtlCol="0">
            <a:normAutofit/>
          </a:bodyPr>
          <a:lstStyle>
            <a:lvl1pPr marL="0" marR="0" indent="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None/>
              <a:tabLst/>
              <a:defRPr kumimoji="1" sz="1800" kern="1200">
                <a:solidFill>
                  <a:schemeClr val="bg1">
                    <a:lumMod val="50000"/>
                  </a:schemeClr>
                </a:solidFill>
                <a:latin typeface="メイリオ" panose="020B0604030504040204" pitchFamily="50" charset="-128"/>
                <a:ea typeface="メイリオ" panose="020B0604030504040204" pitchFamily="50" charset="-128"/>
                <a:cs typeface="+mn-cs"/>
              </a:defRPr>
            </a:lvl1pPr>
            <a:lvl2pPr marL="4572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2pPr>
            <a:lvl3pPr marL="9144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3pPr>
            <a:lvl4pPr marL="13716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9pPr>
          </a:lstStyle>
          <a:p>
            <a:endParaRPr lang="ja-JP" altLang="en-US" dirty="0"/>
          </a:p>
        </p:txBody>
      </p:sp>
      <p:sp>
        <p:nvSpPr>
          <p:cNvPr id="9" name="タイトル 1"/>
          <p:cNvSpPr>
            <a:spLocks noGrp="1"/>
          </p:cNvSpPr>
          <p:nvPr>
            <p:ph type="ctrTitle" hasCustomPrompt="1"/>
          </p:nvPr>
        </p:nvSpPr>
        <p:spPr>
          <a:xfrm>
            <a:off x="1035608" y="2239850"/>
            <a:ext cx="5760640" cy="1800200"/>
          </a:xfrm>
        </p:spPr>
        <p:txBody>
          <a:bodyPr anchor="t"/>
          <a:lstStyle>
            <a:lvl1pPr algn="l">
              <a:lnSpc>
                <a:spcPts val="4400"/>
              </a:lnSpc>
              <a:defRPr sz="3200" b="0">
                <a:solidFill>
                  <a:schemeClr val="bg1">
                    <a:lumMod val="50000"/>
                  </a:schemeClr>
                </a:solidFill>
              </a:defRPr>
            </a:lvl1pPr>
          </a:lstStyle>
          <a:p>
            <a:r>
              <a:rPr kumimoji="1" lang="ja-JP" altLang="en-US" dirty="0" smtClean="0"/>
              <a:t>マスタ タイトルの書式設定</a:t>
            </a:r>
            <a:endParaRPr kumimoji="1" lang="ja-JP" altLang="en-US" dirty="0"/>
          </a:p>
        </p:txBody>
      </p:sp>
      <p:sp>
        <p:nvSpPr>
          <p:cNvPr id="10" name="サブタイトル 2"/>
          <p:cNvSpPr>
            <a:spLocks noGrp="1"/>
          </p:cNvSpPr>
          <p:nvPr>
            <p:ph type="subTitle" idx="1"/>
          </p:nvPr>
        </p:nvSpPr>
        <p:spPr>
          <a:xfrm>
            <a:off x="1035608" y="4391170"/>
            <a:ext cx="6552728" cy="816496"/>
          </a:xfrm>
        </p:spPr>
        <p:txBody>
          <a:bodyPr>
            <a:normAutofit/>
          </a:bodyPr>
          <a:lstStyle>
            <a:lvl1pPr marL="0" indent="0" algn="l">
              <a:buNone/>
              <a:defRPr sz="1800">
                <a:solidFill>
                  <a:srgbClr val="595757"/>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 サブタイトルの書式設定</a:t>
            </a:r>
            <a:endParaRPr kumimoji="1" lang="ja-JP" altLang="en-US" dirty="0"/>
          </a:p>
        </p:txBody>
      </p:sp>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34" y="-35858"/>
            <a:ext cx="9180000" cy="7068996"/>
          </a:xfrm>
          <a:prstGeom prst="rect">
            <a:avLst/>
          </a:prstGeom>
        </p:spPr>
      </p:pic>
    </p:spTree>
    <p:extLst>
      <p:ext uri="{BB962C8B-B14F-4D97-AF65-F5344CB8AC3E}">
        <p14:creationId xmlns:p14="http://schemas.microsoft.com/office/powerpoint/2010/main" val="265171624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428801736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242179064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40253288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414113186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kumimoji="1" lang="ja-JP" altLang="en-US" dirty="0"/>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
        <p:nvSpPr>
          <p:cNvPr id="8" name="タイトル 1"/>
          <p:cNvSpPr>
            <a:spLocks noGrp="1"/>
          </p:cNvSpPr>
          <p:nvPr>
            <p:ph type="ctrTitle"/>
          </p:nvPr>
        </p:nvSpPr>
        <p:spPr>
          <a:xfrm>
            <a:off x="971600" y="2334478"/>
            <a:ext cx="6552728" cy="1059904"/>
          </a:xfrm>
        </p:spPr>
        <p:txBody>
          <a:bodyPr>
            <a:normAutofit/>
          </a:bodyPr>
          <a:lstStyle>
            <a:lvl1pPr algn="l">
              <a:defRPr sz="3000" b="0">
                <a:solidFill>
                  <a:schemeClr val="bg1">
                    <a:lumMod val="50000"/>
                  </a:schemeClr>
                </a:solidFill>
              </a:defRPr>
            </a:lvl1pPr>
          </a:lstStyle>
          <a:p>
            <a:r>
              <a:rPr kumimoji="1" lang="ja-JP" altLang="en-US" dirty="0" smtClean="0"/>
              <a:t>マスタ タイトルの書式設定</a:t>
            </a:r>
            <a:endParaRPr kumimoji="1" lang="ja-JP" altLang="en-US" dirty="0"/>
          </a:p>
        </p:txBody>
      </p:sp>
      <p:sp>
        <p:nvSpPr>
          <p:cNvPr id="9" name="サブタイトル 2"/>
          <p:cNvSpPr>
            <a:spLocks noGrp="1"/>
          </p:cNvSpPr>
          <p:nvPr>
            <p:ph type="subTitle" idx="1"/>
          </p:nvPr>
        </p:nvSpPr>
        <p:spPr>
          <a:xfrm>
            <a:off x="971600" y="3789040"/>
            <a:ext cx="5760640" cy="1368152"/>
          </a:xfrm>
        </p:spPr>
        <p:txBody>
          <a:bodyPr>
            <a:normAutofit/>
          </a:bodyPr>
          <a:lstStyle>
            <a:lvl1pPr marL="0" indent="0" algn="l">
              <a:buNone/>
              <a:defRPr sz="20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 サブタイトルの書式設定</a:t>
            </a:r>
            <a:endParaRPr kumimoji="1" lang="ja-JP" altLang="en-US" dirty="0"/>
          </a:p>
        </p:txBody>
      </p:sp>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094" y="-9147"/>
            <a:ext cx="9180000" cy="7040185"/>
          </a:xfrm>
          <a:prstGeom prst="rect">
            <a:avLst/>
          </a:prstGeom>
        </p:spPr>
      </p:pic>
    </p:spTree>
    <p:extLst>
      <p:ext uri="{BB962C8B-B14F-4D97-AF65-F5344CB8AC3E}">
        <p14:creationId xmlns:p14="http://schemas.microsoft.com/office/powerpoint/2010/main" val="159556126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マスター タイトルの書式設定</a:t>
            </a:r>
            <a:endParaRPr kumimoji="1" lang="ja-JP" altLang="en-US" dirty="0"/>
          </a:p>
        </p:txBody>
      </p:sp>
      <p:sp>
        <p:nvSpPr>
          <p:cNvPr id="3" name="日付プレースホルダー 2"/>
          <p:cNvSpPr>
            <a:spLocks noGrp="1"/>
          </p:cNvSpPr>
          <p:nvPr>
            <p:ph type="dt" sz="half" idx="10"/>
          </p:nvPr>
        </p:nvSpPr>
        <p:spPr/>
        <p:txBody>
          <a:bodyPr/>
          <a:lstStyle/>
          <a:p>
            <a:endParaRPr lang="ja-JP" altLang="en-US" dirty="0"/>
          </a:p>
        </p:txBody>
      </p:sp>
      <p:sp>
        <p:nvSpPr>
          <p:cNvPr id="4" name="フッター プレースホルダー 3"/>
          <p:cNvSpPr>
            <a:spLocks noGrp="1"/>
          </p:cNvSpPr>
          <p:nvPr>
            <p:ph type="ftr" sz="quarter" idx="11"/>
          </p:nvPr>
        </p:nvSpPr>
        <p:spPr/>
        <p:txBody>
          <a:bodyPr/>
          <a:lstStyle/>
          <a:p>
            <a:endParaRPr lang="ja-JP" altLang="en-US" dirty="0"/>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pPr/>
              <a:t>‹#›</a:t>
            </a:fld>
            <a:endParaRPr lang="ja-JP" altLang="en-US" dirty="0"/>
          </a:p>
        </p:txBody>
      </p:sp>
      <p:sp>
        <p:nvSpPr>
          <p:cNvPr id="6" name="コンテンツ プレースホルダー 2"/>
          <p:cNvSpPr>
            <a:spLocks noGrp="1"/>
          </p:cNvSpPr>
          <p:nvPr>
            <p:ph idx="1"/>
          </p:nvPr>
        </p:nvSpPr>
        <p:spPr>
          <a:xfrm>
            <a:off x="628650" y="1825625"/>
            <a:ext cx="7543750" cy="4351338"/>
          </a:xfrm>
        </p:spPr>
        <p:txBody>
          <a:bodyPr/>
          <a:lstStyle>
            <a:lvl3pPr>
              <a:defRPr sz="18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p:txBody>
      </p:sp>
    </p:spTree>
    <p:extLst>
      <p:ext uri="{BB962C8B-B14F-4D97-AF65-F5344CB8AC3E}">
        <p14:creationId xmlns:p14="http://schemas.microsoft.com/office/powerpoint/2010/main" val="405836918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lang="ja-JP" altLang="en-US" dirty="0"/>
          </a:p>
        </p:txBody>
      </p:sp>
      <p:sp>
        <p:nvSpPr>
          <p:cNvPr id="4" name="フッター プレースホルダー 3"/>
          <p:cNvSpPr>
            <a:spLocks noGrp="1"/>
          </p:cNvSpPr>
          <p:nvPr>
            <p:ph type="ftr" sz="quarter" idx="11"/>
          </p:nvPr>
        </p:nvSpPr>
        <p:spPr/>
        <p:txBody>
          <a:bodyPr/>
          <a:lstStyle/>
          <a:p>
            <a:endParaRPr lang="ja-JP" altLang="en-US" dirty="0"/>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pPr/>
              <a:t>‹#›</a:t>
            </a:fld>
            <a:endParaRPr lang="ja-JP" altLang="en-US" dirty="0"/>
          </a:p>
        </p:txBody>
      </p:sp>
      <p:sp>
        <p:nvSpPr>
          <p:cNvPr id="6" name="コンテンツ プレースホルダー 2"/>
          <p:cNvSpPr>
            <a:spLocks noGrp="1"/>
          </p:cNvSpPr>
          <p:nvPr>
            <p:ph idx="1"/>
          </p:nvPr>
        </p:nvSpPr>
        <p:spPr>
          <a:xfrm>
            <a:off x="971600" y="1340767"/>
            <a:ext cx="6120680" cy="4176465"/>
          </a:xfrm>
        </p:spPr>
        <p:txBody>
          <a:bodyPr/>
          <a:lstStyle>
            <a:lvl3pPr>
              <a:defRPr sz="18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p:txBody>
      </p:sp>
    </p:spTree>
    <p:extLst>
      <p:ext uri="{BB962C8B-B14F-4D97-AF65-F5344CB8AC3E}">
        <p14:creationId xmlns:p14="http://schemas.microsoft.com/office/powerpoint/2010/main" val="34479725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dirty="0"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rgbClr val="595757"/>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smtClean="0"/>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51131989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80896144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49463338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213073899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67467301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図 7"/>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1975" y="0"/>
            <a:ext cx="8692025" cy="6858000"/>
          </a:xfrm>
          <a:prstGeom prst="rect">
            <a:avLst/>
          </a:prstGeom>
        </p:spPr>
      </p:pic>
      <p:sp>
        <p:nvSpPr>
          <p:cNvPr id="2" name="Title Placeholder 1"/>
          <p:cNvSpPr>
            <a:spLocks noGrp="1"/>
          </p:cNvSpPr>
          <p:nvPr>
            <p:ph type="title"/>
          </p:nvPr>
        </p:nvSpPr>
        <p:spPr>
          <a:xfrm>
            <a:off x="628650" y="365126"/>
            <a:ext cx="7488000" cy="1325563"/>
          </a:xfrm>
          <a:prstGeom prst="rect">
            <a:avLst/>
          </a:prstGeom>
        </p:spPr>
        <p:txBody>
          <a:bodyPr vert="horz" lIns="91440" tIns="45720" rIns="91440" bIns="45720" rtlCol="0" anchor="ctr">
            <a:normAutofit/>
          </a:bodyPr>
          <a:lstStyle/>
          <a:p>
            <a:r>
              <a:rPr lang="ja-JP" altLang="en-US" dirty="0" smtClean="0"/>
              <a:t>マスター タイトルの書式設定</a:t>
            </a:r>
            <a:endParaRPr lang="en-US" dirty="0"/>
          </a:p>
        </p:txBody>
      </p:sp>
      <p:sp>
        <p:nvSpPr>
          <p:cNvPr id="3" name="Text Placeholder 2"/>
          <p:cNvSpPr>
            <a:spLocks noGrp="1"/>
          </p:cNvSpPr>
          <p:nvPr>
            <p:ph type="body" idx="1"/>
          </p:nvPr>
        </p:nvSpPr>
        <p:spPr>
          <a:xfrm>
            <a:off x="628650" y="1825625"/>
            <a:ext cx="7488000" cy="4351338"/>
          </a:xfrm>
          <a:prstGeom prst="rect">
            <a:avLst/>
          </a:prstGeom>
        </p:spPr>
        <p:txBody>
          <a:bodyPr vert="horz" lIns="91440" tIns="45720" rIns="91440" bIns="45720" rtlCol="0">
            <a:normAutofit/>
          </a:bodyPr>
          <a:lstStyle/>
          <a:p>
            <a:pPr marL="228600" marR="0" lvl="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a:pPr>
            <a:r>
              <a:rPr kumimoji="1" lang="ja-JP" altLang="en-US" sz="2000" b="0" i="0" u="none" strike="noStrike" kern="1200" cap="none" spc="0" normalizeH="0" baseline="0" noProof="0" dirty="0" smtClean="0">
                <a:ln>
                  <a:noFill/>
                </a:ln>
                <a:solidFill>
                  <a:srgbClr val="595757"/>
                </a:solidFill>
                <a:effectLst/>
                <a:uLnTx/>
                <a:uFillTx/>
                <a:latin typeface="Arial"/>
                <a:ea typeface="メイリオ"/>
                <a:cs typeface="+mn-cs"/>
              </a:rPr>
              <a:t>マスター テキストの書式設定</a:t>
            </a:r>
          </a:p>
          <a:p>
            <a:pPr marL="685800" marR="0" lvl="1"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2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143000" marR="0" lvl="2"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3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600200" marR="0" lvl="3"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4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lvl="0"/>
            <a:endParaRPr lang="ja-JP" altLang="en-US" dirty="0" smtClean="0"/>
          </a:p>
        </p:txBody>
      </p:sp>
      <p:sp>
        <p:nvSpPr>
          <p:cNvPr id="4" name="Date Placeholder 3"/>
          <p:cNvSpPr>
            <a:spLocks noGrp="1"/>
          </p:cNvSpPr>
          <p:nvPr>
            <p:ph type="dt" sz="half" idx="2"/>
          </p:nvPr>
        </p:nvSpPr>
        <p:spPr>
          <a:xfrm>
            <a:off x="628650" y="6430448"/>
            <a:ext cx="2057400" cy="365125"/>
          </a:xfrm>
          <a:prstGeom prst="rect">
            <a:avLst/>
          </a:prstGeom>
        </p:spPr>
        <p:txBody>
          <a:bodyPr vert="horz" lIns="91440" tIns="45720" rIns="91440" bIns="45720" rtlCol="0" anchor="ctr"/>
          <a:lstStyle>
            <a:lvl1pPr algn="l">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p>
        </p:txBody>
      </p:sp>
      <p:sp>
        <p:nvSpPr>
          <p:cNvPr id="5" name="Footer Placeholder 4"/>
          <p:cNvSpPr>
            <a:spLocks noGrp="1"/>
          </p:cNvSpPr>
          <p:nvPr>
            <p:ph type="ftr" sz="quarter" idx="3"/>
          </p:nvPr>
        </p:nvSpPr>
        <p:spPr>
          <a:xfrm>
            <a:off x="3028950" y="6430448"/>
            <a:ext cx="3086100" cy="365125"/>
          </a:xfrm>
          <a:prstGeom prst="rect">
            <a:avLst/>
          </a:prstGeom>
        </p:spPr>
        <p:txBody>
          <a:bodyPr vert="horz" lIns="91440" tIns="45720" rIns="91440" bIns="45720" rtlCol="0" anchor="ctr"/>
          <a:lstStyle>
            <a:lvl1pPr algn="ctr">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p>
        </p:txBody>
      </p:sp>
      <p:sp>
        <p:nvSpPr>
          <p:cNvPr id="6" name="Slide Number Placeholder 5"/>
          <p:cNvSpPr>
            <a:spLocks noGrp="1"/>
          </p:cNvSpPr>
          <p:nvPr>
            <p:ph type="sldNum" sz="quarter" idx="4"/>
          </p:nvPr>
        </p:nvSpPr>
        <p:spPr>
          <a:xfrm>
            <a:off x="6906186" y="6407826"/>
            <a:ext cx="2057400" cy="365125"/>
          </a:xfrm>
          <a:prstGeom prst="rect">
            <a:avLst/>
          </a:prstGeom>
        </p:spPr>
        <p:txBody>
          <a:bodyPr vert="horz" lIns="91440" tIns="45720" rIns="91440" bIns="45720" rtlCol="0" anchor="ctr"/>
          <a:lstStyle>
            <a:lvl1pPr algn="r">
              <a:defRPr sz="1300">
                <a:solidFill>
                  <a:schemeClr val="tx1">
                    <a:tint val="75000"/>
                  </a:schemeClr>
                </a:solidFill>
                <a:latin typeface="ＭＳ ゴシック" panose="020B0609070205080204" pitchFamily="49" charset="-128"/>
                <a:ea typeface="ＭＳ ゴシック" panose="020B0609070205080204" pitchFamily="49" charset="-128"/>
              </a:defRPr>
            </a:lvl1pPr>
          </a:lstStyle>
          <a:p>
            <a:fld id="{BFFF0799-BCF5-4C8E-BCD2-41538FEDF1AE}" type="slidenum">
              <a:rPr lang="ja-JP" altLang="en-US" smtClean="0"/>
              <a:pPr/>
              <a:t>‹#›</a:t>
            </a:fld>
            <a:endParaRPr lang="ja-JP" altLang="en-US" dirty="0"/>
          </a:p>
        </p:txBody>
      </p:sp>
    </p:spTree>
    <p:extLst>
      <p:ext uri="{BB962C8B-B14F-4D97-AF65-F5344CB8AC3E}">
        <p14:creationId xmlns:p14="http://schemas.microsoft.com/office/powerpoint/2010/main" val="39504226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73"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kumimoji="1" sz="3000" kern="1200">
          <a:solidFill>
            <a:srgbClr val="595757"/>
          </a:solidFill>
          <a:latin typeface="メイリオ" panose="020B0604030504040204" pitchFamily="50" charset="-128"/>
          <a:ea typeface="メイリオ" panose="020B0604030504040204" pitchFamily="50" charset="-128"/>
          <a:cs typeface="+mj-cs"/>
        </a:defRPr>
      </a:lvl1pPr>
    </p:titleStyle>
    <p:bodyStyle>
      <a:lvl1pPr marL="228600" marR="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kumimoji="1" sz="2000" kern="1200">
          <a:solidFill>
            <a:srgbClr val="595757"/>
          </a:solidFill>
          <a:latin typeface="メイリオ" panose="020B0604030504040204" pitchFamily="50" charset="-128"/>
          <a:ea typeface="メイリオ" panose="020B0604030504040204" pitchFamily="50" charset="-128"/>
          <a:cs typeface="+mn-cs"/>
        </a:defRPr>
      </a:lvl1pPr>
      <a:lvl2pPr marL="6858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2pPr>
      <a:lvl3pPr marL="11430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3pPr>
      <a:lvl4pPr marL="16002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800" kern="1200">
          <a:solidFill>
            <a:srgbClr val="595757"/>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39089" y="461696"/>
            <a:ext cx="8515350" cy="580172"/>
          </a:xfrm>
        </p:spPr>
        <p:txBody>
          <a:bodyPr>
            <a:noAutofit/>
          </a:bodyPr>
          <a:lstStyle/>
          <a:p>
            <a:r>
              <a:rPr lang="ja-JP" altLang="en-US" sz="3600" dirty="0"/>
              <a:t>地下水採取規制について</a:t>
            </a:r>
          </a:p>
        </p:txBody>
      </p:sp>
      <p:sp>
        <p:nvSpPr>
          <p:cNvPr id="23" name="角丸四角形 22"/>
          <p:cNvSpPr/>
          <p:nvPr/>
        </p:nvSpPr>
        <p:spPr>
          <a:xfrm>
            <a:off x="248308" y="1382020"/>
            <a:ext cx="1891207" cy="461665"/>
          </a:xfrm>
          <a:prstGeom prst="roundRect">
            <a:avLst/>
          </a:prstGeom>
          <a:solidFill>
            <a:schemeClr val="accent4">
              <a:lumMod val="20000"/>
              <a:lumOff val="80000"/>
            </a:schemeClr>
          </a:solid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4" name="テキスト ボックス 23"/>
          <p:cNvSpPr txBox="1"/>
          <p:nvPr/>
        </p:nvSpPr>
        <p:spPr>
          <a:xfrm>
            <a:off x="52004" y="1977095"/>
            <a:ext cx="4444760" cy="2308324"/>
          </a:xfrm>
          <a:prstGeom prst="rect">
            <a:avLst/>
          </a:prstGeom>
          <a:noFill/>
        </p:spPr>
        <p:txBody>
          <a:bodyPr wrap="square" rtlCol="0">
            <a:spAutoFit/>
          </a:bodyPr>
          <a:lstStyle/>
          <a:p>
            <a:pPr marL="200025"/>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地盤沈下が生じている及びそのおそれがある地域を「地下水採取を規制する地域」として指定し（</a:t>
            </a:r>
            <a:r>
              <a:rPr lang="ja-JP" altLang="en-US" sz="2400" b="1" dirty="0">
                <a:solidFill>
                  <a:srgbClr val="FF0000"/>
                </a:solidFill>
                <a:latin typeface="メイリオ" panose="020B0604030504040204" pitchFamily="50" charset="-128"/>
                <a:ea typeface="メイリオ" panose="020B0604030504040204" pitchFamily="50" charset="-128"/>
              </a:rPr>
              <a:t>指定地域</a:t>
            </a:r>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a:t>
            </a:r>
            <a:endParaRPr lang="en-US" altLang="ja-JP" sz="2400" dirty="0">
              <a:solidFill>
                <a:schemeClr val="tx1">
                  <a:lumMod val="75000"/>
                  <a:lumOff val="25000"/>
                </a:schemeClr>
              </a:solidFill>
              <a:latin typeface="メイリオ" panose="020B0604030504040204" pitchFamily="50" charset="-128"/>
              <a:ea typeface="メイリオ" panose="020B0604030504040204" pitchFamily="50" charset="-128"/>
            </a:endParaRPr>
          </a:p>
          <a:p>
            <a:pPr marL="200025"/>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許可申請、地下水採取量の報告等を義務付けている。</a:t>
            </a:r>
            <a:endParaRPr lang="en-US" altLang="ja-JP" sz="24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25" name="テキスト ボックス 24"/>
          <p:cNvSpPr txBox="1"/>
          <p:nvPr/>
        </p:nvSpPr>
        <p:spPr>
          <a:xfrm>
            <a:off x="310120" y="1382021"/>
            <a:ext cx="2006585" cy="461665"/>
          </a:xfrm>
          <a:prstGeom prst="rect">
            <a:avLst/>
          </a:prstGeom>
          <a:noFill/>
          <a:ln>
            <a:noFill/>
          </a:ln>
        </p:spPr>
        <p:txBody>
          <a:bodyPr wrap="square" rtlCol="0">
            <a:spAutoFit/>
          </a:bodyPr>
          <a:lstStyle/>
          <a:p>
            <a:r>
              <a:rPr lang="ja-JP" altLang="en-US" sz="2400" dirty="0"/>
              <a:t>規制の概要</a:t>
            </a:r>
          </a:p>
        </p:txBody>
      </p:sp>
      <p:sp>
        <p:nvSpPr>
          <p:cNvPr id="45" name="テキスト ボックス 44"/>
          <p:cNvSpPr txBox="1"/>
          <p:nvPr/>
        </p:nvSpPr>
        <p:spPr>
          <a:xfrm>
            <a:off x="133165" y="5447334"/>
            <a:ext cx="9099612" cy="461665"/>
          </a:xfrm>
          <a:prstGeom prst="rect">
            <a:avLst/>
          </a:prstGeom>
          <a:noFill/>
        </p:spPr>
        <p:txBody>
          <a:bodyPr wrap="square" rtlCol="0">
            <a:spAutoFit/>
          </a:bodyPr>
          <a:lstStyle/>
          <a:p>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指定</a:t>
            </a:r>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地域：平塚市、茅ケ崎市、厚木市の一部、海老名市、寒川町</a:t>
            </a:r>
            <a:endParaRPr lang="en-US" altLang="ja-JP" sz="24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46" name="正方形/長方形 45"/>
          <p:cNvSpPr/>
          <p:nvPr/>
        </p:nvSpPr>
        <p:spPr bwMode="white">
          <a:xfrm>
            <a:off x="133165" y="5393175"/>
            <a:ext cx="8955683" cy="515824"/>
          </a:xfrm>
          <a:prstGeom prst="rect">
            <a:avLst/>
          </a:prstGeom>
          <a:solidFill>
            <a:srgbClr val="FF0066">
              <a:alpha val="21961"/>
            </a:srgbClr>
          </a:solidFill>
          <a:ln w="28575">
            <a:no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eaLnBrk="1" hangingPunct="1"/>
            <a:endParaRPr lang="ja-JP" altLang="en-US" sz="1350">
              <a:solidFill>
                <a:schemeClr val="tx1"/>
              </a:solidFill>
            </a:endParaRPr>
          </a:p>
        </p:txBody>
      </p:sp>
      <p:sp>
        <p:nvSpPr>
          <p:cNvPr id="47" name="角丸四角形 46"/>
          <p:cNvSpPr/>
          <p:nvPr/>
        </p:nvSpPr>
        <p:spPr>
          <a:xfrm>
            <a:off x="270423" y="4776194"/>
            <a:ext cx="2286342" cy="465267"/>
          </a:xfrm>
          <a:prstGeom prst="roundRect">
            <a:avLst/>
          </a:prstGeom>
          <a:solidFill>
            <a:schemeClr val="accent4">
              <a:lumMod val="20000"/>
              <a:lumOff val="80000"/>
            </a:schemeClr>
          </a:solid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48" name="テキスト ボックス 47"/>
          <p:cNvSpPr txBox="1"/>
          <p:nvPr/>
        </p:nvSpPr>
        <p:spPr>
          <a:xfrm>
            <a:off x="248307" y="4779797"/>
            <a:ext cx="2734587" cy="461665"/>
          </a:xfrm>
          <a:prstGeom prst="rect">
            <a:avLst/>
          </a:prstGeom>
          <a:noFill/>
          <a:ln>
            <a:noFill/>
          </a:ln>
        </p:spPr>
        <p:txBody>
          <a:bodyPr wrap="square" rtlCol="0">
            <a:spAutoFit/>
          </a:bodyPr>
          <a:lstStyle/>
          <a:p>
            <a:r>
              <a:rPr lang="ja-JP" altLang="en-US" sz="2400" dirty="0"/>
              <a:t>規制の対象地域</a:t>
            </a:r>
          </a:p>
        </p:txBody>
      </p:sp>
      <p:grpSp>
        <p:nvGrpSpPr>
          <p:cNvPr id="4" name="グループ化 3"/>
          <p:cNvGrpSpPr/>
          <p:nvPr/>
        </p:nvGrpSpPr>
        <p:grpSpPr>
          <a:xfrm>
            <a:off x="4385569" y="1382020"/>
            <a:ext cx="4703279" cy="3396117"/>
            <a:chOff x="3874924" y="1641090"/>
            <a:chExt cx="4266474" cy="3076755"/>
          </a:xfrm>
        </p:grpSpPr>
        <p:pic>
          <p:nvPicPr>
            <p:cNvPr id="27" name="図 26"/>
            <p:cNvPicPr>
              <a:picLocks noChangeAspect="1"/>
            </p:cNvPicPr>
            <p:nvPr/>
          </p:nvPicPr>
          <p:blipFill rotWithShape="1">
            <a:blip r:embed="rId3"/>
            <a:srcRect r="3541" b="2490"/>
            <a:stretch/>
          </p:blipFill>
          <p:spPr>
            <a:xfrm>
              <a:off x="3874924" y="1641090"/>
              <a:ext cx="4266474" cy="3076755"/>
            </a:xfrm>
            <a:prstGeom prst="rect">
              <a:avLst/>
            </a:prstGeom>
          </p:spPr>
        </p:pic>
        <p:sp>
          <p:nvSpPr>
            <p:cNvPr id="29" name="角丸四角形 28"/>
            <p:cNvSpPr/>
            <p:nvPr/>
          </p:nvSpPr>
          <p:spPr bwMode="white">
            <a:xfrm>
              <a:off x="5362450" y="3907153"/>
              <a:ext cx="1116659" cy="453314"/>
            </a:xfrm>
            <a:prstGeom prst="roundRect">
              <a:avLst/>
            </a:prstGeom>
            <a:noFill/>
            <a:ln w="28575">
              <a:solidFill>
                <a:schemeClr val="tx1"/>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eaLnBrk="1" hangingPunct="1"/>
              <a:endParaRPr lang="ja-JP" altLang="en-US" sz="1350">
                <a:solidFill>
                  <a:schemeClr val="tx1"/>
                </a:solidFill>
              </a:endParaRPr>
            </a:p>
          </p:txBody>
        </p:sp>
        <p:sp>
          <p:nvSpPr>
            <p:cNvPr id="30" name="フリーフォーム 29"/>
            <p:cNvSpPr/>
            <p:nvPr/>
          </p:nvSpPr>
          <p:spPr bwMode="white">
            <a:xfrm>
              <a:off x="5217269" y="2486122"/>
              <a:ext cx="626294" cy="741671"/>
            </a:xfrm>
            <a:custGeom>
              <a:avLst/>
              <a:gdLst>
                <a:gd name="connsiteX0" fmla="*/ 219075 w 695325"/>
                <a:gd name="connsiteY0" fmla="*/ 100012 h 781050"/>
                <a:gd name="connsiteX1" fmla="*/ 304800 w 695325"/>
                <a:gd name="connsiteY1" fmla="*/ 57150 h 781050"/>
                <a:gd name="connsiteX2" fmla="*/ 357188 w 695325"/>
                <a:gd name="connsiteY2" fmla="*/ 33337 h 781050"/>
                <a:gd name="connsiteX3" fmla="*/ 371475 w 695325"/>
                <a:gd name="connsiteY3" fmla="*/ 33337 h 781050"/>
                <a:gd name="connsiteX4" fmla="*/ 381000 w 695325"/>
                <a:gd name="connsiteY4" fmla="*/ 38100 h 781050"/>
                <a:gd name="connsiteX5" fmla="*/ 385763 w 695325"/>
                <a:gd name="connsiteY5" fmla="*/ 61912 h 781050"/>
                <a:gd name="connsiteX6" fmla="*/ 385763 w 695325"/>
                <a:gd name="connsiteY6" fmla="*/ 90487 h 781050"/>
                <a:gd name="connsiteX7" fmla="*/ 385763 w 695325"/>
                <a:gd name="connsiteY7" fmla="*/ 138112 h 781050"/>
                <a:gd name="connsiteX8" fmla="*/ 433388 w 695325"/>
                <a:gd name="connsiteY8" fmla="*/ 128587 h 781050"/>
                <a:gd name="connsiteX9" fmla="*/ 471488 w 695325"/>
                <a:gd name="connsiteY9" fmla="*/ 142875 h 781050"/>
                <a:gd name="connsiteX10" fmla="*/ 514350 w 695325"/>
                <a:gd name="connsiteY10" fmla="*/ 157162 h 781050"/>
                <a:gd name="connsiteX11" fmla="*/ 528638 w 695325"/>
                <a:gd name="connsiteY11" fmla="*/ 176212 h 781050"/>
                <a:gd name="connsiteX12" fmla="*/ 533400 w 695325"/>
                <a:gd name="connsiteY12" fmla="*/ 171450 h 781050"/>
                <a:gd name="connsiteX13" fmla="*/ 538163 w 695325"/>
                <a:gd name="connsiteY13" fmla="*/ 142875 h 781050"/>
                <a:gd name="connsiteX14" fmla="*/ 552450 w 695325"/>
                <a:gd name="connsiteY14" fmla="*/ 114300 h 781050"/>
                <a:gd name="connsiteX15" fmla="*/ 542925 w 695325"/>
                <a:gd name="connsiteY15" fmla="*/ 90487 h 781050"/>
                <a:gd name="connsiteX16" fmla="*/ 538163 w 695325"/>
                <a:gd name="connsiteY16" fmla="*/ 66675 h 781050"/>
                <a:gd name="connsiteX17" fmla="*/ 566738 w 695325"/>
                <a:gd name="connsiteY17" fmla="*/ 57150 h 781050"/>
                <a:gd name="connsiteX18" fmla="*/ 552450 w 695325"/>
                <a:gd name="connsiteY18" fmla="*/ 9525 h 781050"/>
                <a:gd name="connsiteX19" fmla="*/ 566738 w 695325"/>
                <a:gd name="connsiteY19" fmla="*/ 0 h 781050"/>
                <a:gd name="connsiteX20" fmla="*/ 590550 w 695325"/>
                <a:gd name="connsiteY20" fmla="*/ 52387 h 781050"/>
                <a:gd name="connsiteX21" fmla="*/ 666750 w 695325"/>
                <a:gd name="connsiteY21" fmla="*/ 76200 h 781050"/>
                <a:gd name="connsiteX22" fmla="*/ 661988 w 695325"/>
                <a:gd name="connsiteY22" fmla="*/ 242887 h 781050"/>
                <a:gd name="connsiteX23" fmla="*/ 676275 w 695325"/>
                <a:gd name="connsiteY23" fmla="*/ 352425 h 781050"/>
                <a:gd name="connsiteX24" fmla="*/ 695325 w 695325"/>
                <a:gd name="connsiteY24" fmla="*/ 338137 h 781050"/>
                <a:gd name="connsiteX25" fmla="*/ 619125 w 695325"/>
                <a:gd name="connsiteY25" fmla="*/ 352425 h 781050"/>
                <a:gd name="connsiteX26" fmla="*/ 581025 w 695325"/>
                <a:gd name="connsiteY26" fmla="*/ 461962 h 781050"/>
                <a:gd name="connsiteX27" fmla="*/ 576263 w 695325"/>
                <a:gd name="connsiteY27" fmla="*/ 557212 h 781050"/>
                <a:gd name="connsiteX28" fmla="*/ 581025 w 695325"/>
                <a:gd name="connsiteY28" fmla="*/ 728662 h 781050"/>
                <a:gd name="connsiteX29" fmla="*/ 581025 w 695325"/>
                <a:gd name="connsiteY29" fmla="*/ 762000 h 781050"/>
                <a:gd name="connsiteX30" fmla="*/ 561975 w 695325"/>
                <a:gd name="connsiteY30" fmla="*/ 752475 h 781050"/>
                <a:gd name="connsiteX31" fmla="*/ 547688 w 695325"/>
                <a:gd name="connsiteY31" fmla="*/ 781050 h 781050"/>
                <a:gd name="connsiteX32" fmla="*/ 538163 w 695325"/>
                <a:gd name="connsiteY32" fmla="*/ 762000 h 781050"/>
                <a:gd name="connsiteX33" fmla="*/ 533400 w 695325"/>
                <a:gd name="connsiteY33" fmla="*/ 695325 h 781050"/>
                <a:gd name="connsiteX34" fmla="*/ 528638 w 695325"/>
                <a:gd name="connsiteY34" fmla="*/ 661987 h 781050"/>
                <a:gd name="connsiteX35" fmla="*/ 438150 w 695325"/>
                <a:gd name="connsiteY35" fmla="*/ 595312 h 781050"/>
                <a:gd name="connsiteX36" fmla="*/ 381000 w 695325"/>
                <a:gd name="connsiteY36" fmla="*/ 623887 h 781050"/>
                <a:gd name="connsiteX37" fmla="*/ 342900 w 695325"/>
                <a:gd name="connsiteY37" fmla="*/ 609600 h 781050"/>
                <a:gd name="connsiteX38" fmla="*/ 342900 w 695325"/>
                <a:gd name="connsiteY38" fmla="*/ 576262 h 781050"/>
                <a:gd name="connsiteX39" fmla="*/ 338138 w 695325"/>
                <a:gd name="connsiteY39" fmla="*/ 557212 h 781050"/>
                <a:gd name="connsiteX40" fmla="*/ 295275 w 695325"/>
                <a:gd name="connsiteY40" fmla="*/ 552450 h 781050"/>
                <a:gd name="connsiteX41" fmla="*/ 109538 w 695325"/>
                <a:gd name="connsiteY41" fmla="*/ 471487 h 781050"/>
                <a:gd name="connsiteX42" fmla="*/ 76200 w 695325"/>
                <a:gd name="connsiteY42" fmla="*/ 476250 h 781050"/>
                <a:gd name="connsiteX43" fmla="*/ 19050 w 695325"/>
                <a:gd name="connsiteY43" fmla="*/ 533400 h 781050"/>
                <a:gd name="connsiteX44" fmla="*/ 14288 w 695325"/>
                <a:gd name="connsiteY44" fmla="*/ 495300 h 781050"/>
                <a:gd name="connsiteX45" fmla="*/ 0 w 695325"/>
                <a:gd name="connsiteY45" fmla="*/ 461962 h 781050"/>
                <a:gd name="connsiteX46" fmla="*/ 4763 w 695325"/>
                <a:gd name="connsiteY46" fmla="*/ 457200 h 781050"/>
                <a:gd name="connsiteX47" fmla="*/ 42863 w 695325"/>
                <a:gd name="connsiteY47" fmla="*/ 438150 h 781050"/>
                <a:gd name="connsiteX48" fmla="*/ 76200 w 695325"/>
                <a:gd name="connsiteY48" fmla="*/ 404812 h 781050"/>
                <a:gd name="connsiteX49" fmla="*/ 76200 w 695325"/>
                <a:gd name="connsiteY49" fmla="*/ 404812 h 781050"/>
                <a:gd name="connsiteX50" fmla="*/ 100013 w 695325"/>
                <a:gd name="connsiteY50" fmla="*/ 409575 h 781050"/>
                <a:gd name="connsiteX51" fmla="*/ 238125 w 695325"/>
                <a:gd name="connsiteY51" fmla="*/ 395287 h 781050"/>
                <a:gd name="connsiteX52" fmla="*/ 261938 w 695325"/>
                <a:gd name="connsiteY52" fmla="*/ 400050 h 781050"/>
                <a:gd name="connsiteX53" fmla="*/ 304800 w 695325"/>
                <a:gd name="connsiteY53" fmla="*/ 395287 h 781050"/>
                <a:gd name="connsiteX54" fmla="*/ 300038 w 695325"/>
                <a:gd name="connsiteY54" fmla="*/ 371475 h 781050"/>
                <a:gd name="connsiteX55" fmla="*/ 314325 w 695325"/>
                <a:gd name="connsiteY55" fmla="*/ 342900 h 781050"/>
                <a:gd name="connsiteX56" fmla="*/ 314325 w 695325"/>
                <a:gd name="connsiteY56" fmla="*/ 304800 h 781050"/>
                <a:gd name="connsiteX57" fmla="*/ 266700 w 695325"/>
                <a:gd name="connsiteY57" fmla="*/ 266700 h 781050"/>
                <a:gd name="connsiteX58" fmla="*/ 266700 w 695325"/>
                <a:gd name="connsiteY58" fmla="*/ 252412 h 781050"/>
                <a:gd name="connsiteX59" fmla="*/ 247650 w 695325"/>
                <a:gd name="connsiteY59" fmla="*/ 223837 h 781050"/>
                <a:gd name="connsiteX60" fmla="*/ 238125 w 695325"/>
                <a:gd name="connsiteY60" fmla="*/ 185737 h 781050"/>
                <a:gd name="connsiteX61" fmla="*/ 219075 w 695325"/>
                <a:gd name="connsiteY61" fmla="*/ 100012 h 781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695325" h="781050">
                  <a:moveTo>
                    <a:pt x="219075" y="100012"/>
                  </a:moveTo>
                  <a:lnTo>
                    <a:pt x="304800" y="57150"/>
                  </a:lnTo>
                  <a:lnTo>
                    <a:pt x="357188" y="33337"/>
                  </a:lnTo>
                  <a:lnTo>
                    <a:pt x="371475" y="33337"/>
                  </a:lnTo>
                  <a:lnTo>
                    <a:pt x="381000" y="38100"/>
                  </a:lnTo>
                  <a:lnTo>
                    <a:pt x="385763" y="61912"/>
                  </a:lnTo>
                  <a:lnTo>
                    <a:pt x="385763" y="90487"/>
                  </a:lnTo>
                  <a:lnTo>
                    <a:pt x="385763" y="138112"/>
                  </a:lnTo>
                  <a:lnTo>
                    <a:pt x="433388" y="128587"/>
                  </a:lnTo>
                  <a:lnTo>
                    <a:pt x="471488" y="142875"/>
                  </a:lnTo>
                  <a:lnTo>
                    <a:pt x="514350" y="157162"/>
                  </a:lnTo>
                  <a:lnTo>
                    <a:pt x="528638" y="176212"/>
                  </a:lnTo>
                  <a:lnTo>
                    <a:pt x="533400" y="171450"/>
                  </a:lnTo>
                  <a:lnTo>
                    <a:pt x="538163" y="142875"/>
                  </a:lnTo>
                  <a:lnTo>
                    <a:pt x="552450" y="114300"/>
                  </a:lnTo>
                  <a:lnTo>
                    <a:pt x="542925" y="90487"/>
                  </a:lnTo>
                  <a:lnTo>
                    <a:pt x="538163" y="66675"/>
                  </a:lnTo>
                  <a:lnTo>
                    <a:pt x="566738" y="57150"/>
                  </a:lnTo>
                  <a:lnTo>
                    <a:pt x="552450" y="9525"/>
                  </a:lnTo>
                  <a:lnTo>
                    <a:pt x="566738" y="0"/>
                  </a:lnTo>
                  <a:lnTo>
                    <a:pt x="590550" y="52387"/>
                  </a:lnTo>
                  <a:lnTo>
                    <a:pt x="666750" y="76200"/>
                  </a:lnTo>
                  <a:lnTo>
                    <a:pt x="661988" y="242887"/>
                  </a:lnTo>
                  <a:lnTo>
                    <a:pt x="676275" y="352425"/>
                  </a:lnTo>
                  <a:lnTo>
                    <a:pt x="695325" y="338137"/>
                  </a:lnTo>
                  <a:lnTo>
                    <a:pt x="619125" y="352425"/>
                  </a:lnTo>
                  <a:lnTo>
                    <a:pt x="581025" y="461962"/>
                  </a:lnTo>
                  <a:lnTo>
                    <a:pt x="576263" y="557212"/>
                  </a:lnTo>
                  <a:lnTo>
                    <a:pt x="581025" y="728662"/>
                  </a:lnTo>
                  <a:lnTo>
                    <a:pt x="581025" y="762000"/>
                  </a:lnTo>
                  <a:lnTo>
                    <a:pt x="561975" y="752475"/>
                  </a:lnTo>
                  <a:lnTo>
                    <a:pt x="547688" y="781050"/>
                  </a:lnTo>
                  <a:lnTo>
                    <a:pt x="538163" y="762000"/>
                  </a:lnTo>
                  <a:lnTo>
                    <a:pt x="533400" y="695325"/>
                  </a:lnTo>
                  <a:lnTo>
                    <a:pt x="528638" y="661987"/>
                  </a:lnTo>
                  <a:lnTo>
                    <a:pt x="438150" y="595312"/>
                  </a:lnTo>
                  <a:lnTo>
                    <a:pt x="381000" y="623887"/>
                  </a:lnTo>
                  <a:lnTo>
                    <a:pt x="342900" y="609600"/>
                  </a:lnTo>
                  <a:lnTo>
                    <a:pt x="342900" y="576262"/>
                  </a:lnTo>
                  <a:lnTo>
                    <a:pt x="338138" y="557212"/>
                  </a:lnTo>
                  <a:lnTo>
                    <a:pt x="295275" y="552450"/>
                  </a:lnTo>
                  <a:lnTo>
                    <a:pt x="109538" y="471487"/>
                  </a:lnTo>
                  <a:lnTo>
                    <a:pt x="76200" y="476250"/>
                  </a:lnTo>
                  <a:lnTo>
                    <a:pt x="19050" y="533400"/>
                  </a:lnTo>
                  <a:lnTo>
                    <a:pt x="14288" y="495300"/>
                  </a:lnTo>
                  <a:lnTo>
                    <a:pt x="0" y="461962"/>
                  </a:lnTo>
                  <a:lnTo>
                    <a:pt x="4763" y="457200"/>
                  </a:lnTo>
                  <a:lnTo>
                    <a:pt x="42863" y="438150"/>
                  </a:lnTo>
                  <a:lnTo>
                    <a:pt x="76200" y="404812"/>
                  </a:lnTo>
                  <a:lnTo>
                    <a:pt x="76200" y="404812"/>
                  </a:lnTo>
                  <a:lnTo>
                    <a:pt x="100013" y="409575"/>
                  </a:lnTo>
                  <a:lnTo>
                    <a:pt x="238125" y="395287"/>
                  </a:lnTo>
                  <a:lnTo>
                    <a:pt x="261938" y="400050"/>
                  </a:lnTo>
                  <a:lnTo>
                    <a:pt x="304800" y="395287"/>
                  </a:lnTo>
                  <a:lnTo>
                    <a:pt x="300038" y="371475"/>
                  </a:lnTo>
                  <a:lnTo>
                    <a:pt x="314325" y="342900"/>
                  </a:lnTo>
                  <a:lnTo>
                    <a:pt x="314325" y="304800"/>
                  </a:lnTo>
                  <a:lnTo>
                    <a:pt x="266700" y="266700"/>
                  </a:lnTo>
                  <a:lnTo>
                    <a:pt x="266700" y="252412"/>
                  </a:lnTo>
                  <a:lnTo>
                    <a:pt x="247650" y="223837"/>
                  </a:lnTo>
                  <a:lnTo>
                    <a:pt x="238125" y="185737"/>
                  </a:lnTo>
                  <a:lnTo>
                    <a:pt x="219075" y="100012"/>
                  </a:lnTo>
                  <a:close/>
                </a:path>
              </a:pathLst>
            </a:custGeom>
            <a:solidFill>
              <a:schemeClr val="accent1">
                <a:lumMod val="20000"/>
                <a:lumOff val="80000"/>
                <a:alpha val="30000"/>
              </a:schemeClr>
            </a:solidFill>
            <a:ln w="28575">
              <a:solidFill>
                <a:srgbClr val="7030A0"/>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eaLnBrk="1" hangingPunct="1"/>
              <a:endParaRPr lang="ja-JP" altLang="en-US" sz="1350">
                <a:solidFill>
                  <a:schemeClr val="tx1"/>
                </a:solidFill>
              </a:endParaRPr>
            </a:p>
          </p:txBody>
        </p:sp>
        <p:sp>
          <p:nvSpPr>
            <p:cNvPr id="31" name="フリーフォーム 30"/>
            <p:cNvSpPr/>
            <p:nvPr/>
          </p:nvSpPr>
          <p:spPr bwMode="white">
            <a:xfrm>
              <a:off x="5920779" y="3060466"/>
              <a:ext cx="772144" cy="728102"/>
            </a:xfrm>
            <a:custGeom>
              <a:avLst/>
              <a:gdLst>
                <a:gd name="connsiteX0" fmla="*/ 366712 w 857250"/>
                <a:gd name="connsiteY0" fmla="*/ 728662 h 766762"/>
                <a:gd name="connsiteX1" fmla="*/ 295275 w 857250"/>
                <a:gd name="connsiteY1" fmla="*/ 661987 h 766762"/>
                <a:gd name="connsiteX2" fmla="*/ 171450 w 857250"/>
                <a:gd name="connsiteY2" fmla="*/ 642937 h 766762"/>
                <a:gd name="connsiteX3" fmla="*/ 219075 w 857250"/>
                <a:gd name="connsiteY3" fmla="*/ 504825 h 766762"/>
                <a:gd name="connsiteX4" fmla="*/ 180975 w 857250"/>
                <a:gd name="connsiteY4" fmla="*/ 428625 h 766762"/>
                <a:gd name="connsiteX5" fmla="*/ 171450 w 857250"/>
                <a:gd name="connsiteY5" fmla="*/ 400050 h 766762"/>
                <a:gd name="connsiteX6" fmla="*/ 190500 w 857250"/>
                <a:gd name="connsiteY6" fmla="*/ 361950 h 766762"/>
                <a:gd name="connsiteX7" fmla="*/ 200025 w 857250"/>
                <a:gd name="connsiteY7" fmla="*/ 342900 h 766762"/>
                <a:gd name="connsiteX8" fmla="*/ 166687 w 857250"/>
                <a:gd name="connsiteY8" fmla="*/ 338137 h 766762"/>
                <a:gd name="connsiteX9" fmla="*/ 166687 w 857250"/>
                <a:gd name="connsiteY9" fmla="*/ 338137 h 766762"/>
                <a:gd name="connsiteX10" fmla="*/ 157162 w 857250"/>
                <a:gd name="connsiteY10" fmla="*/ 285750 h 766762"/>
                <a:gd name="connsiteX11" fmla="*/ 171450 w 857250"/>
                <a:gd name="connsiteY11" fmla="*/ 271462 h 766762"/>
                <a:gd name="connsiteX12" fmla="*/ 71437 w 857250"/>
                <a:gd name="connsiteY12" fmla="*/ 228600 h 766762"/>
                <a:gd name="connsiteX13" fmla="*/ 33337 w 857250"/>
                <a:gd name="connsiteY13" fmla="*/ 261937 h 766762"/>
                <a:gd name="connsiteX14" fmla="*/ 19050 w 857250"/>
                <a:gd name="connsiteY14" fmla="*/ 261937 h 766762"/>
                <a:gd name="connsiteX15" fmla="*/ 19050 w 857250"/>
                <a:gd name="connsiteY15" fmla="*/ 223837 h 766762"/>
                <a:gd name="connsiteX16" fmla="*/ 19050 w 857250"/>
                <a:gd name="connsiteY16" fmla="*/ 204787 h 766762"/>
                <a:gd name="connsiteX17" fmla="*/ 0 w 857250"/>
                <a:gd name="connsiteY17" fmla="*/ 200025 h 766762"/>
                <a:gd name="connsiteX18" fmla="*/ 0 w 857250"/>
                <a:gd name="connsiteY18" fmla="*/ 185737 h 766762"/>
                <a:gd name="connsiteX19" fmla="*/ 42862 w 857250"/>
                <a:gd name="connsiteY19" fmla="*/ 157162 h 766762"/>
                <a:gd name="connsiteX20" fmla="*/ 66675 w 857250"/>
                <a:gd name="connsiteY20" fmla="*/ 71437 h 766762"/>
                <a:gd name="connsiteX21" fmla="*/ 66675 w 857250"/>
                <a:gd name="connsiteY21" fmla="*/ 57150 h 766762"/>
                <a:gd name="connsiteX22" fmla="*/ 95250 w 857250"/>
                <a:gd name="connsiteY22" fmla="*/ 66675 h 766762"/>
                <a:gd name="connsiteX23" fmla="*/ 114300 w 857250"/>
                <a:gd name="connsiteY23" fmla="*/ 47625 h 766762"/>
                <a:gd name="connsiteX24" fmla="*/ 138112 w 857250"/>
                <a:gd name="connsiteY24" fmla="*/ 47625 h 766762"/>
                <a:gd name="connsiteX25" fmla="*/ 180975 w 857250"/>
                <a:gd name="connsiteY25" fmla="*/ 76200 h 766762"/>
                <a:gd name="connsiteX26" fmla="*/ 195262 w 857250"/>
                <a:gd name="connsiteY26" fmla="*/ 119062 h 766762"/>
                <a:gd name="connsiteX27" fmla="*/ 204787 w 857250"/>
                <a:gd name="connsiteY27" fmla="*/ 128587 h 766762"/>
                <a:gd name="connsiteX28" fmla="*/ 223837 w 857250"/>
                <a:gd name="connsiteY28" fmla="*/ 128587 h 766762"/>
                <a:gd name="connsiteX29" fmla="*/ 223837 w 857250"/>
                <a:gd name="connsiteY29" fmla="*/ 123825 h 766762"/>
                <a:gd name="connsiteX30" fmla="*/ 242887 w 857250"/>
                <a:gd name="connsiteY30" fmla="*/ 76200 h 766762"/>
                <a:gd name="connsiteX31" fmla="*/ 219075 w 857250"/>
                <a:gd name="connsiteY31" fmla="*/ 47625 h 766762"/>
                <a:gd name="connsiteX32" fmla="*/ 195262 w 857250"/>
                <a:gd name="connsiteY32" fmla="*/ 4762 h 766762"/>
                <a:gd name="connsiteX33" fmla="*/ 266700 w 857250"/>
                <a:gd name="connsiteY33" fmla="*/ 19050 h 766762"/>
                <a:gd name="connsiteX34" fmla="*/ 295275 w 857250"/>
                <a:gd name="connsiteY34" fmla="*/ 0 h 766762"/>
                <a:gd name="connsiteX35" fmla="*/ 300037 w 857250"/>
                <a:gd name="connsiteY35" fmla="*/ 42862 h 766762"/>
                <a:gd name="connsiteX36" fmla="*/ 333375 w 857250"/>
                <a:gd name="connsiteY36" fmla="*/ 57150 h 766762"/>
                <a:gd name="connsiteX37" fmla="*/ 347662 w 857250"/>
                <a:gd name="connsiteY37" fmla="*/ 57150 h 766762"/>
                <a:gd name="connsiteX38" fmla="*/ 333375 w 857250"/>
                <a:gd name="connsiteY38" fmla="*/ 200025 h 766762"/>
                <a:gd name="connsiteX39" fmla="*/ 347662 w 857250"/>
                <a:gd name="connsiteY39" fmla="*/ 238125 h 766762"/>
                <a:gd name="connsiteX40" fmla="*/ 400050 w 857250"/>
                <a:gd name="connsiteY40" fmla="*/ 309562 h 766762"/>
                <a:gd name="connsiteX41" fmla="*/ 414337 w 857250"/>
                <a:gd name="connsiteY41" fmla="*/ 314325 h 766762"/>
                <a:gd name="connsiteX42" fmla="*/ 400050 w 857250"/>
                <a:gd name="connsiteY42" fmla="*/ 357187 h 766762"/>
                <a:gd name="connsiteX43" fmla="*/ 385762 w 857250"/>
                <a:gd name="connsiteY43" fmla="*/ 404812 h 766762"/>
                <a:gd name="connsiteX44" fmla="*/ 376237 w 857250"/>
                <a:gd name="connsiteY44" fmla="*/ 423862 h 766762"/>
                <a:gd name="connsiteX45" fmla="*/ 404812 w 857250"/>
                <a:gd name="connsiteY45" fmla="*/ 433387 h 766762"/>
                <a:gd name="connsiteX46" fmla="*/ 442912 w 857250"/>
                <a:gd name="connsiteY46" fmla="*/ 409575 h 766762"/>
                <a:gd name="connsiteX47" fmla="*/ 466725 w 857250"/>
                <a:gd name="connsiteY47" fmla="*/ 371475 h 766762"/>
                <a:gd name="connsiteX48" fmla="*/ 614362 w 857250"/>
                <a:gd name="connsiteY48" fmla="*/ 442912 h 766762"/>
                <a:gd name="connsiteX49" fmla="*/ 652462 w 857250"/>
                <a:gd name="connsiteY49" fmla="*/ 414337 h 766762"/>
                <a:gd name="connsiteX50" fmla="*/ 666750 w 857250"/>
                <a:gd name="connsiteY50" fmla="*/ 457200 h 766762"/>
                <a:gd name="connsiteX51" fmla="*/ 685800 w 857250"/>
                <a:gd name="connsiteY51" fmla="*/ 490537 h 766762"/>
                <a:gd name="connsiteX52" fmla="*/ 714375 w 857250"/>
                <a:gd name="connsiteY52" fmla="*/ 495300 h 766762"/>
                <a:gd name="connsiteX53" fmla="*/ 766762 w 857250"/>
                <a:gd name="connsiteY53" fmla="*/ 495300 h 766762"/>
                <a:gd name="connsiteX54" fmla="*/ 757237 w 857250"/>
                <a:gd name="connsiteY54" fmla="*/ 557212 h 766762"/>
                <a:gd name="connsiteX55" fmla="*/ 833437 w 857250"/>
                <a:gd name="connsiteY55" fmla="*/ 557212 h 766762"/>
                <a:gd name="connsiteX56" fmla="*/ 838200 w 857250"/>
                <a:gd name="connsiteY56" fmla="*/ 600075 h 766762"/>
                <a:gd name="connsiteX57" fmla="*/ 847725 w 857250"/>
                <a:gd name="connsiteY57" fmla="*/ 633412 h 766762"/>
                <a:gd name="connsiteX58" fmla="*/ 857250 w 857250"/>
                <a:gd name="connsiteY58" fmla="*/ 642937 h 766762"/>
                <a:gd name="connsiteX59" fmla="*/ 657225 w 857250"/>
                <a:gd name="connsiteY59" fmla="*/ 766762 h 766762"/>
                <a:gd name="connsiteX60" fmla="*/ 657225 w 857250"/>
                <a:gd name="connsiteY60" fmla="*/ 733425 h 766762"/>
                <a:gd name="connsiteX61" fmla="*/ 638175 w 857250"/>
                <a:gd name="connsiteY61" fmla="*/ 719137 h 766762"/>
                <a:gd name="connsiteX62" fmla="*/ 609600 w 857250"/>
                <a:gd name="connsiteY62" fmla="*/ 704850 h 766762"/>
                <a:gd name="connsiteX63" fmla="*/ 571500 w 857250"/>
                <a:gd name="connsiteY63" fmla="*/ 733425 h 766762"/>
                <a:gd name="connsiteX64" fmla="*/ 552450 w 857250"/>
                <a:gd name="connsiteY64" fmla="*/ 747712 h 766762"/>
                <a:gd name="connsiteX65" fmla="*/ 552450 w 857250"/>
                <a:gd name="connsiteY65" fmla="*/ 752475 h 766762"/>
                <a:gd name="connsiteX66" fmla="*/ 481012 w 857250"/>
                <a:gd name="connsiteY66" fmla="*/ 738187 h 766762"/>
                <a:gd name="connsiteX67" fmla="*/ 428625 w 857250"/>
                <a:gd name="connsiteY67" fmla="*/ 728662 h 766762"/>
                <a:gd name="connsiteX68" fmla="*/ 366712 w 857250"/>
                <a:gd name="connsiteY68" fmla="*/ 728662 h 766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857250" h="766762">
                  <a:moveTo>
                    <a:pt x="366712" y="728662"/>
                  </a:moveTo>
                  <a:lnTo>
                    <a:pt x="295275" y="661987"/>
                  </a:lnTo>
                  <a:lnTo>
                    <a:pt x="171450" y="642937"/>
                  </a:lnTo>
                  <a:lnTo>
                    <a:pt x="219075" y="504825"/>
                  </a:lnTo>
                  <a:lnTo>
                    <a:pt x="180975" y="428625"/>
                  </a:lnTo>
                  <a:lnTo>
                    <a:pt x="171450" y="400050"/>
                  </a:lnTo>
                  <a:lnTo>
                    <a:pt x="190500" y="361950"/>
                  </a:lnTo>
                  <a:lnTo>
                    <a:pt x="200025" y="342900"/>
                  </a:lnTo>
                  <a:lnTo>
                    <a:pt x="166687" y="338137"/>
                  </a:lnTo>
                  <a:lnTo>
                    <a:pt x="166687" y="338137"/>
                  </a:lnTo>
                  <a:lnTo>
                    <a:pt x="157162" y="285750"/>
                  </a:lnTo>
                  <a:lnTo>
                    <a:pt x="171450" y="271462"/>
                  </a:lnTo>
                  <a:lnTo>
                    <a:pt x="71437" y="228600"/>
                  </a:lnTo>
                  <a:lnTo>
                    <a:pt x="33337" y="261937"/>
                  </a:lnTo>
                  <a:lnTo>
                    <a:pt x="19050" y="261937"/>
                  </a:lnTo>
                  <a:lnTo>
                    <a:pt x="19050" y="223837"/>
                  </a:lnTo>
                  <a:lnTo>
                    <a:pt x="19050" y="204787"/>
                  </a:lnTo>
                  <a:lnTo>
                    <a:pt x="0" y="200025"/>
                  </a:lnTo>
                  <a:lnTo>
                    <a:pt x="0" y="185737"/>
                  </a:lnTo>
                  <a:lnTo>
                    <a:pt x="42862" y="157162"/>
                  </a:lnTo>
                  <a:lnTo>
                    <a:pt x="66675" y="71437"/>
                  </a:lnTo>
                  <a:lnTo>
                    <a:pt x="66675" y="57150"/>
                  </a:lnTo>
                  <a:lnTo>
                    <a:pt x="95250" y="66675"/>
                  </a:lnTo>
                  <a:lnTo>
                    <a:pt x="114300" y="47625"/>
                  </a:lnTo>
                  <a:lnTo>
                    <a:pt x="138112" y="47625"/>
                  </a:lnTo>
                  <a:lnTo>
                    <a:pt x="180975" y="76200"/>
                  </a:lnTo>
                  <a:lnTo>
                    <a:pt x="195262" y="119062"/>
                  </a:lnTo>
                  <a:lnTo>
                    <a:pt x="204787" y="128587"/>
                  </a:lnTo>
                  <a:lnTo>
                    <a:pt x="223837" y="128587"/>
                  </a:lnTo>
                  <a:lnTo>
                    <a:pt x="223837" y="123825"/>
                  </a:lnTo>
                  <a:lnTo>
                    <a:pt x="242887" y="76200"/>
                  </a:lnTo>
                  <a:lnTo>
                    <a:pt x="219075" y="47625"/>
                  </a:lnTo>
                  <a:lnTo>
                    <a:pt x="195262" y="4762"/>
                  </a:lnTo>
                  <a:lnTo>
                    <a:pt x="266700" y="19050"/>
                  </a:lnTo>
                  <a:lnTo>
                    <a:pt x="295275" y="0"/>
                  </a:lnTo>
                  <a:lnTo>
                    <a:pt x="300037" y="42862"/>
                  </a:lnTo>
                  <a:lnTo>
                    <a:pt x="333375" y="57150"/>
                  </a:lnTo>
                  <a:lnTo>
                    <a:pt x="347662" y="57150"/>
                  </a:lnTo>
                  <a:lnTo>
                    <a:pt x="333375" y="200025"/>
                  </a:lnTo>
                  <a:lnTo>
                    <a:pt x="347662" y="238125"/>
                  </a:lnTo>
                  <a:lnTo>
                    <a:pt x="400050" y="309562"/>
                  </a:lnTo>
                  <a:lnTo>
                    <a:pt x="414337" y="314325"/>
                  </a:lnTo>
                  <a:lnTo>
                    <a:pt x="400050" y="357187"/>
                  </a:lnTo>
                  <a:lnTo>
                    <a:pt x="385762" y="404812"/>
                  </a:lnTo>
                  <a:lnTo>
                    <a:pt x="376237" y="423862"/>
                  </a:lnTo>
                  <a:lnTo>
                    <a:pt x="404812" y="433387"/>
                  </a:lnTo>
                  <a:lnTo>
                    <a:pt x="442912" y="409575"/>
                  </a:lnTo>
                  <a:lnTo>
                    <a:pt x="466725" y="371475"/>
                  </a:lnTo>
                  <a:lnTo>
                    <a:pt x="614362" y="442912"/>
                  </a:lnTo>
                  <a:lnTo>
                    <a:pt x="652462" y="414337"/>
                  </a:lnTo>
                  <a:lnTo>
                    <a:pt x="666750" y="457200"/>
                  </a:lnTo>
                  <a:lnTo>
                    <a:pt x="685800" y="490537"/>
                  </a:lnTo>
                  <a:lnTo>
                    <a:pt x="714375" y="495300"/>
                  </a:lnTo>
                  <a:lnTo>
                    <a:pt x="766762" y="495300"/>
                  </a:lnTo>
                  <a:lnTo>
                    <a:pt x="757237" y="557212"/>
                  </a:lnTo>
                  <a:lnTo>
                    <a:pt x="833437" y="557212"/>
                  </a:lnTo>
                  <a:lnTo>
                    <a:pt x="838200" y="600075"/>
                  </a:lnTo>
                  <a:lnTo>
                    <a:pt x="847725" y="633412"/>
                  </a:lnTo>
                  <a:lnTo>
                    <a:pt x="857250" y="642937"/>
                  </a:lnTo>
                  <a:lnTo>
                    <a:pt x="657225" y="766762"/>
                  </a:lnTo>
                  <a:lnTo>
                    <a:pt x="657225" y="733425"/>
                  </a:lnTo>
                  <a:lnTo>
                    <a:pt x="638175" y="719137"/>
                  </a:lnTo>
                  <a:lnTo>
                    <a:pt x="609600" y="704850"/>
                  </a:lnTo>
                  <a:lnTo>
                    <a:pt x="571500" y="733425"/>
                  </a:lnTo>
                  <a:lnTo>
                    <a:pt x="552450" y="747712"/>
                  </a:lnTo>
                  <a:lnTo>
                    <a:pt x="552450" y="752475"/>
                  </a:lnTo>
                  <a:lnTo>
                    <a:pt x="481012" y="738187"/>
                  </a:lnTo>
                  <a:lnTo>
                    <a:pt x="428625" y="728662"/>
                  </a:lnTo>
                  <a:lnTo>
                    <a:pt x="366712" y="728662"/>
                  </a:lnTo>
                  <a:close/>
                </a:path>
              </a:pathLst>
            </a:custGeom>
            <a:solidFill>
              <a:schemeClr val="accent5">
                <a:lumMod val="20000"/>
                <a:lumOff val="80000"/>
                <a:alpha val="30000"/>
              </a:schemeClr>
            </a:solidFill>
            <a:ln w="28575">
              <a:solidFill>
                <a:srgbClr val="7030A0"/>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eaLnBrk="1" hangingPunct="1"/>
              <a:endParaRPr lang="ja-JP" altLang="en-US" sz="1350">
                <a:solidFill>
                  <a:schemeClr val="tx1"/>
                </a:solidFill>
              </a:endParaRPr>
            </a:p>
          </p:txBody>
        </p:sp>
        <p:sp>
          <p:nvSpPr>
            <p:cNvPr id="32" name="角丸四角形 31"/>
            <p:cNvSpPr/>
            <p:nvPr/>
          </p:nvSpPr>
          <p:spPr bwMode="white">
            <a:xfrm>
              <a:off x="5264456" y="1746883"/>
              <a:ext cx="1116659" cy="230552"/>
            </a:xfrm>
            <a:prstGeom prst="roundRect">
              <a:avLst/>
            </a:prstGeom>
            <a:noFill/>
            <a:ln w="28575">
              <a:solidFill>
                <a:srgbClr val="7030A0"/>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eaLnBrk="1" hangingPunct="1"/>
              <a:endParaRPr lang="ja-JP" altLang="en-US" sz="1350">
                <a:solidFill>
                  <a:schemeClr val="tx1"/>
                </a:solidFill>
              </a:endParaRPr>
            </a:p>
          </p:txBody>
        </p:sp>
        <p:sp>
          <p:nvSpPr>
            <p:cNvPr id="34" name="フリーフォーム 33"/>
            <p:cNvSpPr/>
            <p:nvPr/>
          </p:nvSpPr>
          <p:spPr bwMode="white">
            <a:xfrm>
              <a:off x="5264455" y="2790630"/>
              <a:ext cx="840779" cy="934625"/>
            </a:xfrm>
            <a:custGeom>
              <a:avLst/>
              <a:gdLst>
                <a:gd name="connsiteX0" fmla="*/ 641350 w 933450"/>
                <a:gd name="connsiteY0" fmla="*/ 57150 h 984250"/>
                <a:gd name="connsiteX1" fmla="*/ 584200 w 933450"/>
                <a:gd name="connsiteY1" fmla="*/ 44450 h 984250"/>
                <a:gd name="connsiteX2" fmla="*/ 565150 w 933450"/>
                <a:gd name="connsiteY2" fmla="*/ 76200 h 984250"/>
                <a:gd name="connsiteX3" fmla="*/ 558800 w 933450"/>
                <a:gd name="connsiteY3" fmla="*/ 146050 h 984250"/>
                <a:gd name="connsiteX4" fmla="*/ 546100 w 933450"/>
                <a:gd name="connsiteY4" fmla="*/ 215900 h 984250"/>
                <a:gd name="connsiteX5" fmla="*/ 546100 w 933450"/>
                <a:gd name="connsiteY5" fmla="*/ 247650 h 984250"/>
                <a:gd name="connsiteX6" fmla="*/ 552450 w 933450"/>
                <a:gd name="connsiteY6" fmla="*/ 317500 h 984250"/>
                <a:gd name="connsiteX7" fmla="*/ 552450 w 933450"/>
                <a:gd name="connsiteY7" fmla="*/ 349250 h 984250"/>
                <a:gd name="connsiteX8" fmla="*/ 558800 w 933450"/>
                <a:gd name="connsiteY8" fmla="*/ 374650 h 984250"/>
                <a:gd name="connsiteX9" fmla="*/ 558800 w 933450"/>
                <a:gd name="connsiteY9" fmla="*/ 419100 h 984250"/>
                <a:gd name="connsiteX10" fmla="*/ 558800 w 933450"/>
                <a:gd name="connsiteY10" fmla="*/ 444500 h 984250"/>
                <a:gd name="connsiteX11" fmla="*/ 558800 w 933450"/>
                <a:gd name="connsiteY11" fmla="*/ 476250 h 984250"/>
                <a:gd name="connsiteX12" fmla="*/ 533400 w 933450"/>
                <a:gd name="connsiteY12" fmla="*/ 463550 h 984250"/>
                <a:gd name="connsiteX13" fmla="*/ 533400 w 933450"/>
                <a:gd name="connsiteY13" fmla="*/ 457200 h 984250"/>
                <a:gd name="connsiteX14" fmla="*/ 527050 w 933450"/>
                <a:gd name="connsiteY14" fmla="*/ 457200 h 984250"/>
                <a:gd name="connsiteX15" fmla="*/ 527050 w 933450"/>
                <a:gd name="connsiteY15" fmla="*/ 476250 h 984250"/>
                <a:gd name="connsiteX16" fmla="*/ 527050 w 933450"/>
                <a:gd name="connsiteY16" fmla="*/ 501650 h 984250"/>
                <a:gd name="connsiteX17" fmla="*/ 527050 w 933450"/>
                <a:gd name="connsiteY17" fmla="*/ 527050 h 984250"/>
                <a:gd name="connsiteX18" fmla="*/ 527050 w 933450"/>
                <a:gd name="connsiteY18" fmla="*/ 546100 h 984250"/>
                <a:gd name="connsiteX19" fmla="*/ 495300 w 933450"/>
                <a:gd name="connsiteY19" fmla="*/ 558800 h 984250"/>
                <a:gd name="connsiteX20" fmla="*/ 488950 w 933450"/>
                <a:gd name="connsiteY20" fmla="*/ 565150 h 984250"/>
                <a:gd name="connsiteX21" fmla="*/ 488950 w 933450"/>
                <a:gd name="connsiteY21" fmla="*/ 533400 h 984250"/>
                <a:gd name="connsiteX22" fmla="*/ 482600 w 933450"/>
                <a:gd name="connsiteY22" fmla="*/ 552450 h 984250"/>
                <a:gd name="connsiteX23" fmla="*/ 463550 w 933450"/>
                <a:gd name="connsiteY23" fmla="*/ 558800 h 984250"/>
                <a:gd name="connsiteX24" fmla="*/ 444500 w 933450"/>
                <a:gd name="connsiteY24" fmla="*/ 546100 h 984250"/>
                <a:gd name="connsiteX25" fmla="*/ 425450 w 933450"/>
                <a:gd name="connsiteY25" fmla="*/ 546100 h 984250"/>
                <a:gd name="connsiteX26" fmla="*/ 425450 w 933450"/>
                <a:gd name="connsiteY26" fmla="*/ 558800 h 984250"/>
                <a:gd name="connsiteX27" fmla="*/ 393700 w 933450"/>
                <a:gd name="connsiteY27" fmla="*/ 558800 h 984250"/>
                <a:gd name="connsiteX28" fmla="*/ 381000 w 933450"/>
                <a:gd name="connsiteY28" fmla="*/ 552450 h 984250"/>
                <a:gd name="connsiteX29" fmla="*/ 374650 w 933450"/>
                <a:gd name="connsiteY29" fmla="*/ 539750 h 984250"/>
                <a:gd name="connsiteX30" fmla="*/ 361950 w 933450"/>
                <a:gd name="connsiteY30" fmla="*/ 584200 h 984250"/>
                <a:gd name="connsiteX31" fmla="*/ 368300 w 933450"/>
                <a:gd name="connsiteY31" fmla="*/ 609600 h 984250"/>
                <a:gd name="connsiteX32" fmla="*/ 349250 w 933450"/>
                <a:gd name="connsiteY32" fmla="*/ 590550 h 984250"/>
                <a:gd name="connsiteX33" fmla="*/ 330200 w 933450"/>
                <a:gd name="connsiteY33" fmla="*/ 565150 h 984250"/>
                <a:gd name="connsiteX34" fmla="*/ 311150 w 933450"/>
                <a:gd name="connsiteY34" fmla="*/ 546100 h 984250"/>
                <a:gd name="connsiteX35" fmla="*/ 298450 w 933450"/>
                <a:gd name="connsiteY35" fmla="*/ 508000 h 984250"/>
                <a:gd name="connsiteX36" fmla="*/ 292100 w 933450"/>
                <a:gd name="connsiteY36" fmla="*/ 546100 h 984250"/>
                <a:gd name="connsiteX37" fmla="*/ 260350 w 933450"/>
                <a:gd name="connsiteY37" fmla="*/ 552450 h 984250"/>
                <a:gd name="connsiteX38" fmla="*/ 247650 w 933450"/>
                <a:gd name="connsiteY38" fmla="*/ 552450 h 984250"/>
                <a:gd name="connsiteX39" fmla="*/ 247650 w 933450"/>
                <a:gd name="connsiteY39" fmla="*/ 584200 h 984250"/>
                <a:gd name="connsiteX40" fmla="*/ 247650 w 933450"/>
                <a:gd name="connsiteY40" fmla="*/ 596900 h 984250"/>
                <a:gd name="connsiteX41" fmla="*/ 184150 w 933450"/>
                <a:gd name="connsiteY41" fmla="*/ 603250 h 984250"/>
                <a:gd name="connsiteX42" fmla="*/ 139700 w 933450"/>
                <a:gd name="connsiteY42" fmla="*/ 685800 h 984250"/>
                <a:gd name="connsiteX43" fmla="*/ 69850 w 933450"/>
                <a:gd name="connsiteY43" fmla="*/ 704850 h 984250"/>
                <a:gd name="connsiteX44" fmla="*/ 25400 w 933450"/>
                <a:gd name="connsiteY44" fmla="*/ 717550 h 984250"/>
                <a:gd name="connsiteX45" fmla="*/ 25400 w 933450"/>
                <a:gd name="connsiteY45" fmla="*/ 717550 h 984250"/>
                <a:gd name="connsiteX46" fmla="*/ 0 w 933450"/>
                <a:gd name="connsiteY46" fmla="*/ 749300 h 984250"/>
                <a:gd name="connsiteX47" fmla="*/ 0 w 933450"/>
                <a:gd name="connsiteY47" fmla="*/ 793750 h 984250"/>
                <a:gd name="connsiteX48" fmla="*/ 6350 w 933450"/>
                <a:gd name="connsiteY48" fmla="*/ 819150 h 984250"/>
                <a:gd name="connsiteX49" fmla="*/ 44450 w 933450"/>
                <a:gd name="connsiteY49" fmla="*/ 857250 h 984250"/>
                <a:gd name="connsiteX50" fmla="*/ 50800 w 933450"/>
                <a:gd name="connsiteY50" fmla="*/ 876300 h 984250"/>
                <a:gd name="connsiteX51" fmla="*/ 95250 w 933450"/>
                <a:gd name="connsiteY51" fmla="*/ 863600 h 984250"/>
                <a:gd name="connsiteX52" fmla="*/ 114300 w 933450"/>
                <a:gd name="connsiteY52" fmla="*/ 838200 h 984250"/>
                <a:gd name="connsiteX53" fmla="*/ 146050 w 933450"/>
                <a:gd name="connsiteY53" fmla="*/ 844550 h 984250"/>
                <a:gd name="connsiteX54" fmla="*/ 190500 w 933450"/>
                <a:gd name="connsiteY54" fmla="*/ 844550 h 984250"/>
                <a:gd name="connsiteX55" fmla="*/ 228600 w 933450"/>
                <a:gd name="connsiteY55" fmla="*/ 857250 h 984250"/>
                <a:gd name="connsiteX56" fmla="*/ 266700 w 933450"/>
                <a:gd name="connsiteY56" fmla="*/ 869950 h 984250"/>
                <a:gd name="connsiteX57" fmla="*/ 292100 w 933450"/>
                <a:gd name="connsiteY57" fmla="*/ 914400 h 984250"/>
                <a:gd name="connsiteX58" fmla="*/ 317500 w 933450"/>
                <a:gd name="connsiteY58" fmla="*/ 920750 h 984250"/>
                <a:gd name="connsiteX59" fmla="*/ 387350 w 933450"/>
                <a:gd name="connsiteY59" fmla="*/ 895350 h 984250"/>
                <a:gd name="connsiteX60" fmla="*/ 400050 w 933450"/>
                <a:gd name="connsiteY60" fmla="*/ 882650 h 984250"/>
                <a:gd name="connsiteX61" fmla="*/ 419100 w 933450"/>
                <a:gd name="connsiteY61" fmla="*/ 889000 h 984250"/>
                <a:gd name="connsiteX62" fmla="*/ 425450 w 933450"/>
                <a:gd name="connsiteY62" fmla="*/ 895350 h 984250"/>
                <a:gd name="connsiteX63" fmla="*/ 406400 w 933450"/>
                <a:gd name="connsiteY63" fmla="*/ 939800 h 984250"/>
                <a:gd name="connsiteX64" fmla="*/ 393700 w 933450"/>
                <a:gd name="connsiteY64" fmla="*/ 965200 h 984250"/>
                <a:gd name="connsiteX65" fmla="*/ 393700 w 933450"/>
                <a:gd name="connsiteY65" fmla="*/ 984250 h 984250"/>
                <a:gd name="connsiteX66" fmla="*/ 514350 w 933450"/>
                <a:gd name="connsiteY66" fmla="*/ 952500 h 984250"/>
                <a:gd name="connsiteX67" fmla="*/ 571500 w 933450"/>
                <a:gd name="connsiteY67" fmla="*/ 952500 h 984250"/>
                <a:gd name="connsiteX68" fmla="*/ 635000 w 933450"/>
                <a:gd name="connsiteY68" fmla="*/ 952500 h 984250"/>
                <a:gd name="connsiteX69" fmla="*/ 698500 w 933450"/>
                <a:gd name="connsiteY69" fmla="*/ 952500 h 984250"/>
                <a:gd name="connsiteX70" fmla="*/ 749300 w 933450"/>
                <a:gd name="connsiteY70" fmla="*/ 939800 h 984250"/>
                <a:gd name="connsiteX71" fmla="*/ 793750 w 933450"/>
                <a:gd name="connsiteY71" fmla="*/ 946150 h 984250"/>
                <a:gd name="connsiteX72" fmla="*/ 882650 w 933450"/>
                <a:gd name="connsiteY72" fmla="*/ 933450 h 984250"/>
                <a:gd name="connsiteX73" fmla="*/ 920750 w 933450"/>
                <a:gd name="connsiteY73" fmla="*/ 825500 h 984250"/>
                <a:gd name="connsiteX74" fmla="*/ 933450 w 933450"/>
                <a:gd name="connsiteY74" fmla="*/ 787400 h 984250"/>
                <a:gd name="connsiteX75" fmla="*/ 895350 w 933450"/>
                <a:gd name="connsiteY75" fmla="*/ 717550 h 984250"/>
                <a:gd name="connsiteX76" fmla="*/ 889000 w 933450"/>
                <a:gd name="connsiteY76" fmla="*/ 692150 h 984250"/>
                <a:gd name="connsiteX77" fmla="*/ 908050 w 933450"/>
                <a:gd name="connsiteY77" fmla="*/ 641350 h 984250"/>
                <a:gd name="connsiteX78" fmla="*/ 876300 w 933450"/>
                <a:gd name="connsiteY78" fmla="*/ 641350 h 984250"/>
                <a:gd name="connsiteX79" fmla="*/ 876300 w 933450"/>
                <a:gd name="connsiteY79" fmla="*/ 609600 h 984250"/>
                <a:gd name="connsiteX80" fmla="*/ 850900 w 933450"/>
                <a:gd name="connsiteY80" fmla="*/ 628650 h 984250"/>
                <a:gd name="connsiteX81" fmla="*/ 844550 w 933450"/>
                <a:gd name="connsiteY81" fmla="*/ 615950 h 984250"/>
                <a:gd name="connsiteX82" fmla="*/ 876300 w 933450"/>
                <a:gd name="connsiteY82" fmla="*/ 571500 h 984250"/>
                <a:gd name="connsiteX83" fmla="*/ 869950 w 933450"/>
                <a:gd name="connsiteY83" fmla="*/ 558800 h 984250"/>
                <a:gd name="connsiteX84" fmla="*/ 844550 w 933450"/>
                <a:gd name="connsiteY84" fmla="*/ 552450 h 984250"/>
                <a:gd name="connsiteX85" fmla="*/ 831850 w 933450"/>
                <a:gd name="connsiteY85" fmla="*/ 552450 h 984250"/>
                <a:gd name="connsiteX86" fmla="*/ 800100 w 933450"/>
                <a:gd name="connsiteY86" fmla="*/ 539750 h 984250"/>
                <a:gd name="connsiteX87" fmla="*/ 755650 w 933450"/>
                <a:gd name="connsiteY87" fmla="*/ 571500 h 984250"/>
                <a:gd name="connsiteX88" fmla="*/ 730250 w 933450"/>
                <a:gd name="connsiteY88" fmla="*/ 565150 h 984250"/>
                <a:gd name="connsiteX89" fmla="*/ 730250 w 933450"/>
                <a:gd name="connsiteY89" fmla="*/ 539750 h 984250"/>
                <a:gd name="connsiteX90" fmla="*/ 730250 w 933450"/>
                <a:gd name="connsiteY90" fmla="*/ 508000 h 984250"/>
                <a:gd name="connsiteX91" fmla="*/ 704850 w 933450"/>
                <a:gd name="connsiteY91" fmla="*/ 495300 h 984250"/>
                <a:gd name="connsiteX92" fmla="*/ 711200 w 933450"/>
                <a:gd name="connsiteY92" fmla="*/ 457200 h 984250"/>
                <a:gd name="connsiteX93" fmla="*/ 762000 w 933450"/>
                <a:gd name="connsiteY93" fmla="*/ 438150 h 984250"/>
                <a:gd name="connsiteX94" fmla="*/ 774700 w 933450"/>
                <a:gd name="connsiteY94" fmla="*/ 381000 h 984250"/>
                <a:gd name="connsiteX95" fmla="*/ 768350 w 933450"/>
                <a:gd name="connsiteY95" fmla="*/ 285750 h 984250"/>
                <a:gd name="connsiteX96" fmla="*/ 762000 w 933450"/>
                <a:gd name="connsiteY96" fmla="*/ 241300 h 984250"/>
                <a:gd name="connsiteX97" fmla="*/ 749300 w 933450"/>
                <a:gd name="connsiteY97" fmla="*/ 171450 h 984250"/>
                <a:gd name="connsiteX98" fmla="*/ 736600 w 933450"/>
                <a:gd name="connsiteY98" fmla="*/ 165100 h 984250"/>
                <a:gd name="connsiteX99" fmla="*/ 806450 w 933450"/>
                <a:gd name="connsiteY99" fmla="*/ 69850 h 984250"/>
                <a:gd name="connsiteX100" fmla="*/ 806450 w 933450"/>
                <a:gd name="connsiteY100" fmla="*/ 31750 h 984250"/>
                <a:gd name="connsiteX101" fmla="*/ 768350 w 933450"/>
                <a:gd name="connsiteY101" fmla="*/ 12700 h 984250"/>
                <a:gd name="connsiteX102" fmla="*/ 736600 w 933450"/>
                <a:gd name="connsiteY102" fmla="*/ 0 h 984250"/>
                <a:gd name="connsiteX103" fmla="*/ 711200 w 933450"/>
                <a:gd name="connsiteY103" fmla="*/ 0 h 984250"/>
                <a:gd name="connsiteX104" fmla="*/ 704850 w 933450"/>
                <a:gd name="connsiteY104" fmla="*/ 38100 h 984250"/>
                <a:gd name="connsiteX105" fmla="*/ 641350 w 933450"/>
                <a:gd name="connsiteY105" fmla="*/ 57150 h 984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933450" h="984250">
                  <a:moveTo>
                    <a:pt x="641350" y="57150"/>
                  </a:moveTo>
                  <a:lnTo>
                    <a:pt x="584200" y="44450"/>
                  </a:lnTo>
                  <a:lnTo>
                    <a:pt x="565150" y="76200"/>
                  </a:lnTo>
                  <a:lnTo>
                    <a:pt x="558800" y="146050"/>
                  </a:lnTo>
                  <a:lnTo>
                    <a:pt x="546100" y="215900"/>
                  </a:lnTo>
                  <a:lnTo>
                    <a:pt x="546100" y="247650"/>
                  </a:lnTo>
                  <a:lnTo>
                    <a:pt x="552450" y="317500"/>
                  </a:lnTo>
                  <a:lnTo>
                    <a:pt x="552450" y="349250"/>
                  </a:lnTo>
                  <a:lnTo>
                    <a:pt x="558800" y="374650"/>
                  </a:lnTo>
                  <a:lnTo>
                    <a:pt x="558800" y="419100"/>
                  </a:lnTo>
                  <a:lnTo>
                    <a:pt x="558800" y="444500"/>
                  </a:lnTo>
                  <a:lnTo>
                    <a:pt x="558800" y="476250"/>
                  </a:lnTo>
                  <a:lnTo>
                    <a:pt x="533400" y="463550"/>
                  </a:lnTo>
                  <a:lnTo>
                    <a:pt x="533400" y="457200"/>
                  </a:lnTo>
                  <a:lnTo>
                    <a:pt x="527050" y="457200"/>
                  </a:lnTo>
                  <a:lnTo>
                    <a:pt x="527050" y="476250"/>
                  </a:lnTo>
                  <a:lnTo>
                    <a:pt x="527050" y="501650"/>
                  </a:lnTo>
                  <a:lnTo>
                    <a:pt x="527050" y="527050"/>
                  </a:lnTo>
                  <a:lnTo>
                    <a:pt x="527050" y="546100"/>
                  </a:lnTo>
                  <a:lnTo>
                    <a:pt x="495300" y="558800"/>
                  </a:lnTo>
                  <a:lnTo>
                    <a:pt x="488950" y="565150"/>
                  </a:lnTo>
                  <a:lnTo>
                    <a:pt x="488950" y="533400"/>
                  </a:lnTo>
                  <a:lnTo>
                    <a:pt x="482600" y="552450"/>
                  </a:lnTo>
                  <a:lnTo>
                    <a:pt x="463550" y="558800"/>
                  </a:lnTo>
                  <a:lnTo>
                    <a:pt x="444500" y="546100"/>
                  </a:lnTo>
                  <a:lnTo>
                    <a:pt x="425450" y="546100"/>
                  </a:lnTo>
                  <a:lnTo>
                    <a:pt x="425450" y="558800"/>
                  </a:lnTo>
                  <a:lnTo>
                    <a:pt x="393700" y="558800"/>
                  </a:lnTo>
                  <a:lnTo>
                    <a:pt x="381000" y="552450"/>
                  </a:lnTo>
                  <a:lnTo>
                    <a:pt x="374650" y="539750"/>
                  </a:lnTo>
                  <a:lnTo>
                    <a:pt x="361950" y="584200"/>
                  </a:lnTo>
                  <a:lnTo>
                    <a:pt x="368300" y="609600"/>
                  </a:lnTo>
                  <a:lnTo>
                    <a:pt x="349250" y="590550"/>
                  </a:lnTo>
                  <a:lnTo>
                    <a:pt x="330200" y="565150"/>
                  </a:lnTo>
                  <a:lnTo>
                    <a:pt x="311150" y="546100"/>
                  </a:lnTo>
                  <a:lnTo>
                    <a:pt x="298450" y="508000"/>
                  </a:lnTo>
                  <a:lnTo>
                    <a:pt x="292100" y="546100"/>
                  </a:lnTo>
                  <a:lnTo>
                    <a:pt x="260350" y="552450"/>
                  </a:lnTo>
                  <a:lnTo>
                    <a:pt x="247650" y="552450"/>
                  </a:lnTo>
                  <a:lnTo>
                    <a:pt x="247650" y="584200"/>
                  </a:lnTo>
                  <a:lnTo>
                    <a:pt x="247650" y="596900"/>
                  </a:lnTo>
                  <a:lnTo>
                    <a:pt x="184150" y="603250"/>
                  </a:lnTo>
                  <a:lnTo>
                    <a:pt x="139700" y="685800"/>
                  </a:lnTo>
                  <a:lnTo>
                    <a:pt x="69850" y="704850"/>
                  </a:lnTo>
                  <a:lnTo>
                    <a:pt x="25400" y="717550"/>
                  </a:lnTo>
                  <a:lnTo>
                    <a:pt x="25400" y="717550"/>
                  </a:lnTo>
                  <a:lnTo>
                    <a:pt x="0" y="749300"/>
                  </a:lnTo>
                  <a:lnTo>
                    <a:pt x="0" y="793750"/>
                  </a:lnTo>
                  <a:lnTo>
                    <a:pt x="6350" y="819150"/>
                  </a:lnTo>
                  <a:lnTo>
                    <a:pt x="44450" y="857250"/>
                  </a:lnTo>
                  <a:lnTo>
                    <a:pt x="50800" y="876300"/>
                  </a:lnTo>
                  <a:lnTo>
                    <a:pt x="95250" y="863600"/>
                  </a:lnTo>
                  <a:lnTo>
                    <a:pt x="114300" y="838200"/>
                  </a:lnTo>
                  <a:lnTo>
                    <a:pt x="146050" y="844550"/>
                  </a:lnTo>
                  <a:lnTo>
                    <a:pt x="190500" y="844550"/>
                  </a:lnTo>
                  <a:lnTo>
                    <a:pt x="228600" y="857250"/>
                  </a:lnTo>
                  <a:lnTo>
                    <a:pt x="266700" y="869950"/>
                  </a:lnTo>
                  <a:lnTo>
                    <a:pt x="292100" y="914400"/>
                  </a:lnTo>
                  <a:lnTo>
                    <a:pt x="317500" y="920750"/>
                  </a:lnTo>
                  <a:lnTo>
                    <a:pt x="387350" y="895350"/>
                  </a:lnTo>
                  <a:lnTo>
                    <a:pt x="400050" y="882650"/>
                  </a:lnTo>
                  <a:lnTo>
                    <a:pt x="419100" y="889000"/>
                  </a:lnTo>
                  <a:lnTo>
                    <a:pt x="425450" y="895350"/>
                  </a:lnTo>
                  <a:lnTo>
                    <a:pt x="406400" y="939800"/>
                  </a:lnTo>
                  <a:lnTo>
                    <a:pt x="393700" y="965200"/>
                  </a:lnTo>
                  <a:lnTo>
                    <a:pt x="393700" y="984250"/>
                  </a:lnTo>
                  <a:lnTo>
                    <a:pt x="514350" y="952500"/>
                  </a:lnTo>
                  <a:lnTo>
                    <a:pt x="571500" y="952500"/>
                  </a:lnTo>
                  <a:lnTo>
                    <a:pt x="635000" y="952500"/>
                  </a:lnTo>
                  <a:lnTo>
                    <a:pt x="698500" y="952500"/>
                  </a:lnTo>
                  <a:lnTo>
                    <a:pt x="749300" y="939800"/>
                  </a:lnTo>
                  <a:lnTo>
                    <a:pt x="793750" y="946150"/>
                  </a:lnTo>
                  <a:lnTo>
                    <a:pt x="882650" y="933450"/>
                  </a:lnTo>
                  <a:lnTo>
                    <a:pt x="920750" y="825500"/>
                  </a:lnTo>
                  <a:lnTo>
                    <a:pt x="933450" y="787400"/>
                  </a:lnTo>
                  <a:lnTo>
                    <a:pt x="895350" y="717550"/>
                  </a:lnTo>
                  <a:lnTo>
                    <a:pt x="889000" y="692150"/>
                  </a:lnTo>
                  <a:lnTo>
                    <a:pt x="908050" y="641350"/>
                  </a:lnTo>
                  <a:lnTo>
                    <a:pt x="876300" y="641350"/>
                  </a:lnTo>
                  <a:lnTo>
                    <a:pt x="876300" y="609600"/>
                  </a:lnTo>
                  <a:lnTo>
                    <a:pt x="850900" y="628650"/>
                  </a:lnTo>
                  <a:lnTo>
                    <a:pt x="844550" y="615950"/>
                  </a:lnTo>
                  <a:lnTo>
                    <a:pt x="876300" y="571500"/>
                  </a:lnTo>
                  <a:lnTo>
                    <a:pt x="869950" y="558800"/>
                  </a:lnTo>
                  <a:lnTo>
                    <a:pt x="844550" y="552450"/>
                  </a:lnTo>
                  <a:lnTo>
                    <a:pt x="831850" y="552450"/>
                  </a:lnTo>
                  <a:lnTo>
                    <a:pt x="800100" y="539750"/>
                  </a:lnTo>
                  <a:lnTo>
                    <a:pt x="755650" y="571500"/>
                  </a:lnTo>
                  <a:lnTo>
                    <a:pt x="730250" y="565150"/>
                  </a:lnTo>
                  <a:lnTo>
                    <a:pt x="730250" y="539750"/>
                  </a:lnTo>
                  <a:lnTo>
                    <a:pt x="730250" y="508000"/>
                  </a:lnTo>
                  <a:lnTo>
                    <a:pt x="704850" y="495300"/>
                  </a:lnTo>
                  <a:lnTo>
                    <a:pt x="711200" y="457200"/>
                  </a:lnTo>
                  <a:lnTo>
                    <a:pt x="762000" y="438150"/>
                  </a:lnTo>
                  <a:lnTo>
                    <a:pt x="774700" y="381000"/>
                  </a:lnTo>
                  <a:lnTo>
                    <a:pt x="768350" y="285750"/>
                  </a:lnTo>
                  <a:lnTo>
                    <a:pt x="762000" y="241300"/>
                  </a:lnTo>
                  <a:lnTo>
                    <a:pt x="749300" y="171450"/>
                  </a:lnTo>
                  <a:lnTo>
                    <a:pt x="736600" y="165100"/>
                  </a:lnTo>
                  <a:lnTo>
                    <a:pt x="806450" y="69850"/>
                  </a:lnTo>
                  <a:lnTo>
                    <a:pt x="806450" y="31750"/>
                  </a:lnTo>
                  <a:lnTo>
                    <a:pt x="768350" y="12700"/>
                  </a:lnTo>
                  <a:lnTo>
                    <a:pt x="736600" y="0"/>
                  </a:lnTo>
                  <a:lnTo>
                    <a:pt x="711200" y="0"/>
                  </a:lnTo>
                  <a:lnTo>
                    <a:pt x="704850" y="38100"/>
                  </a:lnTo>
                  <a:lnTo>
                    <a:pt x="641350" y="57150"/>
                  </a:lnTo>
                  <a:close/>
                </a:path>
              </a:pathLst>
            </a:custGeom>
            <a:solidFill>
              <a:schemeClr val="bg1">
                <a:lumMod val="95000"/>
                <a:alpha val="30000"/>
              </a:schemeClr>
            </a:solidFill>
            <a:ln w="28575">
              <a:solidFill>
                <a:schemeClr val="tx1"/>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eaLnBrk="1" hangingPunct="1"/>
              <a:endParaRPr lang="ja-JP" altLang="en-US" sz="1350">
                <a:solidFill>
                  <a:schemeClr val="tx1"/>
                </a:solidFill>
              </a:endParaRPr>
            </a:p>
          </p:txBody>
        </p:sp>
        <p:sp>
          <p:nvSpPr>
            <p:cNvPr id="35" name="テキスト ボックス 34"/>
            <p:cNvSpPr txBox="1"/>
            <p:nvPr/>
          </p:nvSpPr>
          <p:spPr>
            <a:xfrm>
              <a:off x="5401546" y="4029115"/>
              <a:ext cx="1130925" cy="334601"/>
            </a:xfrm>
            <a:prstGeom prst="rect">
              <a:avLst/>
            </a:prstGeom>
            <a:noFill/>
          </p:spPr>
          <p:txBody>
            <a:bodyPr wrap="square" rtlCol="0">
              <a:spAutoFit/>
            </a:bodyPr>
            <a:lstStyle/>
            <a:p>
              <a:r>
                <a:rPr lang="ja-JP" altLang="en-US" b="1" dirty="0">
                  <a:latin typeface="ＭＳ ゴシック" panose="020B0609070205080204" pitchFamily="49" charset="-128"/>
                  <a:ea typeface="ＭＳ ゴシック" panose="020B0609070205080204" pitchFamily="49" charset="-128"/>
                </a:rPr>
                <a:t>指定地域</a:t>
              </a:r>
            </a:p>
          </p:txBody>
        </p:sp>
        <p:cxnSp>
          <p:nvCxnSpPr>
            <p:cNvPr id="41" name="直線コネクタ 40"/>
            <p:cNvCxnSpPr/>
            <p:nvPr/>
          </p:nvCxnSpPr>
          <p:spPr>
            <a:xfrm>
              <a:off x="5822784" y="3661412"/>
              <a:ext cx="20778" cy="265434"/>
            </a:xfrm>
            <a:prstGeom prst="line">
              <a:avLst/>
            </a:prstGeom>
            <a:ln w="1905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936454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94377" y="452514"/>
            <a:ext cx="8515350" cy="580172"/>
          </a:xfrm>
        </p:spPr>
        <p:txBody>
          <a:bodyPr>
            <a:noAutofit/>
          </a:bodyPr>
          <a:lstStyle/>
          <a:p>
            <a:r>
              <a:rPr lang="ja-JP" altLang="en-US" sz="3600" dirty="0">
                <a:solidFill>
                  <a:schemeClr val="tx1">
                    <a:lumMod val="75000"/>
                    <a:lumOff val="25000"/>
                  </a:schemeClr>
                </a:solidFill>
              </a:rPr>
              <a:t>地下水採取</a:t>
            </a:r>
            <a:r>
              <a:rPr lang="ja-JP" altLang="en-US" sz="3600" dirty="0" smtClean="0">
                <a:solidFill>
                  <a:schemeClr val="tx1">
                    <a:lumMod val="75000"/>
                    <a:lumOff val="25000"/>
                  </a:schemeClr>
                </a:solidFill>
              </a:rPr>
              <a:t>規制</a:t>
            </a:r>
            <a:r>
              <a:rPr lang="en-US" altLang="ja-JP" sz="3600" dirty="0" smtClean="0">
                <a:solidFill>
                  <a:schemeClr val="tx1">
                    <a:lumMod val="75000"/>
                    <a:lumOff val="25000"/>
                  </a:schemeClr>
                </a:solidFill>
              </a:rPr>
              <a:t/>
            </a:r>
            <a:br>
              <a:rPr lang="en-US" altLang="ja-JP" sz="3600" dirty="0" smtClean="0">
                <a:solidFill>
                  <a:schemeClr val="tx1">
                    <a:lumMod val="75000"/>
                    <a:lumOff val="25000"/>
                  </a:schemeClr>
                </a:solidFill>
              </a:rPr>
            </a:br>
            <a:r>
              <a:rPr lang="ja-JP" altLang="en-US" sz="3600" dirty="0" smtClean="0">
                <a:solidFill>
                  <a:schemeClr val="tx1">
                    <a:lumMod val="75000"/>
                    <a:lumOff val="25000"/>
                  </a:schemeClr>
                </a:solidFill>
              </a:rPr>
              <a:t>～</a:t>
            </a:r>
            <a:r>
              <a:rPr lang="ja-JP" altLang="en-US" sz="3600" dirty="0">
                <a:solidFill>
                  <a:schemeClr val="tx1">
                    <a:lumMod val="75000"/>
                    <a:lumOff val="25000"/>
                  </a:schemeClr>
                </a:solidFill>
              </a:rPr>
              <a:t>許可申請と変更</a:t>
            </a:r>
            <a:r>
              <a:rPr lang="ja-JP" altLang="en-US" sz="3600" dirty="0" smtClean="0">
                <a:solidFill>
                  <a:schemeClr val="tx1">
                    <a:lumMod val="75000"/>
                    <a:lumOff val="25000"/>
                  </a:schemeClr>
                </a:solidFill>
              </a:rPr>
              <a:t>許可申請～</a:t>
            </a:r>
            <a:endParaRPr lang="ja-JP" altLang="en-US" sz="3600" dirty="0">
              <a:solidFill>
                <a:schemeClr val="tx1">
                  <a:lumMod val="75000"/>
                  <a:lumOff val="25000"/>
                </a:schemeClr>
              </a:solidFill>
            </a:endParaRPr>
          </a:p>
        </p:txBody>
      </p:sp>
      <p:graphicFrame>
        <p:nvGraphicFramePr>
          <p:cNvPr id="17" name="Group 194"/>
          <p:cNvGraphicFramePr>
            <a:graphicFrameLocks/>
          </p:cNvGraphicFramePr>
          <p:nvPr>
            <p:extLst/>
          </p:nvPr>
        </p:nvGraphicFramePr>
        <p:xfrm>
          <a:off x="568171" y="2944192"/>
          <a:ext cx="7537142" cy="3497580"/>
        </p:xfrm>
        <a:graphic>
          <a:graphicData uri="http://schemas.openxmlformats.org/drawingml/2006/table">
            <a:tbl>
              <a:tblPr/>
              <a:tblGrid>
                <a:gridCol w="906346"/>
                <a:gridCol w="6630796"/>
              </a:tblGrid>
              <a:tr h="3429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800" b="0" i="0" u="none" strike="noStrike" cap="none" normalizeH="0" baseline="0" dirty="0" smtClean="0">
                        <a:ln>
                          <a:noFill/>
                        </a:ln>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400" b="0" i="0" u="none" strike="noStrike" cap="none" normalizeH="0" baseline="0" dirty="0" smtClean="0">
                          <a:ln>
                            <a:noFill/>
                          </a:ln>
                          <a:solidFill>
                            <a:schemeClr val="tx1">
                              <a:lumMod val="75000"/>
                              <a:lumOff val="25000"/>
                            </a:schemeClr>
                          </a:solidFill>
                          <a:effectLst/>
                          <a:latin typeface="メイリオ" panose="020B0604030504040204" pitchFamily="50" charset="-128"/>
                          <a:ea typeface="メイリオ" panose="020B0604030504040204" pitchFamily="50" charset="-128"/>
                        </a:rPr>
                        <a:t>規制の内容</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01884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ja-JP" sz="2400" kern="1200" dirty="0" smtClean="0">
                          <a:solidFill>
                            <a:schemeClr val="tx1"/>
                          </a:solidFill>
                          <a:effectLst/>
                          <a:latin typeface="メイリオ" panose="020B0604030504040204" pitchFamily="50" charset="-128"/>
                          <a:ea typeface="メイリオ" panose="020B0604030504040204" pitchFamily="50" charset="-128"/>
                          <a:cs typeface="+mn-cs"/>
                        </a:rPr>
                        <a:t>許可</a:t>
                      </a:r>
                      <a:endParaRPr kumimoji="1" lang="en-US" altLang="ja-JP" sz="2400" kern="1200" dirty="0" smtClean="0">
                        <a:solidFill>
                          <a:schemeClr val="tx1"/>
                        </a:solidFill>
                        <a:effectLst/>
                        <a:latin typeface="メイリオ" panose="020B0604030504040204" pitchFamily="50" charset="-128"/>
                        <a:ea typeface="メイリオ" panose="020B0604030504040204" pitchFamily="50" charset="-128"/>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ja-JP" sz="2400" kern="1200" dirty="0" smtClean="0">
                          <a:solidFill>
                            <a:schemeClr val="tx1"/>
                          </a:solidFill>
                          <a:effectLst/>
                          <a:latin typeface="メイリオ" panose="020B0604030504040204" pitchFamily="50" charset="-128"/>
                          <a:ea typeface="メイリオ" panose="020B0604030504040204" pitchFamily="50" charset="-128"/>
                          <a:cs typeface="+mn-cs"/>
                        </a:rPr>
                        <a:t>基準</a:t>
                      </a:r>
                      <a:endParaRPr kumimoji="1" lang="ja-JP" altLang="en-US" sz="24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endParaRPr>
                    </a:p>
                  </a:txBody>
                  <a:tcPr marL="68580" marR="68580" marT="34290" marB="3429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r>
                        <a:rPr kumimoji="1" lang="ja-JP" altLang="ja-JP" sz="2400" kern="1200" dirty="0" smtClean="0">
                          <a:solidFill>
                            <a:schemeClr val="tx1">
                              <a:lumMod val="75000"/>
                              <a:lumOff val="25000"/>
                            </a:schemeClr>
                          </a:solidFill>
                          <a:effectLst/>
                          <a:latin typeface="メイリオ" panose="020B0604030504040204" pitchFamily="50" charset="-128"/>
                          <a:ea typeface="メイリオ" panose="020B0604030504040204" pitchFamily="50" charset="-128"/>
                          <a:cs typeface="+mn-cs"/>
                        </a:rPr>
                        <a:t>①揚水機の吐出口の断面積の合計が</a:t>
                      </a:r>
                      <a:r>
                        <a:rPr kumimoji="1" lang="en-US" altLang="ja-JP" sz="2400" kern="1200" dirty="0" smtClean="0">
                          <a:solidFill>
                            <a:schemeClr val="tx1">
                              <a:lumMod val="75000"/>
                              <a:lumOff val="25000"/>
                            </a:schemeClr>
                          </a:solidFill>
                          <a:effectLst/>
                          <a:latin typeface="メイリオ" panose="020B0604030504040204" pitchFamily="50" charset="-128"/>
                          <a:ea typeface="メイリオ" panose="020B0604030504040204" pitchFamily="50" charset="-128"/>
                          <a:cs typeface="+mn-cs"/>
                        </a:rPr>
                        <a:t>22cm</a:t>
                      </a:r>
                      <a:r>
                        <a:rPr kumimoji="1" lang="en-US" altLang="ja-JP" sz="2400" kern="1200" baseline="30000" dirty="0" smtClean="0">
                          <a:solidFill>
                            <a:schemeClr val="tx1">
                              <a:lumMod val="75000"/>
                              <a:lumOff val="25000"/>
                            </a:schemeClr>
                          </a:solidFill>
                          <a:effectLst/>
                          <a:latin typeface="メイリオ" panose="020B0604030504040204" pitchFamily="50" charset="-128"/>
                          <a:ea typeface="メイリオ" panose="020B0604030504040204" pitchFamily="50" charset="-128"/>
                          <a:cs typeface="+mn-cs"/>
                        </a:rPr>
                        <a:t>2</a:t>
                      </a:r>
                      <a:r>
                        <a:rPr kumimoji="1" lang="ja-JP" altLang="ja-JP" sz="2400" kern="1200" dirty="0" smtClean="0">
                          <a:solidFill>
                            <a:schemeClr val="tx1">
                              <a:lumMod val="75000"/>
                              <a:lumOff val="25000"/>
                            </a:schemeClr>
                          </a:solidFill>
                          <a:effectLst/>
                          <a:latin typeface="メイリオ" panose="020B0604030504040204" pitchFamily="50" charset="-128"/>
                          <a:ea typeface="メイリオ" panose="020B0604030504040204" pitchFamily="50" charset="-128"/>
                          <a:cs typeface="+mn-cs"/>
                        </a:rPr>
                        <a:t>以下</a:t>
                      </a:r>
                    </a:p>
                    <a:p>
                      <a:r>
                        <a:rPr kumimoji="1" lang="ja-JP" altLang="ja-JP" sz="2400" kern="1200" dirty="0" smtClean="0">
                          <a:solidFill>
                            <a:schemeClr val="tx1">
                              <a:lumMod val="75000"/>
                              <a:lumOff val="25000"/>
                            </a:schemeClr>
                          </a:solidFill>
                          <a:effectLst/>
                          <a:latin typeface="メイリオ" panose="020B0604030504040204" pitchFamily="50" charset="-128"/>
                          <a:ea typeface="メイリオ" panose="020B0604030504040204" pitchFamily="50" charset="-128"/>
                          <a:cs typeface="+mn-cs"/>
                        </a:rPr>
                        <a:t>②井戸のストレーナーの位置が</a:t>
                      </a:r>
                      <a:r>
                        <a:rPr kumimoji="1" lang="en-US" altLang="ja-JP" sz="2400" kern="1200" dirty="0" smtClean="0">
                          <a:solidFill>
                            <a:schemeClr val="tx1">
                              <a:lumMod val="75000"/>
                              <a:lumOff val="25000"/>
                            </a:schemeClr>
                          </a:solidFill>
                          <a:effectLst/>
                          <a:latin typeface="メイリオ" panose="020B0604030504040204" pitchFamily="50" charset="-128"/>
                          <a:ea typeface="メイリオ" panose="020B0604030504040204" pitchFamily="50" charset="-128"/>
                          <a:cs typeface="+mn-cs"/>
                        </a:rPr>
                        <a:t>100</a:t>
                      </a:r>
                      <a:r>
                        <a:rPr kumimoji="1" lang="ja-JP" altLang="ja-JP" sz="2400" kern="1200" dirty="0" err="1" smtClean="0">
                          <a:solidFill>
                            <a:schemeClr val="tx1">
                              <a:lumMod val="75000"/>
                              <a:lumOff val="25000"/>
                            </a:schemeClr>
                          </a:solidFill>
                          <a:effectLst/>
                          <a:latin typeface="メイリオ" panose="020B0604030504040204" pitchFamily="50" charset="-128"/>
                          <a:ea typeface="メイリオ" panose="020B0604030504040204" pitchFamily="50" charset="-128"/>
                          <a:cs typeface="+mn-cs"/>
                        </a:rPr>
                        <a:t>ｍ</a:t>
                      </a:r>
                      <a:r>
                        <a:rPr kumimoji="1" lang="ja-JP" altLang="ja-JP" sz="2400" kern="1200" dirty="0" smtClean="0">
                          <a:solidFill>
                            <a:schemeClr val="tx1">
                              <a:lumMod val="75000"/>
                              <a:lumOff val="25000"/>
                            </a:schemeClr>
                          </a:solidFill>
                          <a:effectLst/>
                          <a:latin typeface="メイリオ" panose="020B0604030504040204" pitchFamily="50" charset="-128"/>
                          <a:ea typeface="メイリオ" panose="020B0604030504040204" pitchFamily="50" charset="-128"/>
                          <a:cs typeface="+mn-cs"/>
                        </a:rPr>
                        <a:t>以深</a:t>
                      </a:r>
                    </a:p>
                    <a:p>
                      <a:r>
                        <a:rPr kumimoji="1" lang="ja-JP" altLang="ja-JP" sz="2400" kern="1200" dirty="0" smtClean="0">
                          <a:solidFill>
                            <a:schemeClr val="tx1">
                              <a:lumMod val="75000"/>
                              <a:lumOff val="25000"/>
                            </a:schemeClr>
                          </a:solidFill>
                          <a:effectLst/>
                          <a:latin typeface="メイリオ" panose="020B0604030504040204" pitchFamily="50" charset="-128"/>
                          <a:ea typeface="メイリオ" panose="020B0604030504040204" pitchFamily="50" charset="-128"/>
                          <a:cs typeface="+mn-cs"/>
                        </a:rPr>
                        <a:t>③揚水機の原動機の定格出力</a:t>
                      </a:r>
                      <a:r>
                        <a:rPr kumimoji="1" lang="en-US" altLang="ja-JP" sz="2400" kern="1200" dirty="0" smtClean="0">
                          <a:solidFill>
                            <a:schemeClr val="tx1">
                              <a:lumMod val="75000"/>
                              <a:lumOff val="25000"/>
                            </a:schemeClr>
                          </a:solidFill>
                          <a:effectLst/>
                          <a:latin typeface="メイリオ" panose="020B0604030504040204" pitchFamily="50" charset="-128"/>
                          <a:ea typeface="メイリオ" panose="020B0604030504040204" pitchFamily="50" charset="-128"/>
                          <a:cs typeface="+mn-cs"/>
                        </a:rPr>
                        <a:t>2.2k</a:t>
                      </a:r>
                      <a:r>
                        <a:rPr kumimoji="1" lang="ja-JP" altLang="ja-JP" sz="2400" kern="1200" dirty="0" smtClean="0">
                          <a:solidFill>
                            <a:schemeClr val="tx1">
                              <a:lumMod val="75000"/>
                              <a:lumOff val="25000"/>
                            </a:schemeClr>
                          </a:solidFill>
                          <a:effectLst/>
                          <a:latin typeface="メイリオ" panose="020B0604030504040204" pitchFamily="50" charset="-128"/>
                          <a:ea typeface="メイリオ" panose="020B0604030504040204" pitchFamily="50" charset="-128"/>
                          <a:cs typeface="+mn-cs"/>
                        </a:rPr>
                        <a:t>Ｗ以下</a:t>
                      </a:r>
                      <a:endParaRPr kumimoji="1" lang="ja-JP" altLang="en-US" sz="2400" b="0" i="0" u="none" strike="noStrike" cap="none" normalizeH="0" baseline="0" dirty="0" smtClean="0">
                        <a:ln>
                          <a:noFill/>
                        </a:ln>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68580" marR="68580" marT="34290" marB="3429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62567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ja-JP" sz="2400" kern="1200" dirty="0" smtClean="0">
                          <a:solidFill>
                            <a:schemeClr val="tx1"/>
                          </a:solidFill>
                          <a:effectLst/>
                          <a:latin typeface="メイリオ" panose="020B0604030504040204" pitchFamily="50" charset="-128"/>
                          <a:ea typeface="メイリオ" panose="020B0604030504040204" pitchFamily="50" charset="-128"/>
                          <a:cs typeface="+mn-cs"/>
                        </a:rPr>
                        <a:t>変更</a:t>
                      </a:r>
                      <a:endParaRPr kumimoji="1" lang="en-US" altLang="ja-JP" sz="2400" kern="1200" dirty="0" smtClean="0">
                        <a:solidFill>
                          <a:schemeClr val="tx1"/>
                        </a:solidFill>
                        <a:effectLst/>
                        <a:latin typeface="メイリオ" panose="020B0604030504040204" pitchFamily="50" charset="-128"/>
                        <a:ea typeface="メイリオ" panose="020B0604030504040204" pitchFamily="50" charset="-128"/>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ja-JP" sz="2400" kern="1200" dirty="0" smtClean="0">
                          <a:solidFill>
                            <a:schemeClr val="tx1"/>
                          </a:solidFill>
                          <a:effectLst/>
                          <a:latin typeface="メイリオ" panose="020B0604030504040204" pitchFamily="50" charset="-128"/>
                          <a:ea typeface="メイリオ" panose="020B0604030504040204" pitchFamily="50" charset="-128"/>
                          <a:cs typeface="+mn-cs"/>
                        </a:rPr>
                        <a:t>許可</a:t>
                      </a:r>
                      <a:endParaRPr kumimoji="1" lang="ja-JP" altLang="en-US" sz="24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endParaRPr>
                    </a:p>
                  </a:txBody>
                  <a:tcPr marL="68580" marR="68580" marT="34290" marB="3429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265113" indent="-265113"/>
                      <a:r>
                        <a:rPr kumimoji="1" lang="ja-JP" altLang="ja-JP" sz="2400" kern="1200" dirty="0" smtClean="0">
                          <a:solidFill>
                            <a:schemeClr val="tx1">
                              <a:lumMod val="75000"/>
                              <a:lumOff val="25000"/>
                            </a:schemeClr>
                          </a:solidFill>
                          <a:effectLst/>
                          <a:latin typeface="メイリオ" panose="020B0604030504040204" pitchFamily="50" charset="-128"/>
                          <a:ea typeface="メイリオ" panose="020B0604030504040204" pitchFamily="50" charset="-128"/>
                          <a:cs typeface="+mn-cs"/>
                        </a:rPr>
                        <a:t>〇「揚水施設の数、位置及び構造」又は「地下水の採取予定量及び用途」を変更するときは、</a:t>
                      </a:r>
                      <a:r>
                        <a:rPr kumimoji="1" lang="ja-JP" altLang="ja-JP" sz="2400" u="sng" kern="1200" dirty="0" smtClean="0">
                          <a:solidFill>
                            <a:srgbClr val="FF0000"/>
                          </a:solidFill>
                          <a:effectLst/>
                          <a:latin typeface="メイリオ" panose="020B0604030504040204" pitchFamily="50" charset="-128"/>
                          <a:ea typeface="メイリオ" panose="020B0604030504040204" pitchFamily="50" charset="-128"/>
                          <a:cs typeface="+mn-cs"/>
                        </a:rPr>
                        <a:t>変更許可</a:t>
                      </a:r>
                      <a:r>
                        <a:rPr kumimoji="1" lang="ja-JP" altLang="en-US" sz="2400" u="sng" kern="1200" dirty="0" smtClean="0">
                          <a:solidFill>
                            <a:srgbClr val="FF0000"/>
                          </a:solidFill>
                          <a:effectLst/>
                          <a:latin typeface="メイリオ" panose="020B0604030504040204" pitchFamily="50" charset="-128"/>
                          <a:ea typeface="メイリオ" panose="020B0604030504040204" pitchFamily="50" charset="-128"/>
                          <a:cs typeface="+mn-cs"/>
                        </a:rPr>
                        <a:t>申請が必要</a:t>
                      </a:r>
                      <a:endParaRPr kumimoji="1" lang="ja-JP" altLang="ja-JP" sz="2400" u="sng" kern="1200" dirty="0" smtClean="0">
                        <a:solidFill>
                          <a:srgbClr val="FF0000"/>
                        </a:solidFill>
                        <a:effectLst/>
                        <a:latin typeface="メイリオ" panose="020B0604030504040204" pitchFamily="50" charset="-128"/>
                        <a:ea typeface="メイリオ" panose="020B0604030504040204" pitchFamily="50" charset="-128"/>
                        <a:cs typeface="+mn-cs"/>
                      </a:endParaRPr>
                    </a:p>
                    <a:p>
                      <a:pPr marL="265113" marR="0" lvl="0" indent="-265113" algn="l" defTabSz="914400" rtl="0" eaLnBrk="1" fontAlgn="auto" latinLnBrk="0" hangingPunct="1">
                        <a:lnSpc>
                          <a:spcPct val="100000"/>
                        </a:lnSpc>
                        <a:spcBef>
                          <a:spcPts val="0"/>
                        </a:spcBef>
                        <a:spcAft>
                          <a:spcPts val="0"/>
                        </a:spcAft>
                        <a:buClrTx/>
                        <a:buSzTx/>
                        <a:buFontTx/>
                        <a:buNone/>
                        <a:tabLst/>
                        <a:defRPr/>
                      </a:pPr>
                      <a:r>
                        <a:rPr kumimoji="1" lang="ja-JP" altLang="ja-JP" sz="2400" kern="1200" dirty="0" smtClean="0">
                          <a:solidFill>
                            <a:schemeClr val="tx1">
                              <a:lumMod val="75000"/>
                              <a:lumOff val="25000"/>
                            </a:schemeClr>
                          </a:solidFill>
                          <a:effectLst/>
                          <a:latin typeface="メイリオ" panose="020B0604030504040204" pitchFamily="50" charset="-128"/>
                          <a:ea typeface="メイリオ" panose="020B0604030504040204" pitchFamily="50" charset="-128"/>
                          <a:cs typeface="+mn-cs"/>
                        </a:rPr>
                        <a:t>〇変更</a:t>
                      </a:r>
                      <a:r>
                        <a:rPr kumimoji="1" lang="ja-JP" altLang="en-US" sz="2400" kern="1200" dirty="0" smtClean="0">
                          <a:solidFill>
                            <a:schemeClr val="tx1"/>
                          </a:solidFill>
                          <a:effectLst/>
                          <a:latin typeface="メイリオ" panose="020B0604030504040204" pitchFamily="50" charset="-128"/>
                          <a:ea typeface="メイリオ" panose="020B0604030504040204" pitchFamily="50" charset="-128"/>
                          <a:cs typeface="+mn-cs"/>
                        </a:rPr>
                        <a:t>内容</a:t>
                      </a:r>
                      <a:r>
                        <a:rPr kumimoji="1" lang="ja-JP" altLang="ja-JP" sz="2400" kern="1200" dirty="0" smtClean="0">
                          <a:solidFill>
                            <a:schemeClr val="tx1"/>
                          </a:solidFill>
                          <a:effectLst/>
                          <a:latin typeface="メイリオ" panose="020B0604030504040204" pitchFamily="50" charset="-128"/>
                          <a:ea typeface="メイリオ" panose="020B0604030504040204" pitchFamily="50" charset="-128"/>
                          <a:cs typeface="+mn-cs"/>
                        </a:rPr>
                        <a:t>に</a:t>
                      </a:r>
                      <a:r>
                        <a:rPr kumimoji="1" lang="ja-JP" altLang="en-US" sz="2400" kern="1200" dirty="0" smtClean="0">
                          <a:solidFill>
                            <a:schemeClr val="tx1"/>
                          </a:solidFill>
                          <a:effectLst/>
                          <a:latin typeface="メイリオ" panose="020B0604030504040204" pitchFamily="50" charset="-128"/>
                          <a:ea typeface="メイリオ" panose="020B0604030504040204" pitchFamily="50" charset="-128"/>
                          <a:cs typeface="+mn-cs"/>
                        </a:rPr>
                        <a:t>つ</a:t>
                      </a:r>
                      <a:r>
                        <a:rPr kumimoji="1" lang="ja-JP" altLang="ja-JP" sz="2400" kern="1200" dirty="0" smtClean="0">
                          <a:solidFill>
                            <a:schemeClr val="tx1"/>
                          </a:solidFill>
                          <a:effectLst/>
                          <a:latin typeface="メイリオ" panose="020B0604030504040204" pitchFamily="50" charset="-128"/>
                          <a:ea typeface="メイリオ" panose="020B0604030504040204" pitchFamily="50" charset="-128"/>
                          <a:cs typeface="+mn-cs"/>
                        </a:rPr>
                        <a:t>いて</a:t>
                      </a:r>
                      <a:r>
                        <a:rPr kumimoji="1" lang="ja-JP" altLang="ja-JP" sz="2400" kern="1200" dirty="0" smtClean="0">
                          <a:solidFill>
                            <a:schemeClr val="tx1">
                              <a:lumMod val="75000"/>
                              <a:lumOff val="25000"/>
                            </a:schemeClr>
                          </a:solidFill>
                          <a:effectLst/>
                          <a:latin typeface="メイリオ" panose="020B0604030504040204" pitchFamily="50" charset="-128"/>
                          <a:ea typeface="メイリオ" panose="020B0604030504040204" pitchFamily="50" charset="-128"/>
                          <a:cs typeface="+mn-cs"/>
                        </a:rPr>
                        <a:t>も、基準に適合しなければならない。</a:t>
                      </a:r>
                      <a:endParaRPr kumimoji="1" lang="ja-JP" altLang="en-US" sz="2400" b="0" i="0" u="none" strike="noStrike" cap="none" normalizeH="0" baseline="0" dirty="0" smtClean="0">
                        <a:ln>
                          <a:noFill/>
                        </a:ln>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68580" marR="68580" marT="34290" marB="3429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21" name="角丸四角形 20"/>
          <p:cNvSpPr/>
          <p:nvPr/>
        </p:nvSpPr>
        <p:spPr>
          <a:xfrm>
            <a:off x="376105" y="1780527"/>
            <a:ext cx="8433622" cy="988733"/>
          </a:xfrm>
          <a:prstGeom prst="roundRect">
            <a:avLst/>
          </a:prstGeom>
          <a:solidFill>
            <a:schemeClr val="accent6">
              <a:lumMod val="20000"/>
              <a:lumOff val="8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3" name="角丸四角形 22"/>
          <p:cNvSpPr/>
          <p:nvPr/>
        </p:nvSpPr>
        <p:spPr>
          <a:xfrm>
            <a:off x="572647" y="1424565"/>
            <a:ext cx="4321086" cy="437802"/>
          </a:xfrm>
          <a:prstGeom prst="roundRect">
            <a:avLst/>
          </a:prstGeom>
          <a:solidFill>
            <a:schemeClr val="accent4">
              <a:lumMod val="20000"/>
              <a:lumOff val="80000"/>
            </a:schemeClr>
          </a:solid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7" name="テキスト ボックス 26"/>
          <p:cNvSpPr txBox="1"/>
          <p:nvPr/>
        </p:nvSpPr>
        <p:spPr>
          <a:xfrm>
            <a:off x="662644" y="1427104"/>
            <a:ext cx="4976156" cy="461665"/>
          </a:xfrm>
          <a:prstGeom prst="rect">
            <a:avLst/>
          </a:prstGeom>
          <a:noFill/>
          <a:ln>
            <a:noFill/>
          </a:ln>
        </p:spPr>
        <p:txBody>
          <a:bodyPr wrap="square" rtlCol="0">
            <a:spAutoFit/>
          </a:bodyPr>
          <a:lstStyle/>
          <a:p>
            <a:r>
              <a:rPr lang="ja-JP" altLang="en-US" sz="2400" dirty="0" smtClean="0"/>
              <a:t>概要（第</a:t>
            </a:r>
            <a:r>
              <a:rPr lang="en-US" altLang="ja-JP" sz="2400" dirty="0" smtClean="0"/>
              <a:t>75</a:t>
            </a:r>
            <a:r>
              <a:rPr lang="ja-JP" altLang="en-US" sz="2400" dirty="0" smtClean="0"/>
              <a:t>条、第</a:t>
            </a:r>
            <a:r>
              <a:rPr lang="en-US" altLang="ja-JP" sz="2400" dirty="0" smtClean="0"/>
              <a:t>76</a:t>
            </a:r>
            <a:r>
              <a:rPr lang="ja-JP" altLang="en-US" sz="2400" dirty="0" smtClean="0"/>
              <a:t>条、第</a:t>
            </a:r>
            <a:r>
              <a:rPr lang="en-US" altLang="ja-JP" sz="2400" dirty="0" smtClean="0"/>
              <a:t>78</a:t>
            </a:r>
            <a:r>
              <a:rPr lang="ja-JP" altLang="en-US" sz="2400" dirty="0" smtClean="0"/>
              <a:t>条）</a:t>
            </a:r>
            <a:endParaRPr lang="ja-JP" altLang="en-US" sz="2400" dirty="0"/>
          </a:p>
        </p:txBody>
      </p:sp>
      <p:sp>
        <p:nvSpPr>
          <p:cNvPr id="19" name="テキスト ボックス 18"/>
          <p:cNvSpPr txBox="1"/>
          <p:nvPr/>
        </p:nvSpPr>
        <p:spPr>
          <a:xfrm>
            <a:off x="504541" y="1887114"/>
            <a:ext cx="8305186" cy="830997"/>
          </a:xfrm>
          <a:prstGeom prst="rect">
            <a:avLst/>
          </a:prstGeom>
          <a:noFill/>
        </p:spPr>
        <p:txBody>
          <a:bodyPr wrap="square" rtlCol="0">
            <a:spAutoFit/>
          </a:bodyPr>
          <a:lstStyle/>
          <a:p>
            <a:r>
              <a:rPr lang="ja-JP" altLang="en-US" sz="2400" dirty="0" smtClean="0">
                <a:latin typeface="メイリオ" panose="020B0604030504040204" pitchFamily="50" charset="-128"/>
                <a:ea typeface="メイリオ" panose="020B0604030504040204" pitchFamily="50" charset="-128"/>
              </a:rPr>
              <a:t>設置する</a:t>
            </a:r>
            <a:r>
              <a:rPr lang="ja-JP" altLang="ja-JP" sz="2400" dirty="0" smtClean="0">
                <a:latin typeface="メイリオ" panose="020B0604030504040204" pitchFamily="50" charset="-128"/>
                <a:ea typeface="メイリオ" panose="020B0604030504040204" pitchFamily="50" charset="-128"/>
              </a:rPr>
              <a:t>揚水</a:t>
            </a:r>
            <a:r>
              <a:rPr lang="ja-JP" altLang="ja-JP" sz="2400" dirty="0">
                <a:latin typeface="メイリオ" panose="020B0604030504040204" pitchFamily="50" charset="-128"/>
                <a:ea typeface="メイリオ" panose="020B0604030504040204" pitchFamily="50" charset="-128"/>
              </a:rPr>
              <a:t>施設</a:t>
            </a:r>
            <a:r>
              <a:rPr lang="ja-JP" altLang="en-US" sz="2400" dirty="0">
                <a:latin typeface="メイリオ" panose="020B0604030504040204" pitchFamily="50" charset="-128"/>
                <a:ea typeface="メイリオ" panose="020B0604030504040204" pitchFamily="50" charset="-128"/>
              </a:rPr>
              <a:t>は許可の基準に適合しなければならない</a:t>
            </a:r>
            <a:r>
              <a:rPr lang="ja-JP" altLang="en-US" sz="2400" dirty="0" smtClean="0">
                <a:latin typeface="メイリオ" panose="020B0604030504040204" pitchFamily="50" charset="-128"/>
                <a:ea typeface="メイリオ" panose="020B0604030504040204" pitchFamily="50" charset="-128"/>
              </a:rPr>
              <a:t>。また</a:t>
            </a:r>
            <a:r>
              <a:rPr lang="ja-JP" altLang="en-US" sz="2400" dirty="0">
                <a:latin typeface="メイリオ" panose="020B0604030504040204" pitchFamily="50" charset="-128"/>
                <a:ea typeface="メイリオ" panose="020B0604030504040204" pitchFamily="50" charset="-128"/>
              </a:rPr>
              <a:t>、揚水施設等の変更時には変更</a:t>
            </a:r>
            <a:r>
              <a:rPr lang="ja-JP" altLang="en-US" sz="2400" dirty="0" smtClean="0">
                <a:latin typeface="メイリオ" panose="020B0604030504040204" pitchFamily="50" charset="-128"/>
                <a:ea typeface="メイリオ" panose="020B0604030504040204" pitchFamily="50" charset="-128"/>
              </a:rPr>
              <a:t>許可申請が必要。</a:t>
            </a:r>
            <a:endParaRPr lang="en-US" altLang="ja-JP" sz="2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8966066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角丸四角形 26"/>
          <p:cNvSpPr/>
          <p:nvPr/>
        </p:nvSpPr>
        <p:spPr>
          <a:xfrm>
            <a:off x="219713" y="3199946"/>
            <a:ext cx="8780203" cy="3309225"/>
          </a:xfrm>
          <a:prstGeom prst="roundRect">
            <a:avLst>
              <a:gd name="adj" fmla="val 7651"/>
            </a:avLst>
          </a:prstGeom>
          <a:noFill/>
          <a:ln w="254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39" name="角丸四角形 38"/>
          <p:cNvSpPr/>
          <p:nvPr/>
        </p:nvSpPr>
        <p:spPr>
          <a:xfrm>
            <a:off x="310924" y="1549501"/>
            <a:ext cx="8597840" cy="1344892"/>
          </a:xfrm>
          <a:prstGeom prst="roundRect">
            <a:avLst/>
          </a:prstGeom>
          <a:solidFill>
            <a:schemeClr val="accent6">
              <a:lumMod val="20000"/>
              <a:lumOff val="8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40" name="角丸四角形 39"/>
          <p:cNvSpPr/>
          <p:nvPr/>
        </p:nvSpPr>
        <p:spPr>
          <a:xfrm>
            <a:off x="377322" y="1313784"/>
            <a:ext cx="3235947" cy="449247"/>
          </a:xfrm>
          <a:prstGeom prst="roundRect">
            <a:avLst/>
          </a:prstGeom>
          <a:solidFill>
            <a:schemeClr val="accent4">
              <a:lumMod val="20000"/>
              <a:lumOff val="80000"/>
            </a:schemeClr>
          </a:solid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 name="タイトル 1"/>
          <p:cNvSpPr>
            <a:spLocks noGrp="1"/>
          </p:cNvSpPr>
          <p:nvPr>
            <p:ph type="title"/>
          </p:nvPr>
        </p:nvSpPr>
        <p:spPr>
          <a:xfrm>
            <a:off x="318100" y="216356"/>
            <a:ext cx="8515350" cy="1134149"/>
          </a:xfrm>
        </p:spPr>
        <p:txBody>
          <a:bodyPr>
            <a:noAutofit/>
          </a:bodyPr>
          <a:lstStyle/>
          <a:p>
            <a:r>
              <a:rPr lang="ja-JP" altLang="en-US" sz="3600" dirty="0"/>
              <a:t>地下水採取</a:t>
            </a:r>
            <a:r>
              <a:rPr lang="ja-JP" altLang="en-US" sz="3600" dirty="0" smtClean="0"/>
              <a:t>規制</a:t>
            </a:r>
            <a:r>
              <a:rPr lang="en-US" altLang="ja-JP" sz="3600" dirty="0" smtClean="0"/>
              <a:t/>
            </a:r>
            <a:br>
              <a:rPr lang="en-US" altLang="ja-JP" sz="3600" dirty="0" smtClean="0"/>
            </a:br>
            <a:r>
              <a:rPr lang="ja-JP" altLang="en-US" sz="3600" dirty="0" smtClean="0"/>
              <a:t>～</a:t>
            </a:r>
            <a:r>
              <a:rPr lang="ja-JP" altLang="ja-JP" sz="3600" dirty="0"/>
              <a:t>軽微な変更は許可制から届出制へ</a:t>
            </a:r>
            <a:r>
              <a:rPr lang="ja-JP" altLang="en-US" sz="3600" dirty="0"/>
              <a:t>～</a:t>
            </a:r>
          </a:p>
        </p:txBody>
      </p:sp>
      <p:sp>
        <p:nvSpPr>
          <p:cNvPr id="6" name="テキスト ボックス 5"/>
          <p:cNvSpPr txBox="1"/>
          <p:nvPr/>
        </p:nvSpPr>
        <p:spPr>
          <a:xfrm>
            <a:off x="387430" y="1787251"/>
            <a:ext cx="8467905" cy="1107996"/>
          </a:xfrm>
          <a:prstGeom prst="rect">
            <a:avLst/>
          </a:prstGeom>
          <a:noFill/>
        </p:spPr>
        <p:txBody>
          <a:bodyPr wrap="square" rtlCol="0">
            <a:spAutoFit/>
          </a:bodyPr>
          <a:lstStyle/>
          <a:p>
            <a:r>
              <a:rPr lang="ja-JP" altLang="en-US" sz="2200" dirty="0" smtClean="0">
                <a:latin typeface="メイリオ" panose="020B0604030504040204" pitchFamily="50" charset="-128"/>
                <a:ea typeface="メイリオ" panose="020B0604030504040204" pitchFamily="50" charset="-128"/>
              </a:rPr>
              <a:t>揚水</a:t>
            </a:r>
            <a:r>
              <a:rPr lang="ja-JP" altLang="en-US" sz="2200" dirty="0">
                <a:latin typeface="メイリオ" panose="020B0604030504040204" pitchFamily="50" charset="-128"/>
                <a:ea typeface="メイリオ" panose="020B0604030504040204" pitchFamily="50" charset="-128"/>
              </a:rPr>
              <a:t>施設</a:t>
            </a:r>
            <a:r>
              <a:rPr lang="ja-JP" altLang="en-US" sz="2200" dirty="0" smtClean="0">
                <a:latin typeface="メイリオ" panose="020B0604030504040204" pitchFamily="50" charset="-128"/>
                <a:ea typeface="メイリオ" panose="020B0604030504040204" pitchFamily="50" charset="-128"/>
              </a:rPr>
              <a:t>におけ</a:t>
            </a:r>
            <a:r>
              <a:rPr lang="ja-JP" altLang="en-US" sz="2200" dirty="0">
                <a:latin typeface="メイリオ" panose="020B0604030504040204" pitchFamily="50" charset="-128"/>
                <a:ea typeface="メイリオ" panose="020B0604030504040204" pitchFamily="50" charset="-128"/>
              </a:rPr>
              <a:t>る</a:t>
            </a:r>
            <a:r>
              <a:rPr lang="ja-JP" altLang="ja-JP" sz="2200" dirty="0" smtClean="0">
                <a:latin typeface="メイリオ" panose="020B0604030504040204" pitchFamily="50" charset="-128"/>
                <a:ea typeface="メイリオ" panose="020B0604030504040204" pitchFamily="50" charset="-128"/>
              </a:rPr>
              <a:t>許可</a:t>
            </a:r>
            <a:r>
              <a:rPr lang="ja-JP" altLang="ja-JP" sz="2200" dirty="0">
                <a:latin typeface="メイリオ" panose="020B0604030504040204" pitchFamily="50" charset="-128"/>
                <a:ea typeface="メイリオ" panose="020B0604030504040204" pitchFamily="50" charset="-128"/>
              </a:rPr>
              <a:t>事項の変更のうち、採取予定量を減少させる変更など既に受けた許可に係る事項を超えない範囲の変更については、許可から届出とするよう</a:t>
            </a:r>
            <a:r>
              <a:rPr lang="ja-JP" altLang="ja-JP" sz="2200" dirty="0" smtClean="0">
                <a:latin typeface="メイリオ" panose="020B0604030504040204" pitchFamily="50" charset="-128"/>
                <a:ea typeface="メイリオ" panose="020B0604030504040204" pitchFamily="50" charset="-128"/>
              </a:rPr>
              <a:t>改めた</a:t>
            </a:r>
            <a:r>
              <a:rPr lang="ja-JP" altLang="ja-JP" sz="2200" dirty="0">
                <a:latin typeface="メイリオ" panose="020B0604030504040204" pitchFamily="50" charset="-128"/>
                <a:ea typeface="メイリオ" panose="020B0604030504040204" pitchFamily="50" charset="-128"/>
              </a:rPr>
              <a:t>。</a:t>
            </a:r>
            <a:endParaRPr lang="ja-JP" altLang="en-US" sz="2200" dirty="0">
              <a:latin typeface="メイリオ" panose="020B0604030504040204" pitchFamily="50" charset="-128"/>
              <a:ea typeface="メイリオ" panose="020B0604030504040204" pitchFamily="50" charset="-128"/>
            </a:endParaRPr>
          </a:p>
        </p:txBody>
      </p:sp>
      <p:sp>
        <p:nvSpPr>
          <p:cNvPr id="7" name="テキスト ボックス 6"/>
          <p:cNvSpPr txBox="1"/>
          <p:nvPr/>
        </p:nvSpPr>
        <p:spPr>
          <a:xfrm>
            <a:off x="387430" y="1325586"/>
            <a:ext cx="3507610" cy="461665"/>
          </a:xfrm>
          <a:prstGeom prst="rect">
            <a:avLst/>
          </a:prstGeom>
          <a:noFill/>
          <a:ln>
            <a:noFill/>
          </a:ln>
        </p:spPr>
        <p:txBody>
          <a:bodyPr wrap="square" rtlCol="0">
            <a:spAutoFit/>
          </a:bodyPr>
          <a:lstStyle/>
          <a:p>
            <a:r>
              <a:rPr lang="ja-JP" altLang="en-US" sz="2400" dirty="0"/>
              <a:t>改正</a:t>
            </a:r>
            <a:r>
              <a:rPr lang="ja-JP" altLang="en-US" sz="2400" dirty="0" smtClean="0"/>
              <a:t>概要（規則第</a:t>
            </a:r>
            <a:r>
              <a:rPr lang="en-US" altLang="ja-JP" sz="2400" dirty="0" smtClean="0"/>
              <a:t>70</a:t>
            </a:r>
            <a:r>
              <a:rPr lang="ja-JP" altLang="en-US" sz="2400" dirty="0" smtClean="0"/>
              <a:t>条）</a:t>
            </a:r>
            <a:endParaRPr lang="ja-JP" altLang="en-US" sz="2400" dirty="0"/>
          </a:p>
        </p:txBody>
      </p:sp>
      <p:sp>
        <p:nvSpPr>
          <p:cNvPr id="12" name="角丸四角形 11"/>
          <p:cNvSpPr/>
          <p:nvPr/>
        </p:nvSpPr>
        <p:spPr>
          <a:xfrm>
            <a:off x="377322" y="3051933"/>
            <a:ext cx="4674072" cy="394418"/>
          </a:xfrm>
          <a:prstGeom prst="roundRect">
            <a:avLst/>
          </a:prstGeom>
          <a:solidFill>
            <a:schemeClr val="accent4">
              <a:lumMod val="20000"/>
              <a:lumOff val="80000"/>
            </a:schemeClr>
          </a:solid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3" name="テキスト ボックス 12"/>
          <p:cNvSpPr txBox="1"/>
          <p:nvPr/>
        </p:nvSpPr>
        <p:spPr>
          <a:xfrm>
            <a:off x="411655" y="3020635"/>
            <a:ext cx="5270053" cy="461665"/>
          </a:xfrm>
          <a:prstGeom prst="rect">
            <a:avLst/>
          </a:prstGeom>
          <a:noFill/>
          <a:ln>
            <a:noFill/>
          </a:ln>
        </p:spPr>
        <p:txBody>
          <a:bodyPr wrap="square" rtlCol="0">
            <a:spAutoFit/>
          </a:bodyPr>
          <a:lstStyle/>
          <a:p>
            <a:r>
              <a:rPr lang="ja-JP" altLang="en-US" sz="2400" dirty="0"/>
              <a:t>改正後</a:t>
            </a:r>
            <a:r>
              <a:rPr lang="ja-JP" altLang="en-US" sz="2400" dirty="0">
                <a:solidFill>
                  <a:srgbClr val="FF0000"/>
                </a:solidFill>
              </a:rPr>
              <a:t>～手続きの一部が変更～</a:t>
            </a:r>
          </a:p>
        </p:txBody>
      </p:sp>
      <p:sp>
        <p:nvSpPr>
          <p:cNvPr id="14" name="テキスト ボックス 13"/>
          <p:cNvSpPr txBox="1"/>
          <p:nvPr/>
        </p:nvSpPr>
        <p:spPr>
          <a:xfrm>
            <a:off x="290843" y="4276013"/>
            <a:ext cx="1800986" cy="1554272"/>
          </a:xfrm>
          <a:prstGeom prst="rect">
            <a:avLst/>
          </a:prstGeom>
          <a:noFill/>
          <a:ln>
            <a:solidFill>
              <a:schemeClr val="tx1"/>
            </a:solidFill>
          </a:ln>
        </p:spPr>
        <p:txBody>
          <a:bodyPr wrap="square" rtlCol="0">
            <a:spAutoFit/>
          </a:bodyPr>
          <a:lstStyle/>
          <a:p>
            <a:r>
              <a:rPr lang="ja-JP" altLang="en-US" sz="1900" dirty="0">
                <a:solidFill>
                  <a:schemeClr val="tx1">
                    <a:lumMod val="75000"/>
                    <a:lumOff val="25000"/>
                  </a:schemeClr>
                </a:solidFill>
                <a:latin typeface="ＭＳ Ｐゴシック" panose="020B0600070205080204" pitchFamily="50" charset="-128"/>
                <a:ea typeface="ＭＳ Ｐゴシック" panose="020B0600070205080204" pitchFamily="50" charset="-128"/>
              </a:rPr>
              <a:t>・</a:t>
            </a:r>
            <a:r>
              <a:rPr lang="ja-JP" altLang="ja-JP" sz="1900" dirty="0">
                <a:solidFill>
                  <a:schemeClr val="tx1">
                    <a:lumMod val="75000"/>
                    <a:lumOff val="25000"/>
                  </a:schemeClr>
                </a:solidFill>
                <a:latin typeface="メイリオ" panose="020B0604030504040204" pitchFamily="50" charset="-128"/>
                <a:ea typeface="メイリオ" panose="020B0604030504040204" pitchFamily="50" charset="-128"/>
              </a:rPr>
              <a:t>揚水施設の数、位置及び構造</a:t>
            </a:r>
            <a:endParaRPr lang="en-US" altLang="ja-JP" sz="1900" dirty="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1900"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ja-JP" sz="1900" dirty="0">
                <a:solidFill>
                  <a:schemeClr val="tx1">
                    <a:lumMod val="75000"/>
                    <a:lumOff val="25000"/>
                  </a:schemeClr>
                </a:solidFill>
                <a:latin typeface="メイリオ" panose="020B0604030504040204" pitchFamily="50" charset="-128"/>
                <a:ea typeface="メイリオ" panose="020B0604030504040204" pitchFamily="50" charset="-128"/>
              </a:rPr>
              <a:t>地下水</a:t>
            </a:r>
            <a:r>
              <a:rPr lang="ja-JP" altLang="ja-JP" sz="1900" dirty="0" smtClean="0">
                <a:solidFill>
                  <a:schemeClr val="tx1">
                    <a:lumMod val="75000"/>
                    <a:lumOff val="25000"/>
                  </a:schemeClr>
                </a:solidFill>
                <a:latin typeface="メイリオ" panose="020B0604030504040204" pitchFamily="50" charset="-128"/>
                <a:ea typeface="メイリオ" panose="020B0604030504040204" pitchFamily="50" charset="-128"/>
              </a:rPr>
              <a:t>の</a:t>
            </a:r>
            <a:endParaRPr lang="en-US" altLang="ja-JP" sz="19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ja-JP" sz="1900" dirty="0" smtClean="0">
                <a:solidFill>
                  <a:schemeClr val="tx1">
                    <a:lumMod val="75000"/>
                    <a:lumOff val="25000"/>
                  </a:schemeClr>
                </a:solidFill>
                <a:latin typeface="メイリオ" panose="020B0604030504040204" pitchFamily="50" charset="-128"/>
                <a:ea typeface="メイリオ" panose="020B0604030504040204" pitchFamily="50" charset="-128"/>
              </a:rPr>
              <a:t>採取予定量</a:t>
            </a:r>
            <a:endParaRPr lang="en-US" altLang="ja-JP" sz="19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ja-JP" sz="1900" dirty="0" smtClean="0">
                <a:solidFill>
                  <a:schemeClr val="tx1">
                    <a:lumMod val="75000"/>
                    <a:lumOff val="25000"/>
                  </a:schemeClr>
                </a:solidFill>
                <a:latin typeface="メイリオ" panose="020B0604030504040204" pitchFamily="50" charset="-128"/>
                <a:ea typeface="メイリオ" panose="020B0604030504040204" pitchFamily="50" charset="-128"/>
              </a:rPr>
              <a:t>及び用途</a:t>
            </a:r>
            <a:endParaRPr lang="ja-JP" altLang="en-US" sz="1900" dirty="0">
              <a:latin typeface="メイリオ" panose="020B0604030504040204" pitchFamily="50" charset="-128"/>
              <a:ea typeface="メイリオ" panose="020B0604030504040204" pitchFamily="50" charset="-128"/>
            </a:endParaRPr>
          </a:p>
        </p:txBody>
      </p:sp>
      <p:sp>
        <p:nvSpPr>
          <p:cNvPr id="17" name="角丸四角形 16"/>
          <p:cNvSpPr/>
          <p:nvPr/>
        </p:nvSpPr>
        <p:spPr>
          <a:xfrm>
            <a:off x="2416963" y="3589669"/>
            <a:ext cx="4593441" cy="370479"/>
          </a:xfrm>
          <a:prstGeom prst="roundRect">
            <a:avLst/>
          </a:prstGeom>
          <a:solidFill>
            <a:schemeClr val="accent5">
              <a:lumMod val="20000"/>
              <a:lumOff val="8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8" name="テキスト ボックス 17"/>
          <p:cNvSpPr txBox="1"/>
          <p:nvPr/>
        </p:nvSpPr>
        <p:spPr>
          <a:xfrm>
            <a:off x="2433434" y="3553516"/>
            <a:ext cx="4669221" cy="430887"/>
          </a:xfrm>
          <a:prstGeom prst="rect">
            <a:avLst/>
          </a:prstGeom>
          <a:noFill/>
          <a:ln>
            <a:noFill/>
          </a:ln>
        </p:spPr>
        <p:txBody>
          <a:bodyPr wrap="square" rtlCol="0">
            <a:spAutoFit/>
          </a:bodyPr>
          <a:lstStyle/>
          <a:p>
            <a:r>
              <a:rPr lang="ja-JP" altLang="ja-JP" sz="2200" dirty="0" smtClean="0"/>
              <a:t>変更許可から変更届出制となる事項</a:t>
            </a:r>
            <a:endParaRPr lang="ja-JP" altLang="ja-JP" sz="2200" dirty="0"/>
          </a:p>
        </p:txBody>
      </p:sp>
      <p:sp>
        <p:nvSpPr>
          <p:cNvPr id="20" name="テキスト ボックス 19"/>
          <p:cNvSpPr txBox="1"/>
          <p:nvPr/>
        </p:nvSpPr>
        <p:spPr>
          <a:xfrm>
            <a:off x="2611909" y="4077736"/>
            <a:ext cx="4437603" cy="2431435"/>
          </a:xfrm>
          <a:prstGeom prst="rect">
            <a:avLst/>
          </a:prstGeom>
          <a:noFill/>
        </p:spPr>
        <p:txBody>
          <a:bodyPr wrap="square" rtlCol="0">
            <a:spAutoFit/>
          </a:bodyPr>
          <a:lstStyle/>
          <a:p>
            <a:r>
              <a:rPr lang="ja-JP" altLang="en-US" sz="1900" dirty="0" smtClean="0">
                <a:solidFill>
                  <a:srgbClr val="FF0000"/>
                </a:solidFill>
                <a:latin typeface="メイリオ" panose="020B0604030504040204" pitchFamily="50" charset="-128"/>
                <a:ea typeface="メイリオ" panose="020B0604030504040204" pitchFamily="50" charset="-128"/>
              </a:rPr>
              <a:t>変更内容の</a:t>
            </a:r>
            <a:r>
              <a:rPr lang="ja-JP" altLang="en-US" sz="1900" dirty="0">
                <a:solidFill>
                  <a:srgbClr val="FF0000"/>
                </a:solidFill>
                <a:latin typeface="メイリオ" panose="020B0604030504040204" pitchFamily="50" charset="-128"/>
                <a:ea typeface="メイリオ" panose="020B0604030504040204" pitchFamily="50" charset="-128"/>
              </a:rPr>
              <a:t>うち、</a:t>
            </a:r>
            <a:r>
              <a:rPr lang="ja-JP" altLang="ja-JP" sz="1900" dirty="0">
                <a:solidFill>
                  <a:srgbClr val="FF0000"/>
                </a:solidFill>
                <a:latin typeface="メイリオ" panose="020B0604030504040204" pitchFamily="50" charset="-128"/>
                <a:ea typeface="メイリオ" panose="020B0604030504040204" pitchFamily="50" charset="-128"/>
              </a:rPr>
              <a:t>既に受けた許可</a:t>
            </a:r>
            <a:r>
              <a:rPr lang="ja-JP" altLang="ja-JP" sz="1900" dirty="0" smtClean="0">
                <a:solidFill>
                  <a:srgbClr val="FF0000"/>
                </a:solidFill>
                <a:latin typeface="メイリオ" panose="020B0604030504040204" pitchFamily="50" charset="-128"/>
                <a:ea typeface="メイリオ" panose="020B0604030504040204" pitchFamily="50" charset="-128"/>
              </a:rPr>
              <a:t>に</a:t>
            </a:r>
            <a:endParaRPr lang="en-US" altLang="ja-JP" sz="1900" dirty="0" smtClean="0">
              <a:solidFill>
                <a:srgbClr val="FF0000"/>
              </a:solidFill>
              <a:latin typeface="メイリオ" panose="020B0604030504040204" pitchFamily="50" charset="-128"/>
              <a:ea typeface="メイリオ" panose="020B0604030504040204" pitchFamily="50" charset="-128"/>
            </a:endParaRPr>
          </a:p>
          <a:p>
            <a:r>
              <a:rPr lang="ja-JP" altLang="ja-JP" sz="1900" dirty="0" smtClean="0">
                <a:solidFill>
                  <a:srgbClr val="FF0000"/>
                </a:solidFill>
                <a:latin typeface="メイリオ" panose="020B0604030504040204" pitchFamily="50" charset="-128"/>
                <a:ea typeface="メイリオ" panose="020B0604030504040204" pitchFamily="50" charset="-128"/>
              </a:rPr>
              <a:t>係る</a:t>
            </a:r>
            <a:r>
              <a:rPr lang="ja-JP" altLang="ja-JP" sz="1900" dirty="0">
                <a:solidFill>
                  <a:srgbClr val="FF0000"/>
                </a:solidFill>
                <a:latin typeface="メイリオ" panose="020B0604030504040204" pitchFamily="50" charset="-128"/>
                <a:ea typeface="メイリオ" panose="020B0604030504040204" pitchFamily="50" charset="-128"/>
              </a:rPr>
              <a:t>事項を超えない範囲の変更</a:t>
            </a:r>
            <a:endParaRPr lang="en-US" altLang="ja-JP" sz="1900" dirty="0">
              <a:solidFill>
                <a:srgbClr val="FF0000"/>
              </a:solidFill>
              <a:latin typeface="メイリオ" panose="020B0604030504040204" pitchFamily="50" charset="-128"/>
              <a:ea typeface="メイリオ" panose="020B0604030504040204" pitchFamily="50" charset="-128"/>
            </a:endParaRPr>
          </a:p>
          <a:p>
            <a:r>
              <a:rPr lang="ja-JP" altLang="en-US" sz="1900" dirty="0" smtClean="0">
                <a:latin typeface="メイリオ" panose="020B0604030504040204" pitchFamily="50" charset="-128"/>
                <a:ea typeface="メイリオ" panose="020B0604030504040204" pitchFamily="50" charset="-128"/>
              </a:rPr>
              <a:t>例</a:t>
            </a:r>
            <a:r>
              <a:rPr lang="en-US" altLang="ja-JP" sz="1900" dirty="0" smtClean="0">
                <a:latin typeface="メイリオ" panose="020B0604030504040204" pitchFamily="50" charset="-128"/>
                <a:ea typeface="メイリオ" panose="020B0604030504040204" pitchFamily="50" charset="-128"/>
              </a:rPr>
              <a:t>)</a:t>
            </a:r>
            <a:r>
              <a:rPr lang="ja-JP" altLang="en-US" sz="1900" dirty="0" smtClean="0">
                <a:latin typeface="メイリオ" panose="020B0604030504040204" pitchFamily="50" charset="-128"/>
                <a:ea typeface="メイリオ" panose="020B0604030504040204" pitchFamily="50" charset="-128"/>
              </a:rPr>
              <a:t>・</a:t>
            </a:r>
            <a:r>
              <a:rPr lang="ja-JP" altLang="ja-JP" sz="1900" dirty="0" smtClean="0">
                <a:latin typeface="メイリオ" panose="020B0604030504040204" pitchFamily="50" charset="-128"/>
                <a:ea typeface="メイリオ" panose="020B0604030504040204" pitchFamily="50" charset="-128"/>
              </a:rPr>
              <a:t>揚水</a:t>
            </a:r>
            <a:r>
              <a:rPr lang="ja-JP" altLang="ja-JP" sz="1900" dirty="0">
                <a:latin typeface="メイリオ" panose="020B0604030504040204" pitchFamily="50" charset="-128"/>
                <a:ea typeface="メイリオ" panose="020B0604030504040204" pitchFamily="50" charset="-128"/>
              </a:rPr>
              <a:t>施設の数を減らす</a:t>
            </a:r>
            <a:r>
              <a:rPr lang="ja-JP" altLang="ja-JP" sz="1900" dirty="0" smtClean="0">
                <a:latin typeface="メイリオ" panose="020B0604030504040204" pitchFamily="50" charset="-128"/>
                <a:ea typeface="メイリオ" panose="020B0604030504040204" pitchFamily="50" charset="-128"/>
              </a:rPr>
              <a:t>変更</a:t>
            </a:r>
            <a:endParaRPr lang="en-US" altLang="ja-JP" sz="1900" dirty="0">
              <a:latin typeface="メイリオ" panose="020B0604030504040204" pitchFamily="50" charset="-128"/>
              <a:ea typeface="メイリオ" panose="020B0604030504040204" pitchFamily="50" charset="-128"/>
            </a:endParaRPr>
          </a:p>
          <a:p>
            <a:r>
              <a:rPr lang="ja-JP" altLang="en-US" sz="1900" dirty="0" smtClean="0">
                <a:latin typeface="メイリオ" panose="020B0604030504040204" pitchFamily="50" charset="-128"/>
                <a:ea typeface="メイリオ" panose="020B0604030504040204" pitchFamily="50" charset="-128"/>
              </a:rPr>
              <a:t>　 ・</a:t>
            </a:r>
            <a:r>
              <a:rPr lang="ja-JP" altLang="ja-JP" sz="1900" dirty="0">
                <a:latin typeface="メイリオ" panose="020B0604030504040204" pitchFamily="50" charset="-128"/>
                <a:ea typeface="メイリオ" panose="020B0604030504040204" pitchFamily="50" charset="-128"/>
              </a:rPr>
              <a:t>地下水採取予定量を減らす</a:t>
            </a:r>
            <a:r>
              <a:rPr lang="ja-JP" altLang="ja-JP" sz="1900" dirty="0" smtClean="0">
                <a:latin typeface="メイリオ" panose="020B0604030504040204" pitchFamily="50" charset="-128"/>
                <a:ea typeface="メイリオ" panose="020B0604030504040204" pitchFamily="50" charset="-128"/>
              </a:rPr>
              <a:t>変更</a:t>
            </a:r>
            <a:endParaRPr lang="en-US" altLang="ja-JP" sz="1900" dirty="0" smtClean="0">
              <a:latin typeface="メイリオ" panose="020B0604030504040204" pitchFamily="50" charset="-128"/>
              <a:ea typeface="メイリオ" panose="020B0604030504040204" pitchFamily="50" charset="-128"/>
            </a:endParaRPr>
          </a:p>
          <a:p>
            <a:r>
              <a:rPr lang="ja-JP" altLang="en-US" sz="1900" dirty="0">
                <a:latin typeface="メイリオ" panose="020B0604030504040204" pitchFamily="50" charset="-128"/>
                <a:ea typeface="メイリオ" panose="020B0604030504040204" pitchFamily="50" charset="-128"/>
              </a:rPr>
              <a:t>　</a:t>
            </a:r>
            <a:r>
              <a:rPr lang="ja-JP" altLang="en-US" sz="1900" dirty="0" smtClean="0">
                <a:latin typeface="メイリオ" panose="020B0604030504040204" pitchFamily="50" charset="-128"/>
                <a:ea typeface="メイリオ" panose="020B0604030504040204" pitchFamily="50" charset="-128"/>
              </a:rPr>
              <a:t> ・</a:t>
            </a:r>
            <a:r>
              <a:rPr lang="ja-JP" altLang="en-US" sz="1900" dirty="0">
                <a:latin typeface="メイリオ" panose="020B0604030504040204" pitchFamily="50" charset="-128"/>
                <a:ea typeface="メイリオ" panose="020B0604030504040204" pitchFamily="50" charset="-128"/>
              </a:rPr>
              <a:t>揚水機の吐出口の断面積の</a:t>
            </a:r>
            <a:r>
              <a:rPr lang="ja-JP" altLang="en-US" sz="1900" dirty="0" smtClean="0">
                <a:latin typeface="メイリオ" panose="020B0604030504040204" pitchFamily="50" charset="-128"/>
                <a:ea typeface="メイリオ" panose="020B0604030504040204" pitchFamily="50" charset="-128"/>
              </a:rPr>
              <a:t>合計</a:t>
            </a:r>
            <a:r>
              <a:rPr lang="ja-JP" altLang="en-US" sz="1900" dirty="0">
                <a:latin typeface="メイリオ" panose="020B0604030504040204" pitchFamily="50" charset="-128"/>
                <a:ea typeface="メイリオ" panose="020B0604030504040204" pitchFamily="50" charset="-128"/>
              </a:rPr>
              <a:t>　</a:t>
            </a:r>
            <a:endParaRPr lang="en-US" altLang="ja-JP" sz="1900" dirty="0">
              <a:latin typeface="メイリオ" panose="020B0604030504040204" pitchFamily="50" charset="-128"/>
              <a:ea typeface="メイリオ" panose="020B0604030504040204" pitchFamily="50" charset="-128"/>
            </a:endParaRPr>
          </a:p>
          <a:p>
            <a:r>
              <a:rPr lang="ja-JP" altLang="en-US" sz="1900" dirty="0">
                <a:latin typeface="メイリオ" panose="020B0604030504040204" pitchFamily="50" charset="-128"/>
                <a:ea typeface="メイリオ" panose="020B0604030504040204" pitchFamily="50" charset="-128"/>
              </a:rPr>
              <a:t>　</a:t>
            </a:r>
            <a:r>
              <a:rPr lang="ja-JP" altLang="en-US" sz="1900" dirty="0" smtClean="0">
                <a:latin typeface="メイリオ" panose="020B0604030504040204" pitchFamily="50" charset="-128"/>
                <a:ea typeface="メイリオ" panose="020B0604030504040204" pitchFamily="50" charset="-128"/>
              </a:rPr>
              <a:t>　 を小さく</a:t>
            </a:r>
            <a:r>
              <a:rPr lang="ja-JP" altLang="en-US" sz="1900" dirty="0">
                <a:latin typeface="メイリオ" panose="020B0604030504040204" pitchFamily="50" charset="-128"/>
                <a:ea typeface="メイリオ" panose="020B0604030504040204" pitchFamily="50" charset="-128"/>
              </a:rPr>
              <a:t>する</a:t>
            </a:r>
            <a:r>
              <a:rPr lang="ja-JP" altLang="en-US" sz="1900" dirty="0" smtClean="0">
                <a:latin typeface="メイリオ" panose="020B0604030504040204" pitchFamily="50" charset="-128"/>
                <a:ea typeface="メイリオ" panose="020B0604030504040204" pitchFamily="50" charset="-128"/>
              </a:rPr>
              <a:t>変更</a:t>
            </a:r>
            <a:endParaRPr lang="en-US" altLang="ja-JP" sz="1900" dirty="0" smtClean="0">
              <a:latin typeface="メイリオ" panose="020B0604030504040204" pitchFamily="50" charset="-128"/>
              <a:ea typeface="メイリオ" panose="020B0604030504040204" pitchFamily="50" charset="-128"/>
            </a:endParaRPr>
          </a:p>
          <a:p>
            <a:r>
              <a:rPr lang="ja-JP" altLang="en-US" sz="1900" dirty="0">
                <a:latin typeface="メイリオ" panose="020B0604030504040204" pitchFamily="50" charset="-128"/>
                <a:ea typeface="メイリオ" panose="020B0604030504040204" pitchFamily="50" charset="-128"/>
              </a:rPr>
              <a:t>　</a:t>
            </a:r>
            <a:r>
              <a:rPr lang="ja-JP" altLang="en-US" sz="1900" dirty="0" smtClean="0">
                <a:latin typeface="メイリオ" panose="020B0604030504040204" pitchFamily="50" charset="-128"/>
                <a:ea typeface="メイリオ" panose="020B0604030504040204" pitchFamily="50" charset="-128"/>
              </a:rPr>
              <a:t> ・</a:t>
            </a:r>
            <a:r>
              <a:rPr lang="ja-JP" altLang="en-US" sz="1900" dirty="0">
                <a:latin typeface="メイリオ" panose="020B0604030504040204" pitchFamily="50" charset="-128"/>
                <a:ea typeface="メイリオ" panose="020B0604030504040204" pitchFamily="50" charset="-128"/>
              </a:rPr>
              <a:t>揚水機の原動機の定格出力を</a:t>
            </a:r>
            <a:endParaRPr lang="en-US" altLang="ja-JP" sz="1900" dirty="0">
              <a:latin typeface="メイリオ" panose="020B0604030504040204" pitchFamily="50" charset="-128"/>
              <a:ea typeface="メイリオ" panose="020B0604030504040204" pitchFamily="50" charset="-128"/>
            </a:endParaRPr>
          </a:p>
          <a:p>
            <a:r>
              <a:rPr lang="ja-JP" altLang="en-US" sz="1900" dirty="0">
                <a:latin typeface="メイリオ" panose="020B0604030504040204" pitchFamily="50" charset="-128"/>
                <a:ea typeface="メイリオ" panose="020B0604030504040204" pitchFamily="50" charset="-128"/>
              </a:rPr>
              <a:t>　　</a:t>
            </a:r>
            <a:r>
              <a:rPr lang="ja-JP" altLang="en-US" sz="1900" dirty="0" smtClean="0">
                <a:latin typeface="メイリオ" panose="020B0604030504040204" pitchFamily="50" charset="-128"/>
                <a:ea typeface="メイリオ" panose="020B0604030504040204" pitchFamily="50" charset="-128"/>
              </a:rPr>
              <a:t> 下げる</a:t>
            </a:r>
            <a:r>
              <a:rPr lang="ja-JP" altLang="en-US" sz="1900" dirty="0">
                <a:latin typeface="メイリオ" panose="020B0604030504040204" pitchFamily="50" charset="-128"/>
                <a:ea typeface="メイリオ" panose="020B0604030504040204" pitchFamily="50" charset="-128"/>
              </a:rPr>
              <a:t>変更</a:t>
            </a:r>
            <a:endParaRPr lang="en-US" altLang="ja-JP" sz="1900" dirty="0">
              <a:latin typeface="メイリオ" panose="020B0604030504040204" pitchFamily="50" charset="-128"/>
              <a:ea typeface="メイリオ" panose="020B0604030504040204" pitchFamily="50" charset="-128"/>
            </a:endParaRPr>
          </a:p>
        </p:txBody>
      </p:sp>
      <p:sp>
        <p:nvSpPr>
          <p:cNvPr id="21" name="テキスト ボックス 20"/>
          <p:cNvSpPr txBox="1"/>
          <p:nvPr/>
        </p:nvSpPr>
        <p:spPr>
          <a:xfrm>
            <a:off x="7340678" y="4624619"/>
            <a:ext cx="1766264" cy="969496"/>
          </a:xfrm>
          <a:prstGeom prst="rect">
            <a:avLst/>
          </a:prstGeom>
          <a:noFill/>
        </p:spPr>
        <p:txBody>
          <a:bodyPr wrap="square" rtlCol="0">
            <a:spAutoFit/>
          </a:bodyPr>
          <a:lstStyle/>
          <a:p>
            <a:r>
              <a:rPr lang="ja-JP" altLang="ja-JP" sz="1900" dirty="0">
                <a:solidFill>
                  <a:srgbClr val="FF0000"/>
                </a:solidFill>
                <a:latin typeface="メイリオ" panose="020B0604030504040204" pitchFamily="50" charset="-128"/>
                <a:ea typeface="メイリオ" panose="020B0604030504040204" pitchFamily="50" charset="-128"/>
              </a:rPr>
              <a:t>変更した</a:t>
            </a:r>
            <a:r>
              <a:rPr lang="ja-JP" altLang="ja-JP" sz="1900" dirty="0" smtClean="0">
                <a:solidFill>
                  <a:srgbClr val="FF0000"/>
                </a:solidFill>
                <a:latin typeface="メイリオ" panose="020B0604030504040204" pitchFamily="50" charset="-128"/>
                <a:ea typeface="メイリオ" panose="020B0604030504040204" pitchFamily="50" charset="-128"/>
              </a:rPr>
              <a:t>日</a:t>
            </a:r>
            <a:endParaRPr lang="en-US" altLang="ja-JP" sz="1900" dirty="0" smtClean="0">
              <a:solidFill>
                <a:srgbClr val="FF0000"/>
              </a:solidFill>
              <a:latin typeface="メイリオ" panose="020B0604030504040204" pitchFamily="50" charset="-128"/>
              <a:ea typeface="メイリオ" panose="020B0604030504040204" pitchFamily="50" charset="-128"/>
            </a:endParaRPr>
          </a:p>
          <a:p>
            <a:r>
              <a:rPr lang="ja-JP" altLang="ja-JP" sz="1900" dirty="0" smtClean="0">
                <a:solidFill>
                  <a:srgbClr val="FF0000"/>
                </a:solidFill>
                <a:latin typeface="メイリオ" panose="020B0604030504040204" pitchFamily="50" charset="-128"/>
                <a:ea typeface="メイリオ" panose="020B0604030504040204" pitchFamily="50" charset="-128"/>
              </a:rPr>
              <a:t>から</a:t>
            </a:r>
            <a:r>
              <a:rPr lang="en-US" altLang="ja-JP" sz="1900" dirty="0">
                <a:solidFill>
                  <a:srgbClr val="FF0000"/>
                </a:solidFill>
                <a:latin typeface="メイリオ" panose="020B0604030504040204" pitchFamily="50" charset="-128"/>
                <a:ea typeface="メイリオ" panose="020B0604030504040204" pitchFamily="50" charset="-128"/>
              </a:rPr>
              <a:t>30</a:t>
            </a:r>
            <a:r>
              <a:rPr lang="ja-JP" altLang="ja-JP" sz="1900" dirty="0">
                <a:solidFill>
                  <a:srgbClr val="FF0000"/>
                </a:solidFill>
                <a:latin typeface="メイリオ" panose="020B0604030504040204" pitchFamily="50" charset="-128"/>
                <a:ea typeface="メイリオ" panose="020B0604030504040204" pitchFamily="50" charset="-128"/>
              </a:rPr>
              <a:t>日</a:t>
            </a:r>
            <a:r>
              <a:rPr lang="ja-JP" altLang="ja-JP" sz="1900" dirty="0" smtClean="0">
                <a:solidFill>
                  <a:srgbClr val="FF0000"/>
                </a:solidFill>
                <a:latin typeface="メイリオ" panose="020B0604030504040204" pitchFamily="50" charset="-128"/>
                <a:ea typeface="メイリオ" panose="020B0604030504040204" pitchFamily="50" charset="-128"/>
              </a:rPr>
              <a:t>以内</a:t>
            </a:r>
            <a:r>
              <a:rPr lang="ja-JP" altLang="en-US" sz="1900" dirty="0" smtClean="0">
                <a:solidFill>
                  <a:srgbClr val="FF0000"/>
                </a:solidFill>
                <a:latin typeface="メイリオ" panose="020B0604030504040204" pitchFamily="50" charset="-128"/>
                <a:ea typeface="メイリオ" panose="020B0604030504040204" pitchFamily="50" charset="-128"/>
              </a:rPr>
              <a:t>に届出</a:t>
            </a:r>
            <a:endParaRPr lang="en-US" altLang="ja-JP" sz="1900" dirty="0">
              <a:solidFill>
                <a:srgbClr val="FF0000"/>
              </a:solidFill>
              <a:latin typeface="メイリオ" panose="020B0604030504040204" pitchFamily="50" charset="-128"/>
              <a:ea typeface="メイリオ" panose="020B0604030504040204" pitchFamily="50" charset="-128"/>
            </a:endParaRPr>
          </a:p>
        </p:txBody>
      </p:sp>
      <p:sp>
        <p:nvSpPr>
          <p:cNvPr id="3" name="山形 2"/>
          <p:cNvSpPr/>
          <p:nvPr/>
        </p:nvSpPr>
        <p:spPr>
          <a:xfrm>
            <a:off x="2227941" y="4408299"/>
            <a:ext cx="258793" cy="1229264"/>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chemeClr val="tx1"/>
              </a:solidFill>
            </a:endParaRPr>
          </a:p>
        </p:txBody>
      </p:sp>
      <p:sp>
        <p:nvSpPr>
          <p:cNvPr id="23" name="山形 22"/>
          <p:cNvSpPr/>
          <p:nvPr/>
        </p:nvSpPr>
        <p:spPr>
          <a:xfrm>
            <a:off x="7039172" y="4408299"/>
            <a:ext cx="258793" cy="1229264"/>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chemeClr val="tx1"/>
              </a:solidFill>
            </a:endParaRPr>
          </a:p>
        </p:txBody>
      </p:sp>
      <p:sp>
        <p:nvSpPr>
          <p:cNvPr id="24" name="角丸四角形 23"/>
          <p:cNvSpPr/>
          <p:nvPr/>
        </p:nvSpPr>
        <p:spPr>
          <a:xfrm>
            <a:off x="7430495" y="3589669"/>
            <a:ext cx="1260743" cy="369084"/>
          </a:xfrm>
          <a:prstGeom prst="roundRect">
            <a:avLst/>
          </a:prstGeom>
          <a:solidFill>
            <a:schemeClr val="accent5">
              <a:lumMod val="20000"/>
              <a:lumOff val="8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5" name="テキスト ボックス 24"/>
          <p:cNvSpPr txBox="1"/>
          <p:nvPr/>
        </p:nvSpPr>
        <p:spPr>
          <a:xfrm>
            <a:off x="7407686" y="3529266"/>
            <a:ext cx="1457985" cy="430887"/>
          </a:xfrm>
          <a:prstGeom prst="rect">
            <a:avLst/>
          </a:prstGeom>
          <a:noFill/>
          <a:ln>
            <a:noFill/>
          </a:ln>
        </p:spPr>
        <p:txBody>
          <a:bodyPr wrap="square" rtlCol="0">
            <a:spAutoFit/>
          </a:bodyPr>
          <a:lstStyle/>
          <a:p>
            <a:r>
              <a:rPr lang="ja-JP" altLang="en-US" sz="2200" dirty="0"/>
              <a:t>変更届出</a:t>
            </a:r>
            <a:endParaRPr lang="ja-JP" altLang="ja-JP" sz="2200" dirty="0"/>
          </a:p>
        </p:txBody>
      </p:sp>
      <p:sp>
        <p:nvSpPr>
          <p:cNvPr id="26" name="テキスト ボックス 25"/>
          <p:cNvSpPr txBox="1"/>
          <p:nvPr/>
        </p:nvSpPr>
        <p:spPr>
          <a:xfrm>
            <a:off x="3895040" y="6539579"/>
            <a:ext cx="5158389" cy="323165"/>
          </a:xfrm>
          <a:prstGeom prst="rect">
            <a:avLst/>
          </a:prstGeom>
          <a:noFill/>
          <a:ln>
            <a:noFill/>
          </a:ln>
        </p:spPr>
        <p:txBody>
          <a:bodyPr wrap="square" rtlCol="0">
            <a:spAutoFit/>
          </a:bodyPr>
          <a:lstStyle/>
          <a:p>
            <a:r>
              <a:rPr lang="en-US" altLang="ja-JP" sz="1500" u="sng" dirty="0"/>
              <a:t>※</a:t>
            </a:r>
            <a:r>
              <a:rPr lang="ja-JP" altLang="en-US" sz="1500" u="sng" dirty="0"/>
              <a:t>実際の手続きの際は、許可を受けた機関に確認してください</a:t>
            </a:r>
            <a:endParaRPr lang="ja-JP" altLang="ja-JP" sz="1500" u="sng" dirty="0"/>
          </a:p>
        </p:txBody>
      </p:sp>
      <p:sp>
        <p:nvSpPr>
          <p:cNvPr id="30" name="正方形/長方形 29"/>
          <p:cNvSpPr/>
          <p:nvPr/>
        </p:nvSpPr>
        <p:spPr bwMode="white">
          <a:xfrm>
            <a:off x="2575802" y="4015216"/>
            <a:ext cx="4275761" cy="2436523"/>
          </a:xfrm>
          <a:prstGeom prst="rect">
            <a:avLst/>
          </a:prstGeom>
          <a:solidFill>
            <a:schemeClr val="accent2">
              <a:lumMod val="60000"/>
              <a:lumOff val="40000"/>
              <a:alpha val="21961"/>
            </a:schemeClr>
          </a:solidFill>
          <a:ln w="28575">
            <a:no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eaLnBrk="1" hangingPunct="1"/>
            <a:endParaRPr lang="ja-JP" altLang="en-US" sz="2400" dirty="0">
              <a:solidFill>
                <a:schemeClr val="tx1"/>
              </a:solidFill>
            </a:endParaRPr>
          </a:p>
        </p:txBody>
      </p:sp>
      <p:sp>
        <p:nvSpPr>
          <p:cNvPr id="31" name="正方形/長方形 30"/>
          <p:cNvSpPr/>
          <p:nvPr/>
        </p:nvSpPr>
        <p:spPr bwMode="white">
          <a:xfrm>
            <a:off x="7335536" y="4526005"/>
            <a:ext cx="1592230" cy="1092155"/>
          </a:xfrm>
          <a:prstGeom prst="rect">
            <a:avLst/>
          </a:prstGeom>
          <a:solidFill>
            <a:schemeClr val="accent2">
              <a:lumMod val="60000"/>
              <a:lumOff val="40000"/>
              <a:alpha val="21961"/>
            </a:schemeClr>
          </a:solidFill>
          <a:ln w="28575">
            <a:no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eaLnBrk="1" hangingPunct="1"/>
            <a:endParaRPr lang="ja-JP" altLang="en-US" sz="1350">
              <a:solidFill>
                <a:schemeClr val="tx1"/>
              </a:solidFill>
            </a:endParaRPr>
          </a:p>
        </p:txBody>
      </p:sp>
      <p:sp>
        <p:nvSpPr>
          <p:cNvPr id="28" name="角丸四角形 27"/>
          <p:cNvSpPr/>
          <p:nvPr/>
        </p:nvSpPr>
        <p:spPr>
          <a:xfrm>
            <a:off x="415898" y="3589670"/>
            <a:ext cx="1319770" cy="369083"/>
          </a:xfrm>
          <a:prstGeom prst="roundRect">
            <a:avLst/>
          </a:prstGeom>
          <a:solidFill>
            <a:schemeClr val="accent5">
              <a:lumMod val="20000"/>
              <a:lumOff val="8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6" name="テキスト ボックス 15"/>
          <p:cNvSpPr txBox="1"/>
          <p:nvPr/>
        </p:nvSpPr>
        <p:spPr>
          <a:xfrm>
            <a:off x="391377" y="3553721"/>
            <a:ext cx="1497947" cy="430887"/>
          </a:xfrm>
          <a:prstGeom prst="rect">
            <a:avLst/>
          </a:prstGeom>
          <a:noFill/>
          <a:ln>
            <a:noFill/>
          </a:ln>
        </p:spPr>
        <p:txBody>
          <a:bodyPr wrap="square" rtlCol="0">
            <a:spAutoFit/>
          </a:bodyPr>
          <a:lstStyle/>
          <a:p>
            <a:r>
              <a:rPr lang="ja-JP" altLang="en-US" sz="2200" dirty="0" smtClean="0"/>
              <a:t>変更内容</a:t>
            </a:r>
            <a:endParaRPr lang="ja-JP" altLang="ja-JP" sz="2200" dirty="0"/>
          </a:p>
        </p:txBody>
      </p:sp>
    </p:spTree>
    <p:extLst>
      <p:ext uri="{BB962C8B-B14F-4D97-AF65-F5344CB8AC3E}">
        <p14:creationId xmlns:p14="http://schemas.microsoft.com/office/powerpoint/2010/main" val="328700279"/>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agawa">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4249</TotalTime>
  <Words>819</Words>
  <Application>Microsoft Office PowerPoint</Application>
  <PresentationFormat>画面に合わせる (4:3)</PresentationFormat>
  <Paragraphs>57</Paragraphs>
  <Slides>3</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ＭＳ Ｐゴシック</vt:lpstr>
      <vt:lpstr>ＭＳ ゴシック</vt:lpstr>
      <vt:lpstr>メイリオ</vt:lpstr>
      <vt:lpstr>Arial</vt:lpstr>
      <vt:lpstr>Calibri</vt:lpstr>
      <vt:lpstr>Wingdings</vt:lpstr>
      <vt:lpstr>kanagawa</vt:lpstr>
      <vt:lpstr>地下水採取規制について</vt:lpstr>
      <vt:lpstr>地下水採取規制 ～許可申請と変更許可申請～</vt:lpstr>
      <vt:lpstr>地下水採取規制 ～軽微な変更は許可制から届出制へ～</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user</cp:lastModifiedBy>
  <cp:revision>373</cp:revision>
  <cp:lastPrinted>2020-09-03T09:37:58Z</cp:lastPrinted>
  <dcterms:created xsi:type="dcterms:W3CDTF">2020-06-26T05:00:29Z</dcterms:created>
  <dcterms:modified xsi:type="dcterms:W3CDTF">2020-09-08T07:16:51Z</dcterms:modified>
</cp:coreProperties>
</file>