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728" autoAdjust="0"/>
  </p:normalViewPr>
  <p:slideViewPr>
    <p:cSldViewPr snapToGrid="0" showGuides="1">
      <p:cViewPr varScale="1">
        <p:scale>
          <a:sx n="51" d="100"/>
          <a:sy n="51" d="100"/>
        </p:scale>
        <p:origin x="1416" y="4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9757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395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119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387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188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891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98941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9540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832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230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387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762EA-ACCA-4A53-A34A-547DA7292667}" type="datetimeFigureOut">
              <a:rPr kumimoji="1" lang="ja-JP" altLang="en-US" smtClean="0"/>
              <a:t>2021/10/22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18204-FD15-4388-9F6F-AAD637DACE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254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角丸四角形 2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16815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18" name="角丸四角形 17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20529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角丸四角形 2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28924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16" name="角丸四角形 15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40737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sp>
        <p:nvSpPr>
          <p:cNvPr id="21" name="角丸四角形 20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71921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角丸四角形 2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4723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" y="0"/>
            <a:ext cx="6845807" cy="9906000"/>
          </a:xfrm>
          <a:prstGeom prst="rect">
            <a:avLst/>
          </a:prstGeom>
        </p:spPr>
      </p:pic>
      <p:sp>
        <p:nvSpPr>
          <p:cNvPr id="18" name="角丸四角形 17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124597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14" name="角丸四角形 13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34564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図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5" name="角丸四角形 34"/>
          <p:cNvSpPr/>
          <p:nvPr/>
        </p:nvSpPr>
        <p:spPr>
          <a:xfrm>
            <a:off x="3284090" y="9274215"/>
            <a:ext cx="3369670" cy="432000"/>
          </a:xfrm>
          <a:prstGeom prst="roundRect">
            <a:avLst>
              <a:gd name="adj" fmla="val 60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問合せ先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●●市健康</a:t>
            </a:r>
            <a:r>
              <a:rPr lang="ja-JP" altLang="en-US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増進課　</a:t>
            </a:r>
            <a:r>
              <a:rPr lang="en-US" altLang="ja-JP" sz="1200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TEL045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－０００－００００</a:t>
            </a:r>
          </a:p>
        </p:txBody>
      </p:sp>
    </p:spTree>
    <p:extLst>
      <p:ext uri="{BB962C8B-B14F-4D97-AF65-F5344CB8AC3E}">
        <p14:creationId xmlns:p14="http://schemas.microsoft.com/office/powerpoint/2010/main" val="20458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2176</TotalTime>
  <Words>54</Words>
  <Application>Microsoft Office PowerPoint</Application>
  <PresentationFormat>A4 210 x 297 mm</PresentationFormat>
  <Paragraphs>18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BIZ UDPゴシック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みなみ じろう</dc:creator>
  <cp:lastModifiedBy>user</cp:lastModifiedBy>
  <cp:revision>172</cp:revision>
  <cp:lastPrinted>2020-09-28T07:43:10Z</cp:lastPrinted>
  <dcterms:created xsi:type="dcterms:W3CDTF">2020-01-07T15:21:12Z</dcterms:created>
  <dcterms:modified xsi:type="dcterms:W3CDTF">2021-10-22T08:09:28Z</dcterms:modified>
</cp:coreProperties>
</file>