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6" r:id="rId2"/>
    <p:sldMasterId id="2147483664" r:id="rId3"/>
  </p:sldMasterIdLst>
  <p:notesMasterIdLst>
    <p:notesMasterId r:id="rId31"/>
  </p:notesMasterIdLst>
  <p:handoutMasterIdLst>
    <p:handoutMasterId r:id="rId32"/>
  </p:handoutMasterIdLst>
  <p:sldIdLst>
    <p:sldId id="328" r:id="rId4"/>
    <p:sldId id="342" r:id="rId5"/>
    <p:sldId id="358" r:id="rId6"/>
    <p:sldId id="400" r:id="rId7"/>
    <p:sldId id="383" r:id="rId8"/>
    <p:sldId id="384" r:id="rId9"/>
    <p:sldId id="385" r:id="rId10"/>
    <p:sldId id="386" r:id="rId11"/>
    <p:sldId id="390" r:id="rId12"/>
    <p:sldId id="391" r:id="rId13"/>
    <p:sldId id="343" r:id="rId14"/>
    <p:sldId id="364" r:id="rId15"/>
    <p:sldId id="376" r:id="rId16"/>
    <p:sldId id="377" r:id="rId17"/>
    <p:sldId id="375" r:id="rId18"/>
    <p:sldId id="395" r:id="rId19"/>
    <p:sldId id="370" r:id="rId20"/>
    <p:sldId id="396" r:id="rId21"/>
    <p:sldId id="393" r:id="rId22"/>
    <p:sldId id="401" r:id="rId23"/>
    <p:sldId id="381" r:id="rId24"/>
    <p:sldId id="399" r:id="rId25"/>
    <p:sldId id="392" r:id="rId26"/>
    <p:sldId id="344" r:id="rId27"/>
    <p:sldId id="345" r:id="rId28"/>
    <p:sldId id="363" r:id="rId29"/>
    <p:sldId id="346" r:id="rId30"/>
  </p:sldIdLst>
  <p:sldSz cx="18284825" cy="102854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5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99"/>
    <a:srgbClr val="FF0000"/>
    <a:srgbClr val="CC3300"/>
    <a:srgbClr val="5F5F5F"/>
    <a:srgbClr val="009250"/>
    <a:srgbClr val="FF3300"/>
    <a:srgbClr val="FF6699"/>
    <a:srgbClr val="FF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5388" autoAdjust="0"/>
  </p:normalViewPr>
  <p:slideViewPr>
    <p:cSldViewPr snapToGrid="0" showGuides="1">
      <p:cViewPr varScale="1">
        <p:scale>
          <a:sx n="77" d="100"/>
          <a:sy n="77" d="100"/>
        </p:scale>
        <p:origin x="162" y="84"/>
      </p:cViewPr>
      <p:guideLst>
        <p:guide orient="horz" pos="3240"/>
        <p:guide pos="5759"/>
      </p:guideLst>
    </p:cSldViewPr>
  </p:slideViewPr>
  <p:outlineViewPr>
    <p:cViewPr>
      <p:scale>
        <a:sx n="33" d="100"/>
        <a:sy n="33" d="100"/>
      </p:scale>
      <p:origin x="0" y="-3979"/>
    </p:cViewPr>
  </p:outlineViewPr>
  <p:notesTextViewPr>
    <p:cViewPr>
      <p:scale>
        <a:sx n="3" d="2"/>
        <a:sy n="3" d="2"/>
      </p:scale>
      <p:origin x="0" y="0"/>
    </p:cViewPr>
  </p:notesTextViewPr>
  <p:sorterViewPr>
    <p:cViewPr>
      <p:scale>
        <a:sx n="100" d="100"/>
        <a:sy n="100" d="100"/>
      </p:scale>
      <p:origin x="0" y="-5814"/>
    </p:cViewPr>
  </p:sorterViewPr>
  <p:notesViewPr>
    <p:cSldViewPr snapToGrid="0">
      <p:cViewPr varScale="1">
        <p:scale>
          <a:sx n="81" d="100"/>
          <a:sy n="81" d="100"/>
        </p:scale>
        <p:origin x="399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87501598\Desktop\&#9733;0601&#32207;&#21512;&#25945;&#32946;&#20250;&#35696;\&#25945;&#21729;&#12450;&#12531;&#12465;&#12540;&#12488;051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29983;&#24466;&#12450;&#12531;&#12465;&#12540;&#12488;&#12464;&#12521;&#125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87501598\Desktop\&#9733;0601&#32207;&#21512;&#25945;&#32946;&#20250;&#35696;\&#29983;&#24466;&#12450;&#12531;&#12465;&#12540;&#12488;&#12464;&#12521;&#125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87501598\Desktop\&#9733;0601&#32207;&#21512;&#25945;&#32946;&#20250;&#35696;\&#29983;&#24466;&#12450;&#12531;&#12465;&#12540;&#12488;&#12464;&#12521;&#125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29983;&#24466;&#12450;&#12531;&#12465;&#12540;&#12488;&#12464;&#12521;&#1250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C000"/>
            </a:solidFill>
            <a:ln>
              <a:solidFill>
                <a:schemeClr val="accent4">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グラフ!$A$22:$A$28</c:f>
              <c:strCache>
                <c:ptCount val="7"/>
                <c:pt idx="0">
                  <c:v>生徒の活動が見えにくい</c:v>
                </c:pt>
                <c:pt idx="1">
                  <c:v>生徒の理解度が測りにくい</c:v>
                </c:pt>
                <c:pt idx="2">
                  <c:v>グループ（ペア）ワークしずらい</c:v>
                </c:pt>
                <c:pt idx="3">
                  <c:v>一方通行になりがちである</c:v>
                </c:pt>
                <c:pt idx="4">
                  <c:v>生徒とやり取りしにくい（難しい）</c:v>
                </c:pt>
                <c:pt idx="5">
                  <c:v>授業進度が早くなる（遅くなる）</c:v>
                </c:pt>
                <c:pt idx="6">
                  <c:v>その他</c:v>
                </c:pt>
              </c:strCache>
            </c:strRef>
          </c:cat>
          <c:val>
            <c:numRef>
              <c:f>グラフ!$B$22:$B$28</c:f>
              <c:numCache>
                <c:formatCode>General</c:formatCode>
                <c:ptCount val="7"/>
                <c:pt idx="0">
                  <c:v>35</c:v>
                </c:pt>
                <c:pt idx="1">
                  <c:v>31</c:v>
                </c:pt>
                <c:pt idx="2">
                  <c:v>30</c:v>
                </c:pt>
                <c:pt idx="3">
                  <c:v>27</c:v>
                </c:pt>
                <c:pt idx="4">
                  <c:v>26</c:v>
                </c:pt>
                <c:pt idx="5">
                  <c:v>13</c:v>
                </c:pt>
                <c:pt idx="6">
                  <c:v>6</c:v>
                </c:pt>
              </c:numCache>
            </c:numRef>
          </c:val>
        </c:ser>
        <c:dLbls>
          <c:showLegendKey val="0"/>
          <c:showVal val="0"/>
          <c:showCatName val="0"/>
          <c:showSerName val="0"/>
          <c:showPercent val="0"/>
          <c:showBubbleSize val="0"/>
        </c:dLbls>
        <c:gapWidth val="65"/>
        <c:overlap val="23"/>
        <c:axId val="400112496"/>
        <c:axId val="400109752"/>
      </c:barChart>
      <c:catAx>
        <c:axId val="400112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ja-JP"/>
          </a:p>
        </c:txPr>
        <c:crossAx val="400109752"/>
        <c:crosses val="autoZero"/>
        <c:auto val="1"/>
        <c:lblAlgn val="ctr"/>
        <c:lblOffset val="100"/>
        <c:tickLblSkip val="1"/>
        <c:noMultiLvlLbl val="0"/>
      </c:catAx>
      <c:valAx>
        <c:axId val="400109752"/>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00112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754730134709473E-2"/>
          <c:y val="0.10470217264508604"/>
          <c:w val="0.91435861031171473"/>
          <c:h val="0.83852203148163118"/>
        </c:manualLayout>
      </c:layout>
      <c:pieChart>
        <c:varyColors val="1"/>
        <c:ser>
          <c:idx val="0"/>
          <c:order val="0"/>
          <c:dPt>
            <c:idx val="0"/>
            <c:bubble3D val="0"/>
            <c:spPr>
              <a:solidFill>
                <a:srgbClr val="00B0F0"/>
              </a:solidFill>
              <a:ln w="19050">
                <a:solidFill>
                  <a:schemeClr val="lt1"/>
                </a:solidFill>
              </a:ln>
              <a:effectLst/>
            </c:spPr>
          </c:dPt>
          <c:dPt>
            <c:idx val="1"/>
            <c:bubble3D val="0"/>
            <c:spPr>
              <a:solidFill>
                <a:srgbClr val="FF0000"/>
              </a:solidFill>
              <a:ln w="19050">
                <a:solidFill>
                  <a:schemeClr val="lt1"/>
                </a:solidFill>
              </a:ln>
              <a:effectLst/>
            </c:spPr>
          </c:dPt>
          <c:dPt>
            <c:idx val="2"/>
            <c:bubble3D val="0"/>
            <c:spPr>
              <a:solidFill>
                <a:srgbClr val="009250"/>
              </a:solidFill>
              <a:ln w="19050">
                <a:solidFill>
                  <a:schemeClr val="lt1"/>
                </a:solidFill>
              </a:ln>
              <a:effectLst/>
            </c:spPr>
          </c:dPt>
          <c:dPt>
            <c:idx val="3"/>
            <c:bubble3D val="0"/>
            <c:spPr>
              <a:solidFill>
                <a:schemeClr val="bg2">
                  <a:lumMod val="50000"/>
                </a:schemeClr>
              </a:solidFill>
              <a:ln w="19050">
                <a:solidFill>
                  <a:schemeClr val="lt1"/>
                </a:solidFill>
              </a:ln>
              <a:effectLst/>
            </c:spPr>
          </c:dPt>
          <c:dPt>
            <c:idx val="4"/>
            <c:bubble3D val="0"/>
            <c:spPr>
              <a:solidFill>
                <a:schemeClr val="accent2">
                  <a:lumMod val="75000"/>
                </a:schemeClr>
              </a:solidFill>
              <a:ln w="19050">
                <a:solidFill>
                  <a:schemeClr val="lt1"/>
                </a:solidFill>
              </a:ln>
              <a:effectLst/>
            </c:spPr>
          </c:dPt>
          <c:dLbls>
            <c:dLbl>
              <c:idx val="0"/>
              <c:layout>
                <c:manualLayout>
                  <c:x val="-7.5653423301719896E-2"/>
                  <c:y val="8.0484809511063155E-2"/>
                </c:manualLayout>
              </c:layout>
              <c:spPr>
                <a:noFill/>
                <a:ln>
                  <a:noFill/>
                </a:ln>
                <a:effectLst/>
              </c:spPr>
              <c:txPr>
                <a:bodyPr rot="0" spcFirstLastPara="1" vertOverflow="ellipsis" vert="horz" wrap="square" lIns="38100" tIns="19050" rIns="38100" bIns="19050" anchor="ctr" anchorCtr="1">
                  <a:noAutofit/>
                </a:bodyPr>
                <a:lstStyle/>
                <a:p>
                  <a:pPr>
                    <a:defRPr sz="3200" b="1"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5413977649024214"/>
                      <c:h val="0.2372684670827854"/>
                    </c:manualLayout>
                  </c15:layout>
                </c:ext>
              </c:extLst>
            </c:dLbl>
            <c:dLbl>
              <c:idx val="1"/>
              <c:layout>
                <c:manualLayout>
                  <c:x val="6.4387728642660694E-2"/>
                  <c:y val="-0.22908697593181926"/>
                </c:manualLayout>
              </c:layout>
              <c:spPr>
                <a:noFill/>
                <a:ln>
                  <a:noFill/>
                </a:ln>
                <a:effectLst/>
              </c:spPr>
              <c:txPr>
                <a:bodyPr rot="0" spcFirstLastPara="1" vertOverflow="ellipsis" vert="horz" wrap="square" lIns="38100" tIns="19050" rIns="38100" bIns="19050" anchor="ctr" anchorCtr="1">
                  <a:noAutofit/>
                </a:bodyPr>
                <a:lstStyle/>
                <a:p>
                  <a:pPr>
                    <a:defRPr sz="3200" b="1"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51330286889949706"/>
                      <c:h val="0.24768515811374667"/>
                    </c:manualLayout>
                  </c15:layout>
                </c:ext>
              </c:extLst>
            </c:dLbl>
            <c:dLbl>
              <c:idx val="2"/>
              <c:layout>
                <c:manualLayout>
                  <c:x val="0.16262115988726741"/>
                  <c:y val="0.20850043341156416"/>
                </c:manualLayout>
              </c:layout>
              <c:spPr>
                <a:noFill/>
                <a:ln>
                  <a:noFill/>
                </a:ln>
                <a:effectLst/>
              </c:spPr>
              <c:txPr>
                <a:bodyPr rot="0" spcFirstLastPara="1" vertOverflow="ellipsis" vert="horz" wrap="square" lIns="38100" tIns="19050" rIns="38100" bIns="19050" anchor="ctr" anchorCtr="1">
                  <a:noAutofit/>
                </a:bodyPr>
                <a:lstStyle/>
                <a:p>
                  <a:pPr>
                    <a:lnSpc>
                      <a:spcPts val="3200"/>
                    </a:lnSpc>
                    <a:defRPr sz="3200" b="1"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41961461782721982"/>
                      <c:h val="0.20112838260222513"/>
                    </c:manualLayout>
                  </c15:layout>
                </c:ext>
              </c:extLst>
            </c:dLbl>
            <c:dLbl>
              <c:idx val="3"/>
              <c:layout>
                <c:manualLayout>
                  <c:x val="-0.14532580649275018"/>
                  <c:y val="0"/>
                </c:manualLayout>
              </c:layout>
              <c:tx>
                <c:rich>
                  <a:bodyPr rot="0" spcFirstLastPara="1" vertOverflow="ellipsis" vert="horz" wrap="square" lIns="38100" tIns="19050" rIns="38100" bIns="19050" anchor="ctr" anchorCtr="1">
                    <a:noAutofit/>
                  </a:bodyPr>
                  <a:lstStyle/>
                  <a:p>
                    <a:pPr>
                      <a:defRPr sz="3200" b="1" i="0" u="none" strike="noStrike" kern="1200" baseline="0">
                        <a:solidFill>
                          <a:sysClr val="windowText" lastClr="000000"/>
                        </a:solidFill>
                        <a:latin typeface="+mn-lt"/>
                        <a:ea typeface="+mn-ea"/>
                        <a:cs typeface="+mn-cs"/>
                      </a:defRPr>
                    </a:pPr>
                    <a:fld id="{052CC39E-4265-4650-89AA-B3F70F12B8A3}" type="CATEGORYNAME">
                      <a:rPr lang="en-US" altLang="ja-JP" sz="2800"/>
                      <a:pPr>
                        <a:defRPr sz="3200" b="1">
                          <a:solidFill>
                            <a:sysClr val="windowText" lastClr="000000"/>
                          </a:solidFill>
                        </a:defRPr>
                      </a:pPr>
                      <a:t>[分類名]</a:t>
                    </a:fld>
                    <a:r>
                      <a:rPr lang="en-US" altLang="ja-JP" sz="2800" baseline="0" dirty="0"/>
                      <a:t>
</a:t>
                    </a:r>
                    <a:fld id="{1A05F8A7-7861-48B6-BBEF-A85F1BBF10B7}" type="PERCENTAGE">
                      <a:rPr lang="en-US" altLang="ja-JP" sz="2800" baseline="0"/>
                      <a:pPr>
                        <a:defRPr sz="3200" b="1">
                          <a:solidFill>
                            <a:sysClr val="windowText" lastClr="000000"/>
                          </a:solidFill>
                        </a:defRPr>
                      </a:pPr>
                      <a:t>[パーセンテージ]</a:t>
                    </a:fld>
                    <a:endParaRPr lang="en-US" altLang="ja-JP" sz="2800" baseline="0" dirty="0"/>
                  </a:p>
                </c:rich>
              </c:tx>
              <c:spPr>
                <a:noFill/>
                <a:ln>
                  <a:noFill/>
                </a:ln>
                <a:effectLst/>
              </c:spPr>
              <c:txPr>
                <a:bodyPr rot="0" spcFirstLastPara="1" vertOverflow="ellipsis" vert="horz" wrap="square" lIns="38100" tIns="19050" rIns="38100" bIns="19050" anchor="ctr" anchorCtr="1">
                  <a:noAutofit/>
                </a:bodyPr>
                <a:lstStyle/>
                <a:p>
                  <a:pPr>
                    <a:defRPr sz="3200" b="1" i="0" u="none" strike="noStrike" kern="1200" baseline="0">
                      <a:solidFill>
                        <a:sysClr val="windowText" lastClr="000000"/>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48497944713428859"/>
                      <c:h val="0.17569439798985603"/>
                    </c:manualLayout>
                  </c15:layout>
                  <c15:dlblFieldTable/>
                  <c15:showDataLabelsRange val="0"/>
                </c:ext>
              </c:extLst>
            </c:dLbl>
            <c:dLbl>
              <c:idx val="4"/>
              <c:layout>
                <c:manualLayout>
                  <c:x val="0.25248866085433608"/>
                  <c:y val="5.9409896004614321E-3"/>
                </c:manualLayout>
              </c:layout>
              <c:tx>
                <c:rich>
                  <a:bodyPr rot="0" spcFirstLastPara="1" vertOverflow="ellipsis" vert="horz" wrap="square" lIns="38100" tIns="19050" rIns="38100" bIns="19050" anchor="ctr" anchorCtr="1">
                    <a:noAutofit/>
                  </a:bodyPr>
                  <a:lstStyle/>
                  <a:p>
                    <a:pPr>
                      <a:defRPr sz="2400" b="1" i="0" u="none" strike="noStrike" kern="1200" baseline="0">
                        <a:solidFill>
                          <a:sysClr val="windowText" lastClr="000000"/>
                        </a:solidFill>
                        <a:latin typeface="+mn-lt"/>
                        <a:ea typeface="+mn-ea"/>
                        <a:cs typeface="+mn-cs"/>
                      </a:defRPr>
                    </a:pPr>
                    <a:fld id="{2627208E-D035-4E13-96EA-2CB532A25CD0}" type="CATEGORYNAME">
                      <a:rPr lang="ja-JP" altLang="en-US" sz="2400" smtClean="0"/>
                      <a:pPr>
                        <a:defRPr sz="2400" b="1">
                          <a:solidFill>
                            <a:sysClr val="windowText" lastClr="000000"/>
                          </a:solidFill>
                        </a:defRPr>
                      </a:pPr>
                      <a:t>[分類名]</a:t>
                    </a:fld>
                    <a:r>
                      <a:rPr lang="ja-JP" altLang="en-US" sz="2400" baseline="0" dirty="0" smtClean="0"/>
                      <a:t> </a:t>
                    </a:r>
                    <a:fld id="{C9161462-9BE8-460E-8403-57F130459469}" type="PERCENTAGE">
                      <a:rPr lang="en-US" altLang="ja-JP" sz="2400" baseline="0" smtClean="0"/>
                      <a:pPr>
                        <a:defRPr sz="2400" b="1">
                          <a:solidFill>
                            <a:sysClr val="windowText" lastClr="000000"/>
                          </a:solidFill>
                        </a:defRPr>
                      </a:pPr>
                      <a:t>[パーセンテージ]</a:t>
                    </a:fld>
                    <a:endParaRPr lang="ja-JP" altLang="en-US" sz="2400" baseline="0" dirty="0" smtClean="0"/>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ysClr val="windowText" lastClr="000000"/>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1408740600305213"/>
                      <c:h val="0.11502410778732754"/>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グラフ!$A$1:$A$5</c:f>
              <c:strCache>
                <c:ptCount val="5"/>
                <c:pt idx="0">
                  <c:v>パソコン</c:v>
                </c:pt>
                <c:pt idx="1">
                  <c:v>スマートフォン</c:v>
                </c:pt>
                <c:pt idx="2">
                  <c:v>タブレット</c:v>
                </c:pt>
                <c:pt idx="3">
                  <c:v>Chromebook</c:v>
                </c:pt>
                <c:pt idx="4">
                  <c:v>その他</c:v>
                </c:pt>
              </c:strCache>
            </c:strRef>
          </c:cat>
          <c:val>
            <c:numRef>
              <c:f>グラフ!$B$1:$B$5</c:f>
              <c:numCache>
                <c:formatCode>General</c:formatCode>
                <c:ptCount val="5"/>
                <c:pt idx="0">
                  <c:v>284</c:v>
                </c:pt>
                <c:pt idx="1">
                  <c:v>282</c:v>
                </c:pt>
                <c:pt idx="2">
                  <c:v>83</c:v>
                </c:pt>
                <c:pt idx="3">
                  <c:v>9</c:v>
                </c:pt>
                <c:pt idx="4">
                  <c:v>8</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82733775925068"/>
          <c:y val="0.10470217264508604"/>
          <c:w val="0.8426332492752131"/>
          <c:h val="0.89529782735491392"/>
        </c:manualLayout>
      </c:layout>
      <c:pieChart>
        <c:varyColors val="1"/>
        <c:ser>
          <c:idx val="0"/>
          <c:order val="0"/>
          <c:dPt>
            <c:idx val="0"/>
            <c:bubble3D val="0"/>
            <c:spPr>
              <a:solidFill>
                <a:srgbClr val="00B0F0"/>
              </a:solidFill>
              <a:ln w="19050">
                <a:solidFill>
                  <a:schemeClr val="lt1"/>
                </a:solidFill>
              </a:ln>
              <a:effectLst/>
            </c:spPr>
          </c:dPt>
          <c:dPt>
            <c:idx val="1"/>
            <c:bubble3D val="0"/>
            <c:spPr>
              <a:solidFill>
                <a:srgbClr val="FF0000"/>
              </a:solidFill>
              <a:ln w="19050">
                <a:solidFill>
                  <a:schemeClr val="lt1"/>
                </a:solidFill>
              </a:ln>
              <a:effectLst/>
            </c:spPr>
          </c:dPt>
          <c:dPt>
            <c:idx val="2"/>
            <c:bubble3D val="0"/>
            <c:spPr>
              <a:solidFill>
                <a:srgbClr val="009250"/>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1.7742337643171097E-2"/>
                  <c:y val="0.15069820249684829"/>
                </c:manualLayout>
              </c:layout>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bg1"/>
                      </a:solidFill>
                      <a:latin typeface="+mn-ea"/>
                      <a:ea typeface="+mn-ea"/>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48889423813379423"/>
                      <c:h val="0.32757568466707065"/>
                    </c:manualLayout>
                  </c15:layout>
                </c:ext>
              </c:extLst>
            </c:dLbl>
            <c:dLbl>
              <c:idx val="1"/>
              <c:layout>
                <c:manualLayout>
                  <c:x val="9.9952816588597129E-2"/>
                  <c:y val="-4.195169482177314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56192985911394233"/>
                      <c:h val="0.42255640480046297"/>
                    </c:manualLayout>
                  </c15:layout>
                </c:ext>
              </c:extLst>
            </c:dLbl>
            <c:dLbl>
              <c:idx val="2"/>
              <c:layout>
                <c:manualLayout>
                  <c:x val="1.4627241451989823E-2"/>
                  <c:y val="0"/>
                </c:manualLayout>
              </c:layout>
              <c:tx>
                <c:rich>
                  <a:bodyPr rot="0" spcFirstLastPara="1" vertOverflow="ellipsis" vert="horz" wrap="square" lIns="38100" tIns="19050" rIns="38100" bIns="19050" anchor="ctr" anchorCtr="1">
                    <a:noAutofit/>
                  </a:bodyPr>
                  <a:lstStyle/>
                  <a:p>
                    <a:pPr>
                      <a:lnSpc>
                        <a:spcPts val="2160"/>
                      </a:lnSpc>
                      <a:defRPr sz="2400" b="0" i="0" u="none" strike="noStrike" kern="1200" baseline="0">
                        <a:solidFill>
                          <a:schemeClr val="tx1">
                            <a:lumMod val="50000"/>
                          </a:schemeClr>
                        </a:solidFill>
                        <a:latin typeface="+mn-ea"/>
                        <a:ea typeface="+mn-ea"/>
                        <a:cs typeface="+mn-cs"/>
                      </a:defRPr>
                    </a:pPr>
                    <a:fld id="{AC01625C-91AE-4D8D-A784-0EE5FCB6A843}" type="CATEGORYNAME">
                      <a:rPr lang="ja-JP" altLang="en-US" sz="2400" b="0" smtClean="0">
                        <a:solidFill>
                          <a:schemeClr val="tx1"/>
                        </a:solidFill>
                      </a:rPr>
                      <a:pPr>
                        <a:lnSpc>
                          <a:spcPts val="2160"/>
                        </a:lnSpc>
                        <a:defRPr sz="2400">
                          <a:solidFill>
                            <a:schemeClr val="tx1">
                              <a:lumMod val="50000"/>
                            </a:schemeClr>
                          </a:solidFill>
                          <a:latin typeface="+mn-ea"/>
                        </a:defRPr>
                      </a:pPr>
                      <a:t>[分類名]</a:t>
                    </a:fld>
                    <a:fld id="{DD2D8E69-401A-47F1-BD3C-D22EE095D12A}" type="VALUE">
                      <a:rPr lang="en-US" altLang="ja-JP" sz="2400" b="0" smtClean="0">
                        <a:solidFill>
                          <a:schemeClr val="tx1"/>
                        </a:solidFill>
                      </a:rPr>
                      <a:pPr>
                        <a:lnSpc>
                          <a:spcPts val="2160"/>
                        </a:lnSpc>
                        <a:defRPr sz="2400">
                          <a:solidFill>
                            <a:schemeClr val="tx1">
                              <a:lumMod val="50000"/>
                            </a:schemeClr>
                          </a:solidFill>
                          <a:latin typeface="+mn-ea"/>
                        </a:defRPr>
                      </a:pPr>
                      <a:t>[値]</a:t>
                    </a:fld>
                    <a:endParaRPr lang="ja-JP" altLang="en-US"/>
                  </a:p>
                </c:rich>
              </c:tx>
              <c:spPr>
                <a:noFill/>
                <a:ln>
                  <a:noFill/>
                </a:ln>
                <a:effectLst/>
              </c:spPr>
              <c:txPr>
                <a:bodyPr rot="0" spcFirstLastPara="1" vertOverflow="ellipsis" vert="horz" wrap="square" lIns="38100" tIns="19050" rIns="38100" bIns="19050" anchor="ctr" anchorCtr="1">
                  <a:noAutofit/>
                </a:bodyPr>
                <a:lstStyle/>
                <a:p>
                  <a:pPr>
                    <a:lnSpc>
                      <a:spcPts val="2160"/>
                    </a:lnSpc>
                    <a:defRPr sz="2400" b="0" i="0" u="none" strike="noStrike" kern="1200" baseline="0">
                      <a:solidFill>
                        <a:schemeClr val="tx1">
                          <a:lumMod val="50000"/>
                        </a:schemeClr>
                      </a:solidFill>
                      <a:latin typeface="+mn-ea"/>
                      <a:ea typeface="+mn-ea"/>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42297106532003903"/>
                      <c:h val="0.18891951215223102"/>
                    </c:manualLayout>
                  </c15:layout>
                  <c15:dlblFieldTable/>
                  <c15:showDataLabelsRange val="0"/>
                </c:ext>
              </c:extLst>
            </c:dLbl>
            <c:dLbl>
              <c:idx val="3"/>
              <c:layout>
                <c:manualLayout>
                  <c:x val="0.2413242414086072"/>
                  <c:y val="8.4129600350424234E-5"/>
                </c:manualLayout>
              </c:layout>
              <c:tx>
                <c:rich>
                  <a:bodyPr rot="0" spcFirstLastPara="1" vertOverflow="ellipsis" vert="horz" wrap="square" lIns="38100" tIns="19050" rIns="38100" bIns="19050" anchor="ctr" anchorCtr="1">
                    <a:noAutofit/>
                  </a:bodyPr>
                  <a:lstStyle/>
                  <a:p>
                    <a:pPr>
                      <a:lnSpc>
                        <a:spcPts val="1920"/>
                      </a:lnSpc>
                      <a:defRPr sz="2000" b="0" i="0" u="none" strike="noStrike" kern="1200" baseline="0">
                        <a:solidFill>
                          <a:schemeClr val="bg1"/>
                        </a:solidFill>
                        <a:latin typeface="+mn-ea"/>
                        <a:ea typeface="+mn-ea"/>
                        <a:cs typeface="+mn-cs"/>
                      </a:defRPr>
                    </a:pPr>
                    <a:fld id="{6230D7B4-4CEC-430B-A434-1F9140C507CB}" type="CATEGORYNAME">
                      <a:rPr lang="ja-JP" altLang="en-US" sz="2000" b="0" smtClean="0">
                        <a:solidFill>
                          <a:schemeClr val="tx1"/>
                        </a:solidFill>
                      </a:rPr>
                      <a:pPr>
                        <a:lnSpc>
                          <a:spcPts val="1920"/>
                        </a:lnSpc>
                        <a:defRPr sz="2000">
                          <a:solidFill>
                            <a:schemeClr val="bg1"/>
                          </a:solidFill>
                          <a:latin typeface="+mn-ea"/>
                        </a:defRPr>
                      </a:pPr>
                      <a:t>[分類名]</a:t>
                    </a:fld>
                    <a:fld id="{EECF8CBB-B5DB-46E7-99C3-8B59F366EB61}" type="VALUE">
                      <a:rPr lang="en-US" altLang="ja-JP" sz="2000" b="0" smtClean="0">
                        <a:solidFill>
                          <a:schemeClr val="tx1"/>
                        </a:solidFill>
                      </a:rPr>
                      <a:pPr>
                        <a:lnSpc>
                          <a:spcPts val="1920"/>
                        </a:lnSpc>
                        <a:defRPr sz="2000">
                          <a:solidFill>
                            <a:schemeClr val="bg1"/>
                          </a:solidFill>
                          <a:latin typeface="+mn-ea"/>
                        </a:defRPr>
                      </a:pPr>
                      <a:t>[値]</a:t>
                    </a:fld>
                    <a:endParaRPr lang="ja-JP" altLang="en-US"/>
                  </a:p>
                </c:rich>
              </c:tx>
              <c:spPr>
                <a:noFill/>
                <a:ln>
                  <a:noFill/>
                </a:ln>
                <a:effectLst/>
              </c:spPr>
              <c:txPr>
                <a:bodyPr rot="0" spcFirstLastPara="1" vertOverflow="ellipsis" vert="horz" wrap="square" lIns="38100" tIns="19050" rIns="38100" bIns="19050" anchor="ctr" anchorCtr="1">
                  <a:noAutofit/>
                </a:bodyPr>
                <a:lstStyle/>
                <a:p>
                  <a:pPr>
                    <a:lnSpc>
                      <a:spcPts val="1920"/>
                    </a:lnSpc>
                    <a:defRPr sz="2000" b="0" i="0" u="none" strike="noStrike" kern="1200" baseline="0">
                      <a:solidFill>
                        <a:schemeClr val="bg1"/>
                      </a:solidFill>
                      <a:latin typeface="+mn-ea"/>
                      <a:ea typeface="+mn-ea"/>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38346362393323591"/>
                      <c:h val="0.1805555555555555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ea"/>
                    <a:ea typeface="+mn-ea"/>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端末×所有者!$R$5:$R$8</c:f>
              <c:strCache>
                <c:ptCount val="4"/>
                <c:pt idx="0">
                  <c:v>自己所有</c:v>
                </c:pt>
                <c:pt idx="1">
                  <c:v>家族で共用</c:v>
                </c:pt>
                <c:pt idx="2">
                  <c:v>家族の端末を借用</c:v>
                </c:pt>
                <c:pt idx="3">
                  <c:v>ほぼ自己所有、時々家族が使う</c:v>
                </c:pt>
              </c:strCache>
            </c:strRef>
          </c:cat>
          <c:val>
            <c:numRef>
              <c:f>端末×所有者!$T$5:$T$8</c:f>
              <c:numCache>
                <c:formatCode>0.0%</c:formatCode>
                <c:ptCount val="4"/>
                <c:pt idx="0">
                  <c:v>0.39436619718309857</c:v>
                </c:pt>
                <c:pt idx="1">
                  <c:v>0.49647887323943662</c:v>
                </c:pt>
                <c:pt idx="2">
                  <c:v>0.10563380281690141</c:v>
                </c:pt>
                <c:pt idx="3">
                  <c:v>3.5211267605633804E-3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82733775925068"/>
          <c:y val="0.10470217264508604"/>
          <c:w val="0.8426332492752131"/>
          <c:h val="0.89529782735491392"/>
        </c:manualLayout>
      </c:layout>
      <c:pieChart>
        <c:varyColors val="1"/>
        <c:ser>
          <c:idx val="0"/>
          <c:order val="0"/>
          <c:spPr>
            <a:solidFill>
              <a:srgbClr val="00B0F0"/>
            </a:solidFill>
          </c:spPr>
          <c:dPt>
            <c:idx val="0"/>
            <c:bubble3D val="0"/>
            <c:spPr>
              <a:solidFill>
                <a:srgbClr val="00B0F0"/>
              </a:solidFill>
              <a:ln w="19050">
                <a:solidFill>
                  <a:schemeClr val="lt1"/>
                </a:solidFill>
              </a:ln>
              <a:effectLst/>
            </c:spPr>
          </c:dPt>
          <c:dPt>
            <c:idx val="1"/>
            <c:bubble3D val="0"/>
            <c:spPr>
              <a:solidFill>
                <a:srgbClr val="FF0000"/>
              </a:solidFill>
              <a:ln w="19050">
                <a:solidFill>
                  <a:schemeClr val="lt1"/>
                </a:solidFill>
              </a:ln>
              <a:effectLst/>
            </c:spPr>
          </c:dPt>
          <c:dPt>
            <c:idx val="2"/>
            <c:bubble3D val="0"/>
            <c:spPr>
              <a:solidFill>
                <a:srgbClr val="00B0F0"/>
              </a:solidFill>
              <a:ln w="19050">
                <a:solidFill>
                  <a:schemeClr val="lt1"/>
                </a:solidFill>
              </a:ln>
              <a:effectLst/>
            </c:spPr>
          </c:dPt>
          <c:dPt>
            <c:idx val="3"/>
            <c:bubble3D val="0"/>
            <c:spPr>
              <a:solidFill>
                <a:srgbClr val="00B0F0"/>
              </a:solidFill>
              <a:ln w="19050">
                <a:solidFill>
                  <a:schemeClr val="lt1"/>
                </a:solidFill>
              </a:ln>
              <a:effectLst/>
            </c:spPr>
          </c:dPt>
          <c:dLbls>
            <c:dLbl>
              <c:idx val="0"/>
              <c:layout>
                <c:manualLayout>
                  <c:x val="1.7948796208741912E-2"/>
                  <c:y val="-0.10055565502787267"/>
                </c:manualLayout>
              </c:layout>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bg1"/>
                      </a:solidFill>
                      <a:latin typeface="+mj-ea"/>
                      <a:ea typeface="+mj-ea"/>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58838059544774135"/>
                      <c:h val="0.3378912525998245"/>
                    </c:manualLayout>
                  </c15:layout>
                </c:ext>
              </c:extLst>
            </c:dLbl>
            <c:dLbl>
              <c:idx val="1"/>
              <c:layout>
                <c:manualLayout>
                  <c:x val="-0.27383395739057692"/>
                  <c:y val="9.9916389964877386E-8"/>
                </c:manualLayout>
              </c:layout>
              <c:tx>
                <c:rich>
                  <a:bodyPr rot="0" spcFirstLastPara="1" vertOverflow="ellipsis" vert="horz" wrap="square" lIns="38100" tIns="19050" rIns="38100" bIns="19050" anchor="ctr" anchorCtr="1">
                    <a:noAutofit/>
                  </a:bodyPr>
                  <a:lstStyle/>
                  <a:p>
                    <a:pPr>
                      <a:lnSpc>
                        <a:spcPts val="2880"/>
                      </a:lnSpc>
                      <a:defRPr sz="2400" b="0" i="0" u="none" strike="noStrike" kern="1200" baseline="0">
                        <a:solidFill>
                          <a:schemeClr val="tx1">
                            <a:lumMod val="75000"/>
                            <a:lumOff val="25000"/>
                          </a:schemeClr>
                        </a:solidFill>
                        <a:latin typeface="+mj-ea"/>
                        <a:ea typeface="+mj-ea"/>
                        <a:cs typeface="+mn-cs"/>
                      </a:defRPr>
                    </a:pPr>
                    <a:fld id="{2014BE7C-0C99-4538-A26A-F0FF63CD0376}" type="CATEGORYNAME">
                      <a:rPr lang="ja-JP" altLang="en-US" sz="2400" dirty="0">
                        <a:solidFill>
                          <a:schemeClr val="tx1">
                            <a:lumMod val="50000"/>
                          </a:schemeClr>
                        </a:solidFill>
                      </a:rPr>
                      <a:pPr>
                        <a:lnSpc>
                          <a:spcPts val="2880"/>
                        </a:lnSpc>
                        <a:defRPr sz="2400">
                          <a:latin typeface="+mj-ea"/>
                          <a:ea typeface="+mj-ea"/>
                        </a:defRPr>
                      </a:pPr>
                      <a:t>[分類名]</a:t>
                    </a:fld>
                    <a:r>
                      <a:rPr lang="ja-JP" altLang="en-US" sz="2400" baseline="0" dirty="0">
                        <a:solidFill>
                          <a:schemeClr val="tx1">
                            <a:lumMod val="50000"/>
                          </a:schemeClr>
                        </a:solidFill>
                      </a:rPr>
                      <a:t>
</a:t>
                    </a:r>
                    <a:fld id="{E64B082F-29AE-4EF9-9712-DEB23AA827FB}" type="VALUE">
                      <a:rPr lang="en-US" altLang="ja-JP" sz="2400" baseline="0" dirty="0">
                        <a:solidFill>
                          <a:schemeClr val="tx1">
                            <a:lumMod val="50000"/>
                          </a:schemeClr>
                        </a:solidFill>
                      </a:rPr>
                      <a:pPr>
                        <a:lnSpc>
                          <a:spcPts val="2880"/>
                        </a:lnSpc>
                        <a:defRPr sz="2400">
                          <a:latin typeface="+mj-ea"/>
                          <a:ea typeface="+mj-ea"/>
                        </a:defRPr>
                      </a:pPr>
                      <a:t>[値]</a:t>
                    </a:fld>
                    <a:endParaRPr lang="ja-JP" altLang="en-US" sz="2400" baseline="0" dirty="0">
                      <a:solidFill>
                        <a:schemeClr val="tx1">
                          <a:lumMod val="50000"/>
                        </a:schemeClr>
                      </a:solidFill>
                    </a:endParaRPr>
                  </a:p>
                </c:rich>
              </c:tx>
              <c:spPr>
                <a:noFill/>
                <a:ln>
                  <a:noFill/>
                </a:ln>
                <a:effectLst/>
              </c:spPr>
              <c:txPr>
                <a:bodyPr rot="0" spcFirstLastPara="1" vertOverflow="ellipsis" vert="horz" wrap="square" lIns="38100" tIns="19050" rIns="38100" bIns="19050" anchor="ctr" anchorCtr="1">
                  <a:noAutofit/>
                </a:bodyPr>
                <a:lstStyle/>
                <a:p>
                  <a:pPr>
                    <a:lnSpc>
                      <a:spcPts val="2880"/>
                    </a:lnSpc>
                    <a:defRPr sz="2400" b="0" i="0" u="none" strike="noStrike" kern="1200" baseline="0">
                      <a:solidFill>
                        <a:schemeClr val="tx1">
                          <a:lumMod val="75000"/>
                          <a:lumOff val="25000"/>
                        </a:schemeClr>
                      </a:solidFill>
                      <a:latin typeface="+mj-ea"/>
                      <a:ea typeface="+mj-ea"/>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37300962979258107"/>
                      <c:h val="0.1872768867012084"/>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j-ea"/>
                    <a:ea typeface="+mj-ea"/>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端末×所有者!$R$5:$R$8</c:f>
              <c:strCache>
                <c:ptCount val="4"/>
                <c:pt idx="0">
                  <c:v>自己所有</c:v>
                </c:pt>
                <c:pt idx="1">
                  <c:v>家族で共用</c:v>
                </c:pt>
                <c:pt idx="2">
                  <c:v>家族の端末を借用</c:v>
                </c:pt>
                <c:pt idx="3">
                  <c:v>ほぼ自己所有、時々家族が使う</c:v>
                </c:pt>
              </c:strCache>
            </c:strRef>
          </c:cat>
          <c:val>
            <c:numRef>
              <c:f>端末×所有者!$Z$5:$Z$8</c:f>
              <c:numCache>
                <c:formatCode>0.0%</c:formatCode>
                <c:ptCount val="4"/>
                <c:pt idx="0">
                  <c:v>0.99645390070921991</c:v>
                </c:pt>
                <c:pt idx="1">
                  <c:v>3.5460992907801418E-3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B0F0"/>
            </a:solidFill>
            <a:ln>
              <a:solidFill>
                <a:schemeClr val="bg1">
                  <a:lumMod val="65000"/>
                </a:schemeClr>
              </a:solidFill>
            </a:ln>
            <a:effectLst/>
          </c:spPr>
          <c:invertIfNegative val="0"/>
          <c:dPt>
            <c:idx val="0"/>
            <c:invertIfNegative val="0"/>
            <c:bubble3D val="0"/>
            <c:spPr>
              <a:solidFill>
                <a:schemeClr val="accent5">
                  <a:lumMod val="60000"/>
                  <a:lumOff val="40000"/>
                </a:schemeClr>
              </a:solidFill>
              <a:ln>
                <a:solidFill>
                  <a:schemeClr val="bg1">
                    <a:lumMod val="65000"/>
                  </a:schemeClr>
                </a:solidFill>
              </a:ln>
              <a:effectLst/>
            </c:spPr>
          </c:dPt>
          <c:dPt>
            <c:idx val="1"/>
            <c:invertIfNegative val="0"/>
            <c:bubble3D val="0"/>
            <c:spPr>
              <a:solidFill>
                <a:schemeClr val="accent5">
                  <a:lumMod val="60000"/>
                  <a:lumOff val="40000"/>
                </a:schemeClr>
              </a:solidFill>
              <a:ln>
                <a:solidFill>
                  <a:schemeClr val="bg1">
                    <a:lumMod val="65000"/>
                  </a:schemeClr>
                </a:solidFill>
              </a:ln>
              <a:effectLst/>
            </c:spPr>
          </c:dPt>
          <c:dPt>
            <c:idx val="2"/>
            <c:invertIfNegative val="0"/>
            <c:bubble3D val="0"/>
            <c:spPr>
              <a:solidFill>
                <a:srgbClr val="FF3300"/>
              </a:solidFill>
              <a:ln>
                <a:solidFill>
                  <a:schemeClr val="bg1">
                    <a:lumMod val="65000"/>
                  </a:schemeClr>
                </a:solidFill>
              </a:ln>
              <a:effectLst/>
            </c:spPr>
          </c:dPt>
          <c:dPt>
            <c:idx val="3"/>
            <c:invertIfNegative val="0"/>
            <c:bubble3D val="0"/>
            <c:spPr>
              <a:solidFill>
                <a:schemeClr val="accent5">
                  <a:lumMod val="60000"/>
                  <a:lumOff val="40000"/>
                </a:schemeClr>
              </a:solidFill>
              <a:ln>
                <a:solidFill>
                  <a:schemeClr val="bg1">
                    <a:lumMod val="65000"/>
                  </a:schemeClr>
                </a:solidFill>
              </a:ln>
              <a:effectLst/>
            </c:spPr>
          </c:dPt>
          <c:dPt>
            <c:idx val="4"/>
            <c:invertIfNegative val="0"/>
            <c:bubble3D val="0"/>
            <c:spPr>
              <a:solidFill>
                <a:schemeClr val="accent5">
                  <a:lumMod val="60000"/>
                  <a:lumOff val="40000"/>
                </a:schemeClr>
              </a:solidFill>
              <a:ln>
                <a:solidFill>
                  <a:schemeClr val="bg1">
                    <a:lumMod val="65000"/>
                  </a:schemeClr>
                </a:solidFill>
              </a:ln>
              <a:effectLst/>
            </c:spPr>
          </c:dPt>
          <c:dPt>
            <c:idx val="5"/>
            <c:invertIfNegative val="0"/>
            <c:bubble3D val="0"/>
            <c:spPr>
              <a:solidFill>
                <a:srgbClr val="FF3300"/>
              </a:solidFill>
              <a:ln>
                <a:solidFill>
                  <a:schemeClr val="bg1">
                    <a:lumMod val="65000"/>
                  </a:schemeClr>
                </a:solidFill>
              </a:ln>
              <a:effectLst/>
            </c:spPr>
          </c:dPt>
          <c:dPt>
            <c:idx val="6"/>
            <c:invertIfNegative val="0"/>
            <c:bubble3D val="0"/>
            <c:spPr>
              <a:solidFill>
                <a:schemeClr val="accent5">
                  <a:lumMod val="60000"/>
                  <a:lumOff val="40000"/>
                </a:schemeClr>
              </a:solidFill>
              <a:ln>
                <a:solidFill>
                  <a:schemeClr val="bg1">
                    <a:lumMod val="65000"/>
                  </a:schemeClr>
                </a:solidFill>
              </a:ln>
              <a:effectLst/>
            </c:spPr>
          </c:dPt>
          <c:dLbls>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グラフ!$A$50:$A$56</c:f>
              <c:strCache>
                <c:ptCount val="7"/>
                <c:pt idx="0">
                  <c:v>映像、音声が途中で止まった</c:v>
                </c:pt>
                <c:pt idx="1">
                  <c:v>映像、音声が乱れた</c:v>
                </c:pt>
                <c:pt idx="2">
                  <c:v>画面が小さくて見にくい</c:v>
                </c:pt>
                <c:pt idx="3">
                  <c:v>音声が聞き取りにくい</c:v>
                </c:pt>
                <c:pt idx="4">
                  <c:v>雑音が大きい</c:v>
                </c:pt>
                <c:pt idx="5">
                  <c:v>画面が暗くて見にくい</c:v>
                </c:pt>
                <c:pt idx="6">
                  <c:v>その他</c:v>
                </c:pt>
              </c:strCache>
            </c:strRef>
          </c:cat>
          <c:val>
            <c:numRef>
              <c:f>グラフ!$B$50:$B$56</c:f>
              <c:numCache>
                <c:formatCode>General</c:formatCode>
                <c:ptCount val="7"/>
                <c:pt idx="0">
                  <c:v>54</c:v>
                </c:pt>
                <c:pt idx="1">
                  <c:v>51</c:v>
                </c:pt>
                <c:pt idx="2">
                  <c:v>40</c:v>
                </c:pt>
                <c:pt idx="3">
                  <c:v>30</c:v>
                </c:pt>
                <c:pt idx="4">
                  <c:v>16</c:v>
                </c:pt>
                <c:pt idx="5">
                  <c:v>5</c:v>
                </c:pt>
                <c:pt idx="6">
                  <c:v>41</c:v>
                </c:pt>
              </c:numCache>
            </c:numRef>
          </c:val>
        </c:ser>
        <c:dLbls>
          <c:showLegendKey val="0"/>
          <c:showVal val="0"/>
          <c:showCatName val="0"/>
          <c:showSerName val="0"/>
          <c:showPercent val="0"/>
          <c:showBubbleSize val="0"/>
        </c:dLbls>
        <c:gapWidth val="50"/>
        <c:overlap val="-100"/>
        <c:axId val="400114456"/>
        <c:axId val="400108576"/>
      </c:barChart>
      <c:catAx>
        <c:axId val="400114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ja-JP"/>
          </a:p>
        </c:txPr>
        <c:crossAx val="400108576"/>
        <c:crosses val="autoZero"/>
        <c:auto val="1"/>
        <c:lblAlgn val="ctr"/>
        <c:lblOffset val="100"/>
        <c:noMultiLvlLbl val="0"/>
      </c:catAx>
      <c:valAx>
        <c:axId val="400108576"/>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00114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7"/>
            <a:ext cx="2945659" cy="498056"/>
          </a:xfrm>
          <a:prstGeom prst="rect">
            <a:avLst/>
          </a:prstGeom>
        </p:spPr>
        <p:txBody>
          <a:bodyPr vert="horz" lIns="92028" tIns="46012" rIns="92028" bIns="46012"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0444" y="7"/>
            <a:ext cx="2945659" cy="498056"/>
          </a:xfrm>
          <a:prstGeom prst="rect">
            <a:avLst/>
          </a:prstGeom>
        </p:spPr>
        <p:txBody>
          <a:bodyPr vert="horz" lIns="92028" tIns="46012" rIns="92028" bIns="46012" rtlCol="0"/>
          <a:lstStyle>
            <a:lvl1pPr algn="r">
              <a:defRPr sz="1200"/>
            </a:lvl1pPr>
          </a:lstStyle>
          <a:p>
            <a:fld id="{13B0462A-C6BE-4EC1-B10A-77BF5645DAD9}" type="datetimeFigureOut">
              <a:rPr kumimoji="1" lang="ja-JP" altLang="en-US" smtClean="0"/>
              <a:t>2021/5/23</a:t>
            </a:fld>
            <a:endParaRPr kumimoji="1" lang="ja-JP" altLang="en-US" dirty="0"/>
          </a:p>
        </p:txBody>
      </p:sp>
      <p:sp>
        <p:nvSpPr>
          <p:cNvPr id="4" name="フッター プレースホルダー 3"/>
          <p:cNvSpPr>
            <a:spLocks noGrp="1"/>
          </p:cNvSpPr>
          <p:nvPr>
            <p:ph type="ftr" sz="quarter" idx="2"/>
          </p:nvPr>
        </p:nvSpPr>
        <p:spPr>
          <a:xfrm>
            <a:off x="5" y="9428590"/>
            <a:ext cx="2945659" cy="498055"/>
          </a:xfrm>
          <a:prstGeom prst="rect">
            <a:avLst/>
          </a:prstGeom>
        </p:spPr>
        <p:txBody>
          <a:bodyPr vert="horz" lIns="92028" tIns="46012" rIns="92028" bIns="46012"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0444" y="9428590"/>
            <a:ext cx="2945659" cy="498055"/>
          </a:xfrm>
          <a:prstGeom prst="rect">
            <a:avLst/>
          </a:prstGeom>
        </p:spPr>
        <p:txBody>
          <a:bodyPr vert="horz" lIns="92028" tIns="46012" rIns="92028" bIns="46012" rtlCol="0" anchor="b"/>
          <a:lstStyle>
            <a:lvl1pPr algn="r">
              <a:defRPr sz="1200"/>
            </a:lvl1pPr>
          </a:lstStyle>
          <a:p>
            <a:fld id="{1EBBF24A-04F8-475E-A876-52B6649A261F}" type="slidenum">
              <a:rPr kumimoji="1" lang="ja-JP" altLang="en-US" smtClean="0"/>
              <a:t>‹#›</a:t>
            </a:fld>
            <a:endParaRPr kumimoji="1" lang="ja-JP" altLang="en-US" dirty="0"/>
          </a:p>
        </p:txBody>
      </p:sp>
    </p:spTree>
    <p:extLst>
      <p:ext uri="{BB962C8B-B14F-4D97-AF65-F5344CB8AC3E}">
        <p14:creationId xmlns:p14="http://schemas.microsoft.com/office/powerpoint/2010/main" val="1332001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7"/>
            <a:ext cx="2945659" cy="498056"/>
          </a:xfrm>
          <a:prstGeom prst="rect">
            <a:avLst/>
          </a:prstGeom>
        </p:spPr>
        <p:txBody>
          <a:bodyPr vert="horz" lIns="92028" tIns="46012" rIns="92028" bIns="46012"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444" y="7"/>
            <a:ext cx="2945659" cy="498056"/>
          </a:xfrm>
          <a:prstGeom prst="rect">
            <a:avLst/>
          </a:prstGeom>
        </p:spPr>
        <p:txBody>
          <a:bodyPr vert="horz" lIns="92028" tIns="46012" rIns="92028" bIns="46012" rtlCol="0"/>
          <a:lstStyle>
            <a:lvl1pPr algn="r">
              <a:defRPr sz="1200"/>
            </a:lvl1pPr>
          </a:lstStyle>
          <a:p>
            <a:fld id="{9325ABCC-732D-4DFB-BF35-D5B0D3F49F74}" type="datetimeFigureOut">
              <a:rPr kumimoji="1" lang="ja-JP" altLang="en-US" smtClean="0"/>
              <a:t>2021/5/23</a:t>
            </a:fld>
            <a:endParaRPr kumimoji="1" lang="ja-JP" altLang="en-US" dirty="0"/>
          </a:p>
        </p:txBody>
      </p:sp>
      <p:sp>
        <p:nvSpPr>
          <p:cNvPr id="4" name="スライド イメージ プレースホルダー 3"/>
          <p:cNvSpPr>
            <a:spLocks noGrp="1" noRot="1" noChangeAspect="1"/>
          </p:cNvSpPr>
          <p:nvPr>
            <p:ph type="sldImg" idx="2"/>
          </p:nvPr>
        </p:nvSpPr>
        <p:spPr>
          <a:xfrm>
            <a:off x="423863" y="498475"/>
            <a:ext cx="5949950" cy="3348038"/>
          </a:xfrm>
          <a:prstGeom prst="rect">
            <a:avLst/>
          </a:prstGeom>
          <a:noFill/>
          <a:ln w="12700">
            <a:solidFill>
              <a:prstClr val="black"/>
            </a:solidFill>
          </a:ln>
        </p:spPr>
        <p:txBody>
          <a:bodyPr vert="horz" lIns="92028" tIns="46012" rIns="92028" bIns="46012" rtlCol="0" anchor="ctr"/>
          <a:lstStyle/>
          <a:p>
            <a:endParaRPr lang="ja-JP" altLang="en-US" dirty="0"/>
          </a:p>
        </p:txBody>
      </p:sp>
      <p:sp>
        <p:nvSpPr>
          <p:cNvPr id="5" name="ノート プレースホルダー 4"/>
          <p:cNvSpPr>
            <a:spLocks noGrp="1"/>
          </p:cNvSpPr>
          <p:nvPr>
            <p:ph type="body" sz="quarter" idx="3"/>
          </p:nvPr>
        </p:nvSpPr>
        <p:spPr>
          <a:xfrm>
            <a:off x="679768" y="4121887"/>
            <a:ext cx="5438140" cy="5170865"/>
          </a:xfrm>
          <a:prstGeom prst="rect">
            <a:avLst/>
          </a:prstGeom>
        </p:spPr>
        <p:txBody>
          <a:bodyPr vert="horz" lIns="92028" tIns="46012" rIns="92028" bIns="46012"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5" y="9428590"/>
            <a:ext cx="2945659" cy="498055"/>
          </a:xfrm>
          <a:prstGeom prst="rect">
            <a:avLst/>
          </a:prstGeom>
        </p:spPr>
        <p:txBody>
          <a:bodyPr vert="horz" lIns="92028" tIns="46012" rIns="92028" bIns="46012"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444" y="9428590"/>
            <a:ext cx="2945659" cy="498055"/>
          </a:xfrm>
          <a:prstGeom prst="rect">
            <a:avLst/>
          </a:prstGeom>
        </p:spPr>
        <p:txBody>
          <a:bodyPr vert="horz" lIns="92028" tIns="46012" rIns="92028" bIns="46012" rtlCol="0" anchor="b"/>
          <a:lstStyle>
            <a:lvl1pPr algn="r">
              <a:defRPr sz="1200"/>
            </a:lvl1pPr>
          </a:lstStyle>
          <a:p>
            <a:fld id="{0E82FBDB-533E-4526-9ECF-B2ACD996C9F2}" type="slidenum">
              <a:rPr kumimoji="1" lang="ja-JP" altLang="en-US" smtClean="0"/>
              <a:t>‹#›</a:t>
            </a:fld>
            <a:endParaRPr kumimoji="1" lang="ja-JP" altLang="en-US" dirty="0"/>
          </a:p>
        </p:txBody>
      </p:sp>
    </p:spTree>
    <p:extLst>
      <p:ext uri="{BB962C8B-B14F-4D97-AF65-F5344CB8AC3E}">
        <p14:creationId xmlns:p14="http://schemas.microsoft.com/office/powerpoint/2010/main" val="2964618667"/>
      </p:ext>
    </p:extLst>
  </p:cSld>
  <p:clrMap bg1="lt1" tx1="dk1" bg2="lt2" tx2="dk2" accent1="accent1" accent2="accent2" accent3="accent3" accent4="accent4" accent5="accent5" accent6="accent6" hlink="hlink" folHlink="folHlink"/>
  <p:hf hdr="0" ftr="0" dt="0"/>
  <p:notesStyle>
    <a:lvl1pPr marL="0" algn="l" defTabSz="1371509" rtl="0" eaLnBrk="1" latinLnBrk="0" hangingPunct="1">
      <a:defRPr kumimoji="1" sz="1200" kern="1200">
        <a:solidFill>
          <a:schemeClr val="tx1"/>
        </a:solidFill>
        <a:latin typeface="+mn-lt"/>
        <a:ea typeface="+mn-ea"/>
        <a:cs typeface="+mn-cs"/>
      </a:defRPr>
    </a:lvl1pPr>
    <a:lvl2pPr marL="685754" algn="l" defTabSz="1371509" rtl="0" eaLnBrk="1" latinLnBrk="0" hangingPunct="1">
      <a:defRPr kumimoji="1" sz="1200" kern="1200">
        <a:solidFill>
          <a:schemeClr val="tx1"/>
        </a:solidFill>
        <a:latin typeface="+mn-lt"/>
        <a:ea typeface="+mn-ea"/>
        <a:cs typeface="+mn-cs"/>
      </a:defRPr>
    </a:lvl2pPr>
    <a:lvl3pPr marL="1371509" algn="l" defTabSz="1371509" rtl="0" eaLnBrk="1" latinLnBrk="0" hangingPunct="1">
      <a:defRPr kumimoji="1" sz="1200" kern="1200">
        <a:solidFill>
          <a:schemeClr val="tx1"/>
        </a:solidFill>
        <a:latin typeface="+mn-lt"/>
        <a:ea typeface="+mn-ea"/>
        <a:cs typeface="+mn-cs"/>
      </a:defRPr>
    </a:lvl3pPr>
    <a:lvl4pPr marL="2057263" algn="l" defTabSz="1371509" rtl="0" eaLnBrk="1" latinLnBrk="0" hangingPunct="1">
      <a:defRPr kumimoji="1" sz="1200" kern="1200">
        <a:solidFill>
          <a:schemeClr val="tx1"/>
        </a:solidFill>
        <a:latin typeface="+mn-lt"/>
        <a:ea typeface="+mn-ea"/>
        <a:cs typeface="+mn-cs"/>
      </a:defRPr>
    </a:lvl4pPr>
    <a:lvl5pPr marL="2743017" algn="l" defTabSz="1371509" rtl="0" eaLnBrk="1" latinLnBrk="0" hangingPunct="1">
      <a:defRPr kumimoji="1" sz="1200" kern="1200">
        <a:solidFill>
          <a:schemeClr val="tx1"/>
        </a:solidFill>
        <a:latin typeface="+mn-lt"/>
        <a:ea typeface="+mn-ea"/>
        <a:cs typeface="+mn-cs"/>
      </a:defRPr>
    </a:lvl5pPr>
    <a:lvl6pPr marL="3428771" algn="l" defTabSz="1371509" rtl="0" eaLnBrk="1" latinLnBrk="0" hangingPunct="1">
      <a:defRPr kumimoji="1" sz="1800" kern="1200">
        <a:solidFill>
          <a:schemeClr val="tx1"/>
        </a:solidFill>
        <a:latin typeface="+mn-lt"/>
        <a:ea typeface="+mn-ea"/>
        <a:cs typeface="+mn-cs"/>
      </a:defRPr>
    </a:lvl6pPr>
    <a:lvl7pPr marL="4114526" algn="l" defTabSz="1371509" rtl="0" eaLnBrk="1" latinLnBrk="0" hangingPunct="1">
      <a:defRPr kumimoji="1" sz="1800" kern="1200">
        <a:solidFill>
          <a:schemeClr val="tx1"/>
        </a:solidFill>
        <a:latin typeface="+mn-lt"/>
        <a:ea typeface="+mn-ea"/>
        <a:cs typeface="+mn-cs"/>
      </a:defRPr>
    </a:lvl7pPr>
    <a:lvl8pPr marL="4800280" algn="l" defTabSz="1371509" rtl="0" eaLnBrk="1" latinLnBrk="0" hangingPunct="1">
      <a:defRPr kumimoji="1" sz="1800" kern="1200">
        <a:solidFill>
          <a:schemeClr val="tx1"/>
        </a:solidFill>
        <a:latin typeface="+mn-lt"/>
        <a:ea typeface="+mn-ea"/>
        <a:cs typeface="+mn-cs"/>
      </a:defRPr>
    </a:lvl8pPr>
    <a:lvl9pPr marL="5486034" algn="l" defTabSz="1371509" rtl="0" eaLnBrk="1" latinLnBrk="0" hangingPunct="1">
      <a:defRPr kumimoji="1"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368664">
              <a:defRPr/>
            </a:pPr>
            <a:r>
              <a:rPr kumimoji="1" lang="ja-JP" altLang="en-US" dirty="0" smtClean="0">
                <a:solidFill>
                  <a:schemeClr val="tx1"/>
                </a:solidFill>
              </a:rPr>
              <a:t>柏陽高校の井坂です。</a:t>
            </a:r>
            <a:endParaRPr kumimoji="1" lang="en-US" altLang="ja-JP" dirty="0" smtClean="0">
              <a:solidFill>
                <a:schemeClr val="tx1"/>
              </a:solidFill>
            </a:endParaRPr>
          </a:p>
          <a:p>
            <a:pPr defTabSz="1368664">
              <a:defRPr/>
            </a:pPr>
            <a:endParaRPr kumimoji="1" lang="en-US" altLang="ja-JP" dirty="0" smtClean="0">
              <a:solidFill>
                <a:schemeClr val="tx1"/>
              </a:solidFill>
            </a:endParaRPr>
          </a:p>
          <a:p>
            <a:pPr defTabSz="1368664">
              <a:defRPr/>
            </a:pPr>
            <a:r>
              <a:rPr kumimoji="1" lang="ja-JP" altLang="en-US" dirty="0" smtClean="0">
                <a:solidFill>
                  <a:schemeClr val="tx1"/>
                </a:solidFill>
              </a:rPr>
              <a:t>本日はよろしくお願いします。</a:t>
            </a:r>
          </a:p>
          <a:p>
            <a:pPr defTabSz="1368664">
              <a:defRPr/>
            </a:pPr>
            <a:endParaRPr kumimoji="1" lang="en-US" altLang="ja-JP" dirty="0" smtClean="0">
              <a:solidFill>
                <a:schemeClr val="tx1"/>
              </a:solidFill>
            </a:endParaRPr>
          </a:p>
          <a:p>
            <a:r>
              <a:rPr lang="ja-JP" altLang="en-US" dirty="0" smtClean="0"/>
              <a:t>本日</a:t>
            </a:r>
            <a:r>
              <a:rPr lang="ja-JP" altLang="en-US" dirty="0"/>
              <a:t>は</a:t>
            </a:r>
            <a:r>
              <a:rPr lang="ja-JP" altLang="en-US" dirty="0" smtClean="0"/>
              <a:t>、「</a:t>
            </a:r>
            <a:r>
              <a:rPr lang="ja-JP" altLang="en-US" dirty="0"/>
              <a:t>コロナ禍における今後の県立高等学校の教育の</a:t>
            </a:r>
            <a:r>
              <a:rPr lang="ja-JP" altLang="en-US" dirty="0" smtClean="0"/>
              <a:t>あり方」としまして、本校の事例について</a:t>
            </a:r>
            <a:r>
              <a:rPr kumimoji="1" lang="ja-JP" altLang="en-US" b="0" u="none" dirty="0" smtClean="0">
                <a:solidFill>
                  <a:schemeClr val="tx1"/>
                </a:solidFill>
              </a:rPr>
              <a:t>お話しします。</a:t>
            </a:r>
            <a:endParaRPr kumimoji="1" lang="en-US" altLang="ja-JP" b="0" u="none" dirty="0" smtClean="0">
              <a:solidFill>
                <a:schemeClr val="tx1"/>
              </a:solidFill>
            </a:endParaRPr>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1</a:t>
            </a:fld>
            <a:endParaRPr kumimoji="1" lang="ja-JP" altLang="en-US" dirty="0"/>
          </a:p>
        </p:txBody>
      </p:sp>
    </p:spTree>
    <p:extLst>
      <p:ext uri="{BB962C8B-B14F-4D97-AF65-F5344CB8AC3E}">
        <p14:creationId xmlns:p14="http://schemas.microsoft.com/office/powerpoint/2010/main" val="3939142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毎年、県立音楽堂などで、クラス単位での合唱</a:t>
            </a:r>
            <a:r>
              <a:rPr lang="ja-JP" altLang="en-US" dirty="0"/>
              <a:t>祭を行って</a:t>
            </a:r>
            <a:r>
              <a:rPr lang="ja-JP" altLang="en-US" dirty="0" smtClean="0"/>
              <a:t>きました。</a:t>
            </a:r>
            <a:endParaRPr lang="en-US" altLang="ja-JP" dirty="0" smtClean="0"/>
          </a:p>
          <a:p>
            <a:endParaRPr lang="en-US" altLang="ja-JP" dirty="0" smtClean="0"/>
          </a:p>
          <a:p>
            <a:r>
              <a:rPr lang="ja-JP" altLang="en-US" dirty="0" smtClean="0"/>
              <a:t>今回の代替行事では、生徒は一度も練習することなく、合唱は</a:t>
            </a:r>
            <a:r>
              <a:rPr lang="ja-JP" altLang="en-US" dirty="0"/>
              <a:t>体育館での</a:t>
            </a:r>
            <a:r>
              <a:rPr lang="ja-JP" altLang="en-US" dirty="0" smtClean="0"/>
              <a:t>本番の１回限りとして、</a:t>
            </a:r>
            <a:r>
              <a:rPr lang="ja-JP" altLang="en-US" dirty="0"/>
              <a:t>各クラス</a:t>
            </a:r>
            <a:r>
              <a:rPr lang="ja-JP" altLang="en-US" dirty="0" smtClean="0"/>
              <a:t>には、その映像</a:t>
            </a:r>
            <a:r>
              <a:rPr lang="ja-JP" altLang="en-US" dirty="0"/>
              <a:t>を配信しました。</a:t>
            </a:r>
            <a:endParaRPr lang="en-US" altLang="ja-JP" dirty="0"/>
          </a:p>
          <a:p>
            <a:endParaRPr lang="en-US" altLang="ja-JP" dirty="0" smtClean="0"/>
          </a:p>
          <a:p>
            <a:r>
              <a:rPr lang="ja-JP" altLang="en-US" dirty="0" smtClean="0"/>
              <a:t>なお、この代替行事は、実行委員の生徒が「</a:t>
            </a:r>
            <a:r>
              <a:rPr lang="ja-JP" altLang="en-US" dirty="0"/>
              <a:t>ワンチーム・</a:t>
            </a:r>
            <a:r>
              <a:rPr lang="ja-JP" altLang="en-US" dirty="0" smtClean="0"/>
              <a:t>ワンテイク」と命名してくれました。</a:t>
            </a:r>
            <a:endParaRPr kumimoji="1" lang="en-US" altLang="ja-JP" dirty="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10</a:t>
            </a:fld>
            <a:endParaRPr kumimoji="1" lang="ja-JP" altLang="en-US"/>
          </a:p>
        </p:txBody>
      </p:sp>
    </p:spTree>
    <p:extLst>
      <p:ext uri="{BB962C8B-B14F-4D97-AF65-F5344CB8AC3E}">
        <p14:creationId xmlns:p14="http://schemas.microsoft.com/office/powerpoint/2010/main" val="2054147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solidFill>
                  <a:schemeClr val="tx1"/>
                </a:solidFill>
              </a:rPr>
              <a:t>続いて、「⑵　オンラインでの学びの提供」についてです。</a:t>
            </a:r>
            <a:endParaRPr kumimoji="1" lang="en-US" altLang="ja-JP" b="0" u="none" dirty="0" smtClean="0">
              <a:solidFill>
                <a:schemeClr val="tx1"/>
              </a:solidFill>
            </a:endParaRPr>
          </a:p>
          <a:p>
            <a:endParaRPr kumimoji="1" lang="en-US" altLang="ja-JP" b="0" u="none" dirty="0" smtClean="0">
              <a:solidFill>
                <a:schemeClr val="tx1"/>
              </a:solidFill>
            </a:endParaRPr>
          </a:p>
          <a:p>
            <a:r>
              <a:rPr lang="ja-JP" altLang="en-US" dirty="0" smtClean="0"/>
              <a:t>はじめに、</a:t>
            </a:r>
            <a:r>
              <a:rPr lang="en-US" altLang="ja-JP" dirty="0" smtClean="0"/>
              <a:t>BYOD</a:t>
            </a:r>
            <a:r>
              <a:rPr lang="ja-JP" altLang="en-US" dirty="0"/>
              <a:t>を活用した日常の</a:t>
            </a:r>
            <a:r>
              <a:rPr lang="ja-JP" altLang="en-US" dirty="0" smtClean="0"/>
              <a:t>授業について、</a:t>
            </a:r>
            <a:endParaRPr lang="en-US" altLang="ja-JP" dirty="0" smtClean="0"/>
          </a:p>
          <a:p>
            <a:endParaRPr lang="en-US" altLang="ja-JP" dirty="0"/>
          </a:p>
          <a:p>
            <a:r>
              <a:rPr lang="ja-JP" altLang="en-US" dirty="0" smtClean="0"/>
              <a:t>次に、オンライン</a:t>
            </a:r>
            <a:r>
              <a:rPr lang="ja-JP" altLang="en-US" dirty="0"/>
              <a:t>授業の</a:t>
            </a:r>
            <a:r>
              <a:rPr lang="ja-JP" altLang="en-US" dirty="0" smtClean="0"/>
              <a:t>試行</a:t>
            </a:r>
            <a:endParaRPr lang="en-US" altLang="ja-JP" dirty="0" smtClean="0"/>
          </a:p>
          <a:p>
            <a:endParaRPr lang="en-US" altLang="ja-JP" dirty="0"/>
          </a:p>
          <a:p>
            <a:r>
              <a:rPr lang="ja-JP" altLang="en-US" dirty="0" smtClean="0"/>
              <a:t>の様子について、ご報告いたします。</a:t>
            </a:r>
            <a:endParaRPr lang="ja-JP" altLang="en-US" dirty="0"/>
          </a:p>
          <a:p>
            <a:endParaRPr kumimoji="1" lang="ja-JP" altLang="en-US" b="0" u="none" dirty="0" smtClean="0">
              <a:solidFill>
                <a:schemeClr val="tx1"/>
              </a:solidFill>
            </a:endParaRPr>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11</a:t>
            </a:fld>
            <a:endParaRPr kumimoji="1" lang="ja-JP" altLang="en-US"/>
          </a:p>
        </p:txBody>
      </p:sp>
    </p:spTree>
    <p:extLst>
      <p:ext uri="{BB962C8B-B14F-4D97-AF65-F5344CB8AC3E}">
        <p14:creationId xmlns:p14="http://schemas.microsoft.com/office/powerpoint/2010/main" val="3518820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日常の授業、まずは理科です。</a:t>
            </a:r>
            <a:endParaRPr kumimoji="1" lang="en-US" altLang="ja-JP" dirty="0" smtClean="0"/>
          </a:p>
          <a:p>
            <a:endParaRPr lang="en-US" altLang="ja-JP" dirty="0"/>
          </a:p>
          <a:p>
            <a:r>
              <a:rPr kumimoji="1" lang="ja-JP" altLang="en-US" dirty="0" smtClean="0"/>
              <a:t>この授業では、物体にかかる重力と空気</a:t>
            </a:r>
            <a:r>
              <a:rPr lang="ja-JP" altLang="en-US" dirty="0"/>
              <a:t>抵抗</a:t>
            </a:r>
            <a:r>
              <a:rPr lang="ja-JP" altLang="en-US" dirty="0" smtClean="0"/>
              <a:t>の関係を学習しています。</a:t>
            </a:r>
            <a:endParaRPr lang="en-US" altLang="ja-JP" dirty="0" smtClean="0"/>
          </a:p>
          <a:p>
            <a:endParaRPr lang="en-US" altLang="ja-JP" dirty="0"/>
          </a:p>
          <a:p>
            <a:r>
              <a:rPr lang="ja-JP" altLang="en-US" dirty="0" smtClean="0"/>
              <a:t>空気抵抗の異なる２種類の棒を落下させる簡単な実験を行う前に、どちらの棒が早く落ちるのかなど、生徒に予想させます。</a:t>
            </a:r>
            <a:endParaRPr lang="en-US" altLang="ja-JP" dirty="0" smtClean="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12</a:t>
            </a:fld>
            <a:endParaRPr kumimoji="1" lang="ja-JP" altLang="en-US"/>
          </a:p>
        </p:txBody>
      </p:sp>
    </p:spTree>
    <p:extLst>
      <p:ext uri="{BB962C8B-B14F-4D97-AF65-F5344CB8AC3E}">
        <p14:creationId xmlns:p14="http://schemas.microsoft.com/office/powerpoint/2010/main" val="3891238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生徒は、自分の予想を、スマホで投票し、その結果が瞬間的に、グラフ化され、映し出されます。</a:t>
            </a:r>
            <a:endParaRPr kumimoji="1" lang="en-US" altLang="ja-JP" dirty="0" smtClean="0"/>
          </a:p>
          <a:p>
            <a:endParaRPr lang="en-US" altLang="ja-JP" dirty="0" smtClean="0"/>
          </a:p>
          <a:p>
            <a:r>
              <a:rPr lang="ja-JP" altLang="en-US" dirty="0" smtClean="0"/>
              <a:t>その後、どちらの棒が早く落ちるのか、実験して確かめます。</a:t>
            </a:r>
            <a:endParaRPr lang="en-US" altLang="ja-JP" dirty="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13</a:t>
            </a:fld>
            <a:endParaRPr kumimoji="1" lang="ja-JP" altLang="en-US"/>
          </a:p>
        </p:txBody>
      </p:sp>
    </p:spTree>
    <p:extLst>
      <p:ext uri="{BB962C8B-B14F-4D97-AF65-F5344CB8AC3E}">
        <p14:creationId xmlns:p14="http://schemas.microsoft.com/office/powerpoint/2010/main" val="463456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続いて</a:t>
            </a:r>
            <a:r>
              <a:rPr lang="ja-JP" altLang="en-US" dirty="0" smtClean="0"/>
              <a:t>、英語の授業です。</a:t>
            </a:r>
            <a:endParaRPr lang="en-US" altLang="ja-JP" dirty="0" smtClean="0"/>
          </a:p>
          <a:p>
            <a:endParaRPr lang="en-US" altLang="ja-JP" dirty="0" smtClean="0"/>
          </a:p>
          <a:p>
            <a:r>
              <a:rPr lang="ja-JP" altLang="en-US" dirty="0" smtClean="0"/>
              <a:t>この授業では、英語でディベートを行い、その感想や、他の生徒から学んだこと、</a:t>
            </a:r>
            <a:r>
              <a:rPr lang="ja-JP" altLang="en-US" dirty="0"/>
              <a:t>今日</a:t>
            </a:r>
            <a:r>
              <a:rPr lang="ja-JP" altLang="en-US" dirty="0" smtClean="0"/>
              <a:t>学んだ英語の表現を、スマホを使って生徒同士が共有しています。</a:t>
            </a:r>
            <a:endParaRPr lang="en-US" altLang="ja-JP" dirty="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14</a:t>
            </a:fld>
            <a:endParaRPr kumimoji="1" lang="ja-JP" altLang="en-US"/>
          </a:p>
        </p:txBody>
      </p:sp>
    </p:spTree>
    <p:extLst>
      <p:ext uri="{BB962C8B-B14F-4D97-AF65-F5344CB8AC3E}">
        <p14:creationId xmlns:p14="http://schemas.microsoft.com/office/powerpoint/2010/main" val="1831538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ここからは、５月７日に実施した、本校のオンライン授業の様子です。</a:t>
            </a:r>
            <a:endParaRPr kumimoji="1" lang="en-US" altLang="ja-JP" dirty="0" smtClean="0"/>
          </a:p>
          <a:p>
            <a:endParaRPr lang="en-US" altLang="ja-JP" dirty="0"/>
          </a:p>
          <a:p>
            <a:r>
              <a:rPr kumimoji="1" lang="ja-JP" altLang="en-US" dirty="0" smtClean="0"/>
              <a:t>当日、生徒は登校せず、家庭での授業参加としました。</a:t>
            </a:r>
            <a:endParaRPr kumimoji="1" lang="en-US" altLang="ja-JP" dirty="0" smtClean="0"/>
          </a:p>
          <a:p>
            <a:endParaRPr lang="en-US" altLang="ja-JP" dirty="0"/>
          </a:p>
          <a:p>
            <a:r>
              <a:rPr kumimoji="1" lang="ja-JP" altLang="en-US" dirty="0" smtClean="0"/>
              <a:t>これは、古典の授業、真ん中の画面には、教員が教室で授業を行っている様子が映っています。</a:t>
            </a:r>
            <a:endParaRPr lang="en-US" altLang="ja-JP" dirty="0" smtClean="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15</a:t>
            </a:fld>
            <a:endParaRPr kumimoji="1" lang="ja-JP" altLang="en-US"/>
          </a:p>
        </p:txBody>
      </p:sp>
    </p:spTree>
    <p:extLst>
      <p:ext uri="{BB962C8B-B14F-4D97-AF65-F5344CB8AC3E}">
        <p14:creationId xmlns:p14="http://schemas.microsoft.com/office/powerpoint/2010/main" val="1017372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各教室での教員</a:t>
            </a:r>
            <a:r>
              <a:rPr lang="ja-JP" altLang="en-US" dirty="0" smtClean="0"/>
              <a:t>の様子です。</a:t>
            </a:r>
            <a:endParaRPr lang="en-US" altLang="ja-JP" dirty="0" smtClean="0"/>
          </a:p>
          <a:p>
            <a:endParaRPr lang="en-US" altLang="ja-JP" dirty="0"/>
          </a:p>
          <a:p>
            <a:r>
              <a:rPr lang="ja-JP" altLang="en-US" dirty="0" smtClean="0"/>
              <a:t>普段どおり、黒板を用いて、授業を行っているところです。</a:t>
            </a:r>
            <a:endParaRPr lang="en-US" altLang="ja-JP" dirty="0" smtClean="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16</a:t>
            </a:fld>
            <a:endParaRPr kumimoji="1" lang="ja-JP" altLang="en-US"/>
          </a:p>
        </p:txBody>
      </p:sp>
    </p:spTree>
    <p:extLst>
      <p:ext uri="{BB962C8B-B14F-4D97-AF65-F5344CB8AC3E}">
        <p14:creationId xmlns:p14="http://schemas.microsoft.com/office/powerpoint/2010/main" val="1587556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これらは、事前に作成したスライドを「画面共有」という機能を使って、生徒に提示しています。</a:t>
            </a:r>
            <a:endParaRPr kumimoji="1" lang="en-US" altLang="ja-JP" dirty="0" smtClean="0"/>
          </a:p>
          <a:p>
            <a:endParaRPr lang="en-US" altLang="ja-JP" dirty="0"/>
          </a:p>
          <a:p>
            <a:r>
              <a:rPr lang="ja-JP" altLang="en-US" dirty="0" smtClean="0"/>
              <a:t>右側の写真のように、生徒には、お互いの顔と、画面上のスライドの両方が見えています。</a:t>
            </a:r>
            <a:endParaRPr lang="en-US" altLang="ja-JP" dirty="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17</a:t>
            </a:fld>
            <a:endParaRPr kumimoji="1" lang="ja-JP" altLang="en-US"/>
          </a:p>
        </p:txBody>
      </p:sp>
    </p:spTree>
    <p:extLst>
      <p:ext uri="{BB962C8B-B14F-4D97-AF65-F5344CB8AC3E}">
        <p14:creationId xmlns:p14="http://schemas.microsoft.com/office/powerpoint/2010/main" val="2545407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音楽の授業では、生徒と一緒にリズム練習を行いました。</a:t>
            </a:r>
            <a:endParaRPr kumimoji="1" lang="en-US" altLang="ja-JP" dirty="0" smtClean="0"/>
          </a:p>
          <a:p>
            <a:endParaRPr lang="en-US" altLang="ja-JP" dirty="0"/>
          </a:p>
          <a:p>
            <a:r>
              <a:rPr kumimoji="1" lang="ja-JP" altLang="en-US" dirty="0" smtClean="0"/>
              <a:t>英語の授業では、外国人講師との英会話を聞かせました。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18</a:t>
            </a:fld>
            <a:endParaRPr kumimoji="1" lang="ja-JP" altLang="en-US"/>
          </a:p>
        </p:txBody>
      </p:sp>
    </p:spTree>
    <p:extLst>
      <p:ext uri="{BB962C8B-B14F-4D97-AF65-F5344CB8AC3E}">
        <p14:creationId xmlns:p14="http://schemas.microsoft.com/office/powerpoint/2010/main" val="36829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こうしたオンライン授業の試行に行った、教員４９名のアンケート結果です。</a:t>
            </a:r>
          </a:p>
          <a:p>
            <a:endParaRPr kumimoji="1" lang="en-US" altLang="ja-JP" dirty="0" smtClean="0"/>
          </a:p>
          <a:p>
            <a:r>
              <a:rPr kumimoji="1" lang="ja-JP" altLang="en-US" dirty="0" smtClean="0"/>
              <a:t>課題として、「生徒の活動の様子が見えにくい」、「生徒の理解度が計りにくい」などが多く挙げられています。</a:t>
            </a:r>
            <a:endParaRPr kumimoji="1" lang="en-US" altLang="ja-JP" dirty="0" smtClean="0"/>
          </a:p>
          <a:p>
            <a:endParaRPr lang="en-US" altLang="ja-JP" dirty="0" smtClean="0"/>
          </a:p>
          <a:p>
            <a:r>
              <a:rPr lang="ja-JP" altLang="en-US" dirty="0" smtClean="0"/>
              <a:t>また、「グループワークやペアワークがしづらい」、「授業が一方通行になりがちである」とあり、教員側の更なる工夫、研修が必要かと思われます。</a:t>
            </a:r>
            <a:endParaRPr lang="en-US" altLang="ja-JP" dirty="0" smtClean="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19</a:t>
            </a:fld>
            <a:endParaRPr kumimoji="1" lang="ja-JP" altLang="en-US"/>
          </a:p>
        </p:txBody>
      </p:sp>
    </p:spTree>
    <p:extLst>
      <p:ext uri="{BB962C8B-B14F-4D97-AF65-F5344CB8AC3E}">
        <p14:creationId xmlns:p14="http://schemas.microsoft.com/office/powerpoint/2010/main" val="270325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solidFill>
                  <a:schemeClr val="tx1"/>
                </a:solidFill>
              </a:rPr>
              <a:t>本校は、</a:t>
            </a:r>
            <a:r>
              <a:rPr lang="ja-JP" altLang="en-US" dirty="0"/>
              <a:t>根岸線の本郷台駅から、徒歩</a:t>
            </a:r>
            <a:r>
              <a:rPr lang="ja-JP" altLang="en-US" dirty="0" smtClean="0"/>
              <a:t>５分であり、</a:t>
            </a:r>
            <a:endParaRPr kumimoji="1" lang="en-US" altLang="ja-JP" b="0" u="none" dirty="0" smtClean="0">
              <a:solidFill>
                <a:schemeClr val="tx1"/>
              </a:solidFill>
            </a:endParaRPr>
          </a:p>
          <a:p>
            <a:endParaRPr lang="en-US" altLang="ja-JP" dirty="0"/>
          </a:p>
          <a:p>
            <a:r>
              <a:rPr lang="ja-JP" altLang="en-US" dirty="0" smtClean="0"/>
              <a:t>現在、</a:t>
            </a:r>
            <a:r>
              <a:rPr lang="ja-JP" altLang="en-US" dirty="0"/>
              <a:t>県内に５校ある、学力向上進学重点校の</a:t>
            </a:r>
            <a:r>
              <a:rPr lang="ja-JP" altLang="en-US" dirty="0" smtClean="0"/>
              <a:t>１校として、</a:t>
            </a:r>
            <a:endParaRPr lang="en-US" altLang="ja-JP" dirty="0" smtClean="0"/>
          </a:p>
          <a:p>
            <a:endParaRPr lang="en-US" altLang="ja-JP" dirty="0"/>
          </a:p>
          <a:p>
            <a:r>
              <a:rPr lang="ja-JP" altLang="en-US" dirty="0" smtClean="0"/>
              <a:t>「授業の柏陽」というスローガンの下、学校を運営しています。</a:t>
            </a:r>
            <a:endParaRPr lang="en-US" altLang="ja-JP" dirty="0" smtClean="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2</a:t>
            </a:fld>
            <a:endParaRPr kumimoji="1" lang="ja-JP" altLang="en-US" dirty="0"/>
          </a:p>
        </p:txBody>
      </p:sp>
    </p:spTree>
    <p:extLst>
      <p:ext uri="{BB962C8B-B14F-4D97-AF65-F5344CB8AC3E}">
        <p14:creationId xmlns:p14="http://schemas.microsoft.com/office/powerpoint/2010/main" val="2679771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次に、今後、必要だと思うものは何ですか、に対しては、</a:t>
            </a:r>
            <a:endParaRPr kumimoji="1" lang="en-US" altLang="ja-JP" dirty="0" smtClean="0"/>
          </a:p>
          <a:p>
            <a:endParaRPr lang="en-US" altLang="ja-JP" dirty="0"/>
          </a:p>
          <a:p>
            <a:r>
              <a:rPr kumimoji="1" lang="ja-JP" altLang="en-US" dirty="0" smtClean="0"/>
              <a:t>「生徒一人ひとりにコンピュータが必要」、「スマートフォンでは限界がある」、「パソコンを使ってほしい」などの意見が多くありました。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20</a:t>
            </a:fld>
            <a:endParaRPr kumimoji="1" lang="ja-JP" altLang="en-US"/>
          </a:p>
        </p:txBody>
      </p:sp>
    </p:spTree>
    <p:extLst>
      <p:ext uri="{BB962C8B-B14F-4D97-AF65-F5344CB8AC3E}">
        <p14:creationId xmlns:p14="http://schemas.microsoft.com/office/powerpoint/2010/main" val="626666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生徒にもアンケートを取り、６６６人から回答がありました。</a:t>
            </a:r>
            <a:endParaRPr kumimoji="1" lang="en-US" altLang="ja-JP" dirty="0" smtClean="0"/>
          </a:p>
          <a:p>
            <a:endParaRPr lang="en-US" altLang="ja-JP" dirty="0"/>
          </a:p>
          <a:p>
            <a:r>
              <a:rPr kumimoji="1" lang="ja-JP" altLang="en-US" dirty="0" smtClean="0"/>
              <a:t>使った端末として、</a:t>
            </a:r>
            <a:r>
              <a:rPr lang="ja-JP" altLang="en-US" dirty="0" smtClean="0"/>
              <a:t>パソコンは４３％、スマートフォンは４２％、</a:t>
            </a:r>
            <a:r>
              <a:rPr kumimoji="1" lang="ja-JP" altLang="en-US" dirty="0" smtClean="0"/>
              <a:t>タブレットが１３％でした。</a:t>
            </a:r>
            <a:endParaRPr kumimoji="1" lang="ja-JP" altLang="en-US" dirty="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21</a:t>
            </a:fld>
            <a:endParaRPr kumimoji="1" lang="ja-JP" altLang="en-US"/>
          </a:p>
        </p:txBody>
      </p:sp>
    </p:spTree>
    <p:extLst>
      <p:ext uri="{BB962C8B-B14F-4D97-AF65-F5344CB8AC3E}">
        <p14:creationId xmlns:p14="http://schemas.microsoft.com/office/powerpoint/2010/main" val="1906126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使った端末は誰のものですか</a:t>
            </a:r>
            <a:r>
              <a:rPr lang="ja-JP" altLang="en-US" dirty="0"/>
              <a:t>、</a:t>
            </a:r>
            <a:r>
              <a:rPr kumimoji="1" lang="ja-JP" altLang="en-US" dirty="0" smtClean="0"/>
              <a:t>については、</a:t>
            </a:r>
            <a:endParaRPr kumimoji="1" lang="en-US" altLang="ja-JP" dirty="0" smtClean="0"/>
          </a:p>
          <a:p>
            <a:endParaRPr lang="en-US" altLang="ja-JP" dirty="0"/>
          </a:p>
          <a:p>
            <a:r>
              <a:rPr kumimoji="1" lang="ja-JP" altLang="en-US" dirty="0" smtClean="0"/>
              <a:t>スマートフォンは、ほぼ全員が自己保有ですが、パソコンになると、自己所有は３９．４％となります。</a:t>
            </a:r>
            <a:endParaRPr kumimoji="1" lang="en-US" altLang="ja-JP" dirty="0" smtClean="0"/>
          </a:p>
          <a:p>
            <a:endParaRPr lang="en-US" altLang="ja-JP" dirty="0"/>
          </a:p>
          <a:p>
            <a:r>
              <a:rPr kumimoji="1" lang="ja-JP" altLang="en-US" dirty="0" smtClean="0"/>
              <a:t>一方、家族の方が在宅勤務である場合、パソコンが自己所有でないために、自由に使用できなかったという声も聞いています。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22</a:t>
            </a:fld>
            <a:endParaRPr kumimoji="1" lang="ja-JP" altLang="en-US"/>
          </a:p>
        </p:txBody>
      </p:sp>
    </p:spTree>
    <p:extLst>
      <p:ext uri="{BB962C8B-B14F-4D97-AF65-F5344CB8AC3E}">
        <p14:creationId xmlns:p14="http://schemas.microsoft.com/office/powerpoint/2010/main" val="2078445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また、「うまく受講できなかった」と答えている生徒は１４０人いました。</a:t>
            </a:r>
            <a:endParaRPr kumimoji="1" lang="en-US" altLang="ja-JP" dirty="0" smtClean="0"/>
          </a:p>
          <a:p>
            <a:endParaRPr lang="en-US" altLang="ja-JP" dirty="0" smtClean="0"/>
          </a:p>
          <a:p>
            <a:r>
              <a:rPr lang="ja-JP" altLang="en-US" dirty="0" smtClean="0"/>
              <a:t>その理由については、「画面が小さくて見にくい」などがありました。</a:t>
            </a:r>
            <a:endParaRPr lang="en-US" altLang="ja-JP" dirty="0" smtClean="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23</a:t>
            </a:fld>
            <a:endParaRPr kumimoji="1" lang="ja-JP" altLang="en-US"/>
          </a:p>
        </p:txBody>
      </p:sp>
    </p:spTree>
    <p:extLst>
      <p:ext uri="{BB962C8B-B14F-4D97-AF65-F5344CB8AC3E}">
        <p14:creationId xmlns:p14="http://schemas.microsoft.com/office/powerpoint/2010/main" val="2741674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以上、本校の取組から</a:t>
            </a:r>
            <a:r>
              <a:rPr kumimoji="1" lang="ja-JP" altLang="en-US" b="0" u="none" dirty="0" smtClean="0">
                <a:solidFill>
                  <a:schemeClr val="tx1"/>
                </a:solidFill>
              </a:rPr>
              <a:t>、「コロナ禍における学びの保障の現状」として、</a:t>
            </a:r>
            <a:endParaRPr kumimoji="1" lang="en-US" altLang="ja-JP" b="0" u="none" dirty="0" smtClean="0">
              <a:solidFill>
                <a:schemeClr val="tx1"/>
              </a:solidFill>
            </a:endParaRPr>
          </a:p>
          <a:p>
            <a:endParaRPr lang="en-US" altLang="ja-JP" dirty="0"/>
          </a:p>
          <a:p>
            <a:r>
              <a:rPr lang="ja-JP" altLang="en-US" dirty="0" smtClean="0"/>
              <a:t>学校で</a:t>
            </a:r>
            <a:r>
              <a:rPr lang="ja-JP" altLang="en-US" dirty="0"/>
              <a:t>は、昨年の臨時休業以来、一斉休業しても</a:t>
            </a:r>
            <a:r>
              <a:rPr lang="ja-JP" altLang="en-US" dirty="0" smtClean="0"/>
              <a:t>、学び</a:t>
            </a:r>
            <a:r>
              <a:rPr lang="ja-JP" altLang="en-US" dirty="0"/>
              <a:t>を止めないための</a:t>
            </a:r>
            <a:r>
              <a:rPr lang="ja-JP" altLang="en-US" dirty="0" smtClean="0"/>
              <a:t>工夫や様々な経験を蓄積してきました。</a:t>
            </a:r>
            <a:endParaRPr lang="en-US" altLang="ja-JP" dirty="0" smtClean="0"/>
          </a:p>
          <a:p>
            <a:endParaRPr lang="en-US" altLang="ja-JP" dirty="0" smtClean="0"/>
          </a:p>
          <a:p>
            <a:r>
              <a:rPr lang="ja-JP" altLang="en-US" dirty="0" smtClean="0"/>
              <a:t>そして、</a:t>
            </a:r>
            <a:r>
              <a:rPr lang="en-US" altLang="ja-JP" dirty="0" smtClean="0"/>
              <a:t>ICT</a:t>
            </a:r>
            <a:r>
              <a:rPr lang="ja-JP" altLang="en-US" dirty="0" err="1"/>
              <a:t>の利</a:t>
            </a:r>
            <a:r>
              <a:rPr lang="ja-JP" altLang="en-US" dirty="0"/>
              <a:t>活用が進んだことで</a:t>
            </a:r>
            <a:r>
              <a:rPr lang="ja-JP" altLang="en-US" dirty="0" smtClean="0"/>
              <a:t>、オンライン</a:t>
            </a:r>
            <a:r>
              <a:rPr lang="ja-JP" altLang="en-US" dirty="0"/>
              <a:t>教育の有効性を強く</a:t>
            </a:r>
            <a:r>
              <a:rPr lang="ja-JP" altLang="en-US" dirty="0" smtClean="0"/>
              <a:t>認識しました。</a:t>
            </a:r>
            <a:endParaRPr lang="en-US" altLang="ja-JP" dirty="0" smtClean="0"/>
          </a:p>
          <a:p>
            <a:endParaRPr lang="en-US" altLang="ja-JP" dirty="0"/>
          </a:p>
          <a:p>
            <a:r>
              <a:rPr lang="ja-JP" altLang="en-US" dirty="0" smtClean="0"/>
              <a:t>一方</a:t>
            </a:r>
            <a:r>
              <a:rPr lang="ja-JP" altLang="en-US" dirty="0"/>
              <a:t>で</a:t>
            </a:r>
            <a:r>
              <a:rPr lang="ja-JP" altLang="en-US" dirty="0" smtClean="0"/>
              <a:t>、オンラインではやりにくい教育活動などもあり、改めて対面</a:t>
            </a:r>
            <a:r>
              <a:rPr lang="ja-JP" altLang="en-US" dirty="0"/>
              <a:t>指導の</a:t>
            </a:r>
            <a:r>
              <a:rPr lang="ja-JP" altLang="en-US" dirty="0" smtClean="0"/>
              <a:t>重要性を再認識しました。</a:t>
            </a:r>
            <a:endParaRPr lang="ja-JP" altLang="en-US" dirty="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24</a:t>
            </a:fld>
            <a:endParaRPr kumimoji="1" lang="ja-JP" altLang="en-US"/>
          </a:p>
        </p:txBody>
      </p:sp>
    </p:spTree>
    <p:extLst>
      <p:ext uri="{BB962C8B-B14F-4D97-AF65-F5344CB8AC3E}">
        <p14:creationId xmlns:p14="http://schemas.microsoft.com/office/powerpoint/2010/main" val="969765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solidFill>
                  <a:schemeClr val="tx1"/>
                </a:solidFill>
              </a:rPr>
              <a:t>「２　今後めざすべき学びのあり方」としましては、</a:t>
            </a:r>
            <a:endParaRPr kumimoji="1" lang="en-US" altLang="ja-JP" b="0" u="none" dirty="0" smtClean="0">
              <a:solidFill>
                <a:schemeClr val="tx1"/>
              </a:solidFill>
            </a:endParaRPr>
          </a:p>
          <a:p>
            <a:endParaRPr lang="en-US" altLang="ja-JP" dirty="0"/>
          </a:p>
          <a:p>
            <a:r>
              <a:rPr lang="ja-JP" altLang="en-US" dirty="0"/>
              <a:t>コロナ禍では、</a:t>
            </a:r>
          </a:p>
          <a:p>
            <a:r>
              <a:rPr lang="ja-JP" altLang="en-US" dirty="0"/>
              <a:t>対面指導とオンライン教育とのハイブリッド型の教育</a:t>
            </a:r>
            <a:r>
              <a:rPr lang="ja-JP" altLang="en-US" dirty="0" smtClean="0"/>
              <a:t>が</a:t>
            </a:r>
            <a:r>
              <a:rPr lang="ja-JP" altLang="en-US" dirty="0"/>
              <a:t>有効</a:t>
            </a:r>
            <a:r>
              <a:rPr lang="ja-JP" altLang="en-US" dirty="0" smtClean="0"/>
              <a:t>だと気付きました。</a:t>
            </a:r>
            <a:endParaRPr lang="en-US" altLang="ja-JP" dirty="0" smtClean="0"/>
          </a:p>
          <a:p>
            <a:endParaRPr kumimoji="1" lang="en-US" altLang="ja-JP" b="0" u="none" dirty="0" smtClean="0">
              <a:solidFill>
                <a:schemeClr val="tx1"/>
              </a:solidFill>
            </a:endParaRPr>
          </a:p>
          <a:p>
            <a:r>
              <a:rPr lang="ja-JP" altLang="en-US" dirty="0" smtClean="0"/>
              <a:t>そして、これからは、学校</a:t>
            </a:r>
            <a:r>
              <a:rPr lang="ja-JP" altLang="en-US" dirty="0"/>
              <a:t>において日常的に</a:t>
            </a:r>
            <a:r>
              <a:rPr lang="en-US" altLang="ja-JP" dirty="0"/>
              <a:t>ICT</a:t>
            </a:r>
            <a:r>
              <a:rPr lang="ja-JP" altLang="en-US" dirty="0" smtClean="0"/>
              <a:t>を活用できる環境、ハード面、ソフト面の両面で更なる整備が必要だと感じています。</a:t>
            </a:r>
            <a:endParaRPr kumimoji="1" lang="ja-JP" altLang="en-US" b="0" u="none" dirty="0">
              <a:solidFill>
                <a:schemeClr val="tx1"/>
              </a:solidFill>
            </a:endParaRPr>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25</a:t>
            </a:fld>
            <a:endParaRPr kumimoji="1" lang="ja-JP" altLang="en-US"/>
          </a:p>
        </p:txBody>
      </p:sp>
    </p:spTree>
    <p:extLst>
      <p:ext uri="{BB962C8B-B14F-4D97-AF65-F5344CB8AC3E}">
        <p14:creationId xmlns:p14="http://schemas.microsoft.com/office/powerpoint/2010/main" val="1723811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学校</a:t>
            </a:r>
            <a:r>
              <a:rPr lang="ja-JP" altLang="en-US" dirty="0"/>
              <a:t>において日常的に</a:t>
            </a:r>
            <a:r>
              <a:rPr lang="en-US" altLang="ja-JP" dirty="0"/>
              <a:t>ICT</a:t>
            </a:r>
            <a:r>
              <a:rPr lang="ja-JP" altLang="en-US" dirty="0"/>
              <a:t>を活用できる環境</a:t>
            </a:r>
            <a:r>
              <a:rPr lang="ja-JP" altLang="en-US" dirty="0" smtClean="0"/>
              <a:t>整備、の具体</a:t>
            </a:r>
            <a:r>
              <a:rPr lang="ja-JP" altLang="en-US" dirty="0"/>
              <a:t>としては</a:t>
            </a:r>
            <a:r>
              <a:rPr lang="ja-JP" altLang="en-US" dirty="0" smtClean="0"/>
              <a:t>、</a:t>
            </a:r>
            <a:endParaRPr lang="en-US" altLang="ja-JP" dirty="0" smtClean="0"/>
          </a:p>
          <a:p>
            <a:endParaRPr kumimoji="1" lang="en-US" altLang="ja-JP" u="none" dirty="0" smtClean="0">
              <a:solidFill>
                <a:schemeClr val="tx1"/>
              </a:solidFill>
            </a:endParaRPr>
          </a:p>
          <a:p>
            <a:r>
              <a:rPr kumimoji="1" lang="ja-JP" altLang="en-US" u="none" dirty="0" smtClean="0">
                <a:solidFill>
                  <a:schemeClr val="tx1"/>
                </a:solidFill>
              </a:rPr>
              <a:t>まず、</a:t>
            </a:r>
            <a:r>
              <a:rPr lang="ja-JP" altLang="en-US" dirty="0" smtClean="0"/>
              <a:t>学校におけ</a:t>
            </a:r>
            <a:r>
              <a:rPr lang="ja-JP" altLang="en-US" dirty="0"/>
              <a:t>る</a:t>
            </a:r>
            <a:r>
              <a:rPr kumimoji="1" lang="en-US" altLang="ja-JP" u="none" dirty="0" smtClean="0">
                <a:solidFill>
                  <a:schemeClr val="tx1"/>
                </a:solidFill>
              </a:rPr>
              <a:t>BYOD</a:t>
            </a:r>
            <a:r>
              <a:rPr kumimoji="1" lang="ja-JP" altLang="en-US" u="none" dirty="0" smtClean="0">
                <a:solidFill>
                  <a:schemeClr val="tx1"/>
                </a:solidFill>
              </a:rPr>
              <a:t>につい</a:t>
            </a:r>
            <a:r>
              <a:rPr lang="ja-JP" altLang="en-US" dirty="0" smtClean="0"/>
              <a:t>て、その</a:t>
            </a:r>
            <a:r>
              <a:rPr lang="ja-JP" altLang="en-US" dirty="0"/>
              <a:t>活用は</a:t>
            </a:r>
            <a:r>
              <a:rPr lang="ja-JP" altLang="en-US" dirty="0" smtClean="0"/>
              <a:t>、確実に進んで進んできています。</a:t>
            </a:r>
            <a:endParaRPr lang="en-US" altLang="ja-JP" dirty="0" smtClean="0"/>
          </a:p>
          <a:p>
            <a:endParaRPr lang="en-US" altLang="ja-JP" dirty="0"/>
          </a:p>
          <a:p>
            <a:r>
              <a:rPr lang="ja-JP" altLang="en-US" dirty="0" smtClean="0"/>
              <a:t>今後</a:t>
            </a:r>
            <a:r>
              <a:rPr lang="ja-JP" altLang="en-US" dirty="0"/>
              <a:t>は</a:t>
            </a:r>
            <a:r>
              <a:rPr lang="ja-JP" altLang="en-US" dirty="0" smtClean="0"/>
              <a:t>、パソコン端末</a:t>
            </a:r>
            <a:r>
              <a:rPr lang="ja-JP" altLang="en-US" dirty="0"/>
              <a:t>を使った</a:t>
            </a:r>
            <a:r>
              <a:rPr lang="ja-JP" altLang="en-US" dirty="0" smtClean="0"/>
              <a:t>授業の促進の必要性を感じています。</a:t>
            </a:r>
            <a:endParaRPr lang="en-US" altLang="ja-JP" dirty="0" smtClean="0"/>
          </a:p>
          <a:p>
            <a:endParaRPr lang="en-US" altLang="ja-JP" dirty="0" smtClean="0"/>
          </a:p>
          <a:p>
            <a:r>
              <a:rPr lang="ja-JP" altLang="en-US" dirty="0"/>
              <a:t>端末</a:t>
            </a:r>
            <a:r>
              <a:rPr lang="ja-JP" altLang="en-US" dirty="0" smtClean="0"/>
              <a:t>のタイプとしては、少なくともキーボード付きのタブレット以上のパソコンが望ましいと思います。</a:t>
            </a:r>
            <a:endParaRPr lang="en-US" altLang="ja-JP" dirty="0" smtClean="0"/>
          </a:p>
          <a:p>
            <a:endParaRPr lang="en-US" altLang="ja-JP" dirty="0" smtClean="0"/>
          </a:p>
          <a:p>
            <a:r>
              <a:rPr lang="ja-JP" altLang="en-US" dirty="0" smtClean="0"/>
              <a:t>また、</a:t>
            </a:r>
            <a:r>
              <a:rPr lang="en-US" altLang="ja-JP" dirty="0" smtClean="0"/>
              <a:t>GIGA</a:t>
            </a:r>
            <a:r>
              <a:rPr lang="ja-JP" altLang="en-US" dirty="0" smtClean="0"/>
              <a:t>スクール構想では、小・中学校では、既に、児童・生徒一人１台のパソコンが配備され、高校における対応が必要となってくるのではないかと思う次第です。</a:t>
            </a:r>
            <a:endParaRPr lang="en-US" altLang="ja-JP" dirty="0" smtClean="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26</a:t>
            </a:fld>
            <a:endParaRPr kumimoji="1" lang="ja-JP" altLang="en-US"/>
          </a:p>
        </p:txBody>
      </p:sp>
    </p:spTree>
    <p:extLst>
      <p:ext uri="{BB962C8B-B14F-4D97-AF65-F5344CB8AC3E}">
        <p14:creationId xmlns:p14="http://schemas.microsoft.com/office/powerpoint/2010/main" val="3758944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368664">
              <a:defRPr/>
            </a:pPr>
            <a:r>
              <a:rPr kumimoji="1" lang="ja-JP" altLang="en-US" b="0" u="none" dirty="0" smtClean="0"/>
              <a:t>学びの機会を保障するため、今後も、より一層、</a:t>
            </a:r>
            <a:r>
              <a:rPr kumimoji="1" lang="en-US" altLang="ja-JP" b="0" u="none" dirty="0" smtClean="0"/>
              <a:t>ICT</a:t>
            </a:r>
            <a:r>
              <a:rPr kumimoji="1" lang="ja-JP" altLang="en-US" b="0" u="none" dirty="0" smtClean="0"/>
              <a:t>を活用した教育を進めるためには、</a:t>
            </a:r>
            <a:endParaRPr kumimoji="1" lang="en-US" altLang="ja-JP" b="0" u="none" dirty="0" smtClean="0"/>
          </a:p>
          <a:p>
            <a:pPr defTabSz="1368664">
              <a:defRPr/>
            </a:pPr>
            <a:endParaRPr lang="en-US" altLang="ja-JP" dirty="0"/>
          </a:p>
          <a:p>
            <a:pPr defTabSz="1368664">
              <a:defRPr/>
            </a:pPr>
            <a:r>
              <a:rPr kumimoji="1" lang="ja-JP" altLang="en-US" b="0" u="none" dirty="0" smtClean="0"/>
              <a:t>様々な状況の生徒へのきめ細かな対応として、各家庭の通信環境の整備、</a:t>
            </a:r>
            <a:endParaRPr kumimoji="1" lang="en-US" altLang="ja-JP" b="0" u="none" dirty="0" smtClean="0"/>
          </a:p>
          <a:p>
            <a:pPr defTabSz="1368664">
              <a:defRPr/>
            </a:pPr>
            <a:endParaRPr lang="en-US" altLang="ja-JP" dirty="0"/>
          </a:p>
          <a:p>
            <a:pPr defTabSz="1368664">
              <a:defRPr/>
            </a:pPr>
            <a:r>
              <a:rPr kumimoji="1" lang="ja-JP" altLang="en-US" b="0" u="none" dirty="0" smtClean="0"/>
              <a:t>そして、高校における１人１台パソコンの</a:t>
            </a:r>
            <a:r>
              <a:rPr lang="ja-JP" altLang="en-US" dirty="0"/>
              <a:t>配備</a:t>
            </a:r>
            <a:r>
              <a:rPr lang="ja-JP" altLang="en-US" dirty="0" smtClean="0"/>
              <a:t>、</a:t>
            </a:r>
            <a:endParaRPr lang="en-US" altLang="ja-JP" dirty="0" smtClean="0"/>
          </a:p>
          <a:p>
            <a:pPr defTabSz="1368664">
              <a:defRPr/>
            </a:pPr>
            <a:endParaRPr lang="en-US" altLang="ja-JP" dirty="0"/>
          </a:p>
          <a:p>
            <a:pPr defTabSz="1368664">
              <a:defRPr/>
            </a:pPr>
            <a:r>
              <a:rPr kumimoji="1" lang="ja-JP" altLang="en-US" b="0" u="none" dirty="0" smtClean="0"/>
              <a:t>さらに、教員・生徒ともに</a:t>
            </a:r>
            <a:r>
              <a:rPr kumimoji="1" lang="en-US" altLang="ja-JP" b="0" u="none" dirty="0" smtClean="0"/>
              <a:t>ICT</a:t>
            </a:r>
            <a:r>
              <a:rPr kumimoji="1" lang="ja-JP" altLang="en-US" b="0" u="none" dirty="0" smtClean="0"/>
              <a:t>スキルを向上させるための、</a:t>
            </a:r>
            <a:endParaRPr kumimoji="1" lang="en-US" altLang="ja-JP" b="0" u="none" dirty="0" smtClean="0"/>
          </a:p>
          <a:p>
            <a:pPr defTabSz="1368664">
              <a:defRPr/>
            </a:pPr>
            <a:endParaRPr lang="en-US" altLang="ja-JP" dirty="0"/>
          </a:p>
          <a:p>
            <a:pPr defTabSz="1368664">
              <a:defRPr/>
            </a:pPr>
            <a:r>
              <a:rPr kumimoji="1" lang="ja-JP" altLang="en-US" b="0" u="none" dirty="0" smtClean="0"/>
              <a:t>例えば、より実践力の高い講師による研修や、日常的な教育への支援など、研修と支援が必要であると思われます。</a:t>
            </a:r>
            <a:endParaRPr kumimoji="1" lang="en-US" altLang="ja-JP" b="0" u="none" dirty="0" smtClean="0"/>
          </a:p>
          <a:p>
            <a:pPr defTabSz="1368664">
              <a:defRPr/>
            </a:pPr>
            <a:endParaRPr lang="en-US" altLang="ja-JP" dirty="0" smtClean="0"/>
          </a:p>
          <a:p>
            <a:r>
              <a:rPr kumimoji="1" lang="ja-JP" altLang="en-US" b="0" u="none" dirty="0" smtClean="0"/>
              <a:t>以上、本校での事例を通して、お話しいたしました。</a:t>
            </a:r>
            <a:endParaRPr kumimoji="1" lang="en-US" altLang="ja-JP" b="0" u="none" dirty="0" smtClean="0"/>
          </a:p>
          <a:p>
            <a:endParaRPr lang="en-US" altLang="ja-JP" dirty="0"/>
          </a:p>
          <a:p>
            <a:r>
              <a:rPr kumimoji="1" lang="ja-JP" altLang="en-US" b="0" u="none" dirty="0" smtClean="0"/>
              <a:t>ご清聴ありがとうございました。</a:t>
            </a:r>
            <a:endParaRPr kumimoji="1" lang="en-US" altLang="ja-JP" b="0" u="none" dirty="0" smtClean="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27</a:t>
            </a:fld>
            <a:endParaRPr kumimoji="1" lang="ja-JP" altLang="en-US" dirty="0"/>
          </a:p>
        </p:txBody>
      </p:sp>
    </p:spTree>
    <p:extLst>
      <p:ext uri="{BB962C8B-B14F-4D97-AF65-F5344CB8AC3E}">
        <p14:creationId xmlns:p14="http://schemas.microsoft.com/office/powerpoint/2010/main" val="2292176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chemeClr val="tx1"/>
                </a:solidFill>
              </a:rPr>
              <a:t>それでは、報告に入ります。</a:t>
            </a:r>
            <a:endParaRPr kumimoji="1" lang="en-US" altLang="ja-JP" dirty="0" smtClean="0">
              <a:solidFill>
                <a:schemeClr val="tx1"/>
              </a:solidFill>
            </a:endParaRPr>
          </a:p>
          <a:p>
            <a:endParaRPr kumimoji="1" lang="en-US" altLang="ja-JP" dirty="0" smtClean="0">
              <a:solidFill>
                <a:schemeClr val="tx1"/>
              </a:solidFill>
            </a:endParaRPr>
          </a:p>
          <a:p>
            <a:r>
              <a:rPr kumimoji="1" lang="ja-JP" altLang="en-US" dirty="0" smtClean="0">
                <a:solidFill>
                  <a:schemeClr val="tx1"/>
                </a:solidFill>
              </a:rPr>
              <a:t>１　新型コロナウイルス感染症対策と学びの保障の現状</a:t>
            </a:r>
            <a:endParaRPr kumimoji="1" lang="en-US" altLang="ja-JP" dirty="0" smtClean="0">
              <a:solidFill>
                <a:schemeClr val="tx1"/>
              </a:solidFill>
            </a:endParaRPr>
          </a:p>
          <a:p>
            <a:endParaRPr kumimoji="1" lang="en-US" altLang="ja-JP" dirty="0" smtClean="0">
              <a:solidFill>
                <a:schemeClr val="tx1"/>
              </a:solidFill>
            </a:endParaRPr>
          </a:p>
          <a:p>
            <a:r>
              <a:rPr kumimoji="1" lang="ja-JP" altLang="en-US" dirty="0" smtClean="0">
                <a:solidFill>
                  <a:schemeClr val="tx1"/>
                </a:solidFill>
              </a:rPr>
              <a:t>２　</a:t>
            </a:r>
            <a:r>
              <a:rPr lang="ja-JP" altLang="en-US" dirty="0" smtClean="0"/>
              <a:t>今後</a:t>
            </a:r>
            <a:r>
              <a:rPr lang="ja-JP" altLang="en-US" dirty="0"/>
              <a:t>目指</a:t>
            </a:r>
            <a:r>
              <a:rPr lang="ja-JP" altLang="en-US" dirty="0" smtClean="0"/>
              <a:t>すべき学びのあり方</a:t>
            </a:r>
            <a:endParaRPr kumimoji="1" lang="en-US" altLang="ja-JP" dirty="0" smtClean="0">
              <a:solidFill>
                <a:schemeClr val="tx1"/>
              </a:solidFill>
            </a:endParaRPr>
          </a:p>
          <a:p>
            <a:endParaRPr kumimoji="1" lang="en-US" altLang="ja-JP" dirty="0" smtClean="0">
              <a:solidFill>
                <a:schemeClr val="tx1"/>
              </a:solidFill>
            </a:endParaRPr>
          </a:p>
          <a:p>
            <a:r>
              <a:rPr kumimoji="1" lang="ja-JP" altLang="en-US" dirty="0" smtClean="0">
                <a:solidFill>
                  <a:schemeClr val="tx1"/>
                </a:solidFill>
              </a:rPr>
              <a:t>の順に、進めさせていただきます。</a:t>
            </a:r>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3</a:t>
            </a:fld>
            <a:endParaRPr kumimoji="1" lang="ja-JP" altLang="en-US" dirty="0"/>
          </a:p>
        </p:txBody>
      </p:sp>
    </p:spTree>
    <p:extLst>
      <p:ext uri="{BB962C8B-B14F-4D97-AF65-F5344CB8AC3E}">
        <p14:creationId xmlns:p14="http://schemas.microsoft.com/office/powerpoint/2010/main" val="1547503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solidFill>
                  <a:schemeClr val="tx1"/>
                </a:solidFill>
              </a:rPr>
              <a:t>まず、「⑴　基本的な感染症対策の徹底」についてです。</a:t>
            </a:r>
            <a:endParaRPr kumimoji="1" lang="en-US" altLang="ja-JP" b="0" u="none" dirty="0" smtClean="0">
              <a:solidFill>
                <a:schemeClr val="tx1"/>
              </a:solidFill>
            </a:endParaRPr>
          </a:p>
          <a:p>
            <a:endParaRPr kumimoji="1" lang="en-US" altLang="ja-JP" b="0" u="none" dirty="0" smtClean="0">
              <a:solidFill>
                <a:schemeClr val="tx1"/>
              </a:solidFill>
            </a:endParaRPr>
          </a:p>
          <a:p>
            <a:r>
              <a:rPr kumimoji="1" lang="ja-JP" altLang="en-US" b="0" u="none" dirty="0" smtClean="0">
                <a:solidFill>
                  <a:schemeClr val="tx1"/>
                </a:solidFill>
              </a:rPr>
              <a:t>日常的な取組として、①時差通学、②健康観察の徹底</a:t>
            </a:r>
            <a:r>
              <a:rPr lang="ja-JP" altLang="en-US" dirty="0" smtClean="0"/>
              <a:t>、③消毒の徹底について、</a:t>
            </a:r>
            <a:endParaRPr lang="en-US" altLang="ja-JP" dirty="0" smtClean="0"/>
          </a:p>
          <a:p>
            <a:endParaRPr lang="en-US" altLang="ja-JP" dirty="0"/>
          </a:p>
          <a:p>
            <a:r>
              <a:rPr lang="ja-JP" altLang="en-US" dirty="0" smtClean="0"/>
              <a:t>次に、学校行事等の取組として、①入学式、②合唱祭代替行事の様子をご紹介いたします。</a:t>
            </a:r>
            <a:endParaRPr lang="en-US" altLang="ja-JP" dirty="0" smtClean="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4</a:t>
            </a:fld>
            <a:endParaRPr kumimoji="1" lang="ja-JP" altLang="en-US" dirty="0"/>
          </a:p>
        </p:txBody>
      </p:sp>
    </p:spTree>
    <p:extLst>
      <p:ext uri="{BB962C8B-B14F-4D97-AF65-F5344CB8AC3E}">
        <p14:creationId xmlns:p14="http://schemas.microsoft.com/office/powerpoint/2010/main" val="837453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現在、生徒が、ラッシュ時間帯を避けて登校できるよう、時差通学を実施しています。</a:t>
            </a:r>
            <a:endParaRPr kumimoji="1" lang="en-US" altLang="ja-JP" dirty="0" smtClean="0"/>
          </a:p>
          <a:p>
            <a:endParaRPr kumimoji="1" lang="en-US" altLang="ja-JP" dirty="0" smtClean="0"/>
          </a:p>
          <a:p>
            <a:r>
              <a:rPr lang="ja-JP" altLang="en-US" dirty="0"/>
              <a:t>本校</a:t>
            </a:r>
            <a:r>
              <a:rPr lang="ja-JP" altLang="en-US" dirty="0" smtClean="0"/>
              <a:t>では、従来８：４０分から行う、朝のショートホームルームを、</a:t>
            </a:r>
            <a:endParaRPr lang="en-US" altLang="ja-JP" dirty="0" smtClean="0"/>
          </a:p>
          <a:p>
            <a:r>
              <a:rPr lang="ja-JP" altLang="en-US" dirty="0" smtClean="0"/>
              <a:t>９：００</a:t>
            </a:r>
            <a:r>
              <a:rPr lang="ja-JP" altLang="en-US" dirty="0"/>
              <a:t>に</a:t>
            </a:r>
            <a:r>
              <a:rPr lang="ja-JP" altLang="en-US" dirty="0" smtClean="0"/>
              <a:t>遅らせて、</a:t>
            </a:r>
            <a:endParaRPr lang="en-US" altLang="ja-JP" dirty="0" smtClean="0"/>
          </a:p>
          <a:p>
            <a:endParaRPr kumimoji="1" lang="en-US" altLang="ja-JP" dirty="0"/>
          </a:p>
          <a:p>
            <a:r>
              <a:rPr lang="ja-JP" altLang="en-US" dirty="0" smtClean="0"/>
              <a:t>さらに、健康観察や消毒を徹底するため、従来１０分間のところを、２０分間としています。</a:t>
            </a:r>
            <a:endParaRPr lang="en-US" altLang="ja-JP" dirty="0" smtClean="0"/>
          </a:p>
          <a:p>
            <a:endParaRPr kumimoji="1" lang="en-US" altLang="ja-JP" dirty="0"/>
          </a:p>
          <a:p>
            <a:r>
              <a:rPr lang="ja-JP" altLang="en-US" dirty="0" smtClean="0"/>
              <a:t>授業時間は通常の６５分から６０分としています。</a:t>
            </a:r>
            <a:endParaRPr lang="en-US" altLang="ja-JP" dirty="0" smtClean="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5</a:t>
            </a:fld>
            <a:endParaRPr kumimoji="1" lang="ja-JP" altLang="en-US" dirty="0"/>
          </a:p>
        </p:txBody>
      </p:sp>
    </p:spTree>
    <p:extLst>
      <p:ext uri="{BB962C8B-B14F-4D97-AF65-F5344CB8AC3E}">
        <p14:creationId xmlns:p14="http://schemas.microsoft.com/office/powerpoint/2010/main" val="2074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健康観察です。</a:t>
            </a:r>
            <a:endParaRPr kumimoji="1" lang="en-US" altLang="ja-JP" dirty="0" smtClean="0"/>
          </a:p>
          <a:p>
            <a:endParaRPr lang="en-US" altLang="ja-JP" dirty="0"/>
          </a:p>
          <a:p>
            <a:r>
              <a:rPr kumimoji="1" lang="ja-JP" altLang="en-US" dirty="0" smtClean="0"/>
              <a:t>学級担任が生徒の顔を見つつ、生徒が持ってきた健康観察票を確認します。</a:t>
            </a:r>
            <a:endParaRPr kumimoji="1" lang="en-US" altLang="ja-JP" dirty="0" smtClean="0"/>
          </a:p>
          <a:p>
            <a:endParaRPr lang="en-US" altLang="ja-JP" dirty="0"/>
          </a:p>
          <a:p>
            <a:r>
              <a:rPr kumimoji="1" lang="ja-JP" altLang="en-US" dirty="0" smtClean="0"/>
              <a:t>健康観察票には、体温のほか、体の症状やストレス症状について、記載してあります。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6</a:t>
            </a:fld>
            <a:endParaRPr kumimoji="1" lang="ja-JP" altLang="en-US" dirty="0"/>
          </a:p>
        </p:txBody>
      </p:sp>
    </p:spTree>
    <p:extLst>
      <p:ext uri="{BB962C8B-B14F-4D97-AF65-F5344CB8AC3E}">
        <p14:creationId xmlns:p14="http://schemas.microsoft.com/office/powerpoint/2010/main" val="315733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朝</a:t>
            </a:r>
            <a:r>
              <a:rPr kumimoji="1" lang="ja-JP" altLang="en-US" dirty="0"/>
              <a:t>の</a:t>
            </a:r>
            <a:r>
              <a:rPr kumimoji="1" lang="ja-JP" altLang="en-US" dirty="0" smtClean="0"/>
              <a:t>ホームルームで、生徒は、自分の使う、机と椅子を、アルコールで消毒しています。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7</a:t>
            </a:fld>
            <a:endParaRPr kumimoji="1" lang="ja-JP" altLang="en-US" dirty="0"/>
          </a:p>
        </p:txBody>
      </p:sp>
    </p:spTree>
    <p:extLst>
      <p:ext uri="{BB962C8B-B14F-4D97-AF65-F5344CB8AC3E}">
        <p14:creationId xmlns:p14="http://schemas.microsoft.com/office/powerpoint/2010/main" val="3430452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その間、学級</a:t>
            </a:r>
            <a:r>
              <a:rPr lang="ja-JP" altLang="en-US" dirty="0"/>
              <a:t>担任</a:t>
            </a:r>
            <a:r>
              <a:rPr lang="ja-JP" altLang="en-US" dirty="0" smtClean="0"/>
              <a:t>は、教室の共用部分である、照明スイッチやのドアの取</a:t>
            </a:r>
            <a:r>
              <a:rPr lang="ja-JP" altLang="en-US" dirty="0" err="1" smtClean="0"/>
              <a:t>っ</a:t>
            </a:r>
            <a:r>
              <a:rPr lang="ja-JP" altLang="en-US" dirty="0" smtClean="0"/>
              <a:t>手を、消毒します。</a:t>
            </a:r>
            <a:endParaRPr kumimoji="1" lang="ja-JP" altLang="en-US" dirty="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8</a:t>
            </a:fld>
            <a:endParaRPr kumimoji="1" lang="ja-JP" altLang="en-US"/>
          </a:p>
        </p:txBody>
      </p:sp>
    </p:spTree>
    <p:extLst>
      <p:ext uri="{BB962C8B-B14F-4D97-AF65-F5344CB8AC3E}">
        <p14:creationId xmlns:p14="http://schemas.microsoft.com/office/powerpoint/2010/main" val="2625816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ここからは、学校行事です。</a:t>
            </a:r>
            <a:endParaRPr kumimoji="1" lang="en-US" altLang="ja-JP" dirty="0" smtClean="0"/>
          </a:p>
          <a:p>
            <a:endParaRPr lang="en-US" altLang="ja-JP" dirty="0"/>
          </a:p>
          <a:p>
            <a:r>
              <a:rPr kumimoji="1" lang="ja-JP" altLang="en-US" dirty="0" smtClean="0"/>
              <a:t>まず、４月に実施した入学式です。</a:t>
            </a:r>
            <a:endParaRPr kumimoji="1" lang="en-US" altLang="ja-JP" dirty="0" smtClean="0"/>
          </a:p>
          <a:p>
            <a:endParaRPr lang="en-US" altLang="ja-JP" dirty="0"/>
          </a:p>
          <a:p>
            <a:r>
              <a:rPr kumimoji="1" lang="ja-JP" altLang="en-US" dirty="0" smtClean="0"/>
              <a:t>式典を行う体育館では、イスの間隔を広げ、入学生３１５名のみが参列しています。</a:t>
            </a:r>
            <a:endParaRPr kumimoji="1" lang="en-US" altLang="ja-JP" dirty="0" smtClean="0"/>
          </a:p>
          <a:p>
            <a:endParaRPr lang="en-US" altLang="ja-JP" dirty="0"/>
          </a:p>
          <a:p>
            <a:r>
              <a:rPr kumimoji="1" lang="ja-JP" altLang="en-US" dirty="0" smtClean="0"/>
              <a:t>保護者については、教室にて、体育館の様子を中継し、見ていただきました。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E82FBDB-533E-4526-9ECF-B2ACD996C9F2}" type="slidenum">
              <a:rPr kumimoji="1" lang="ja-JP" altLang="en-US" smtClean="0"/>
              <a:t>9</a:t>
            </a:fld>
            <a:endParaRPr kumimoji="1" lang="ja-JP" altLang="en-US"/>
          </a:p>
        </p:txBody>
      </p:sp>
    </p:spTree>
    <p:extLst>
      <p:ext uri="{BB962C8B-B14F-4D97-AF65-F5344CB8AC3E}">
        <p14:creationId xmlns:p14="http://schemas.microsoft.com/office/powerpoint/2010/main" val="3644567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ヘッダーとフッター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Tree>
    <p:extLst>
      <p:ext uri="{BB962C8B-B14F-4D97-AF65-F5344CB8AC3E}">
        <p14:creationId xmlns:p14="http://schemas.microsoft.com/office/powerpoint/2010/main" val="352907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つのキーワー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cxnSp>
        <p:nvCxnSpPr>
          <p:cNvPr id="7" name="直線コネクタ 6"/>
          <p:cNvCxnSpPr/>
          <p:nvPr userDrawn="1"/>
        </p:nvCxnSpPr>
        <p:spPr>
          <a:xfrm>
            <a:off x="5374879" y="2872126"/>
            <a:ext cx="0" cy="1538385"/>
          </a:xfrm>
          <a:prstGeom prst="line">
            <a:avLst/>
          </a:prstGeom>
        </p:spPr>
        <p:style>
          <a:lnRef idx="1">
            <a:schemeClr val="accent1"/>
          </a:lnRef>
          <a:fillRef idx="0">
            <a:schemeClr val="accent1"/>
          </a:fillRef>
          <a:effectRef idx="0">
            <a:schemeClr val="accent1"/>
          </a:effectRef>
          <a:fontRef idx="minor">
            <a:schemeClr val="tx1"/>
          </a:fontRef>
        </p:style>
      </p:cxnSp>
      <p:sp>
        <p:nvSpPr>
          <p:cNvPr id="12" name="テキスト プレースホルダー 5"/>
          <p:cNvSpPr>
            <a:spLocks noGrp="1"/>
          </p:cNvSpPr>
          <p:nvPr>
            <p:ph type="body" sz="quarter" idx="13" hasCustomPrompt="1"/>
          </p:nvPr>
        </p:nvSpPr>
        <p:spPr>
          <a:xfrm>
            <a:off x="926939" y="3200389"/>
            <a:ext cx="432193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13" name="テキスト プレースホルダー 5"/>
          <p:cNvSpPr>
            <a:spLocks noGrp="1"/>
          </p:cNvSpPr>
          <p:nvPr>
            <p:ph type="body" sz="quarter" idx="12" hasCustomPrompt="1"/>
          </p:nvPr>
        </p:nvSpPr>
        <p:spPr>
          <a:xfrm>
            <a:off x="5500881" y="3036257"/>
            <a:ext cx="11914047"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14" name="直線コネクタ 13"/>
          <p:cNvCxnSpPr/>
          <p:nvPr userDrawn="1"/>
        </p:nvCxnSpPr>
        <p:spPr>
          <a:xfrm>
            <a:off x="5374879" y="4816370"/>
            <a:ext cx="0" cy="1538385"/>
          </a:xfrm>
          <a:prstGeom prst="line">
            <a:avLst/>
          </a:prstGeom>
        </p:spPr>
        <p:style>
          <a:lnRef idx="1">
            <a:schemeClr val="accent1"/>
          </a:lnRef>
          <a:fillRef idx="0">
            <a:schemeClr val="accent1"/>
          </a:fillRef>
          <a:effectRef idx="0">
            <a:schemeClr val="accent1"/>
          </a:effectRef>
          <a:fontRef idx="minor">
            <a:schemeClr val="tx1"/>
          </a:fontRef>
        </p:style>
      </p:cxnSp>
      <p:sp>
        <p:nvSpPr>
          <p:cNvPr id="15" name="テキスト プレースホルダー 5"/>
          <p:cNvSpPr>
            <a:spLocks noGrp="1"/>
          </p:cNvSpPr>
          <p:nvPr>
            <p:ph type="body" sz="quarter" idx="14" hasCustomPrompt="1"/>
          </p:nvPr>
        </p:nvSpPr>
        <p:spPr>
          <a:xfrm>
            <a:off x="926939" y="5144633"/>
            <a:ext cx="432193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16" name="テキスト プレースホルダー 5"/>
          <p:cNvSpPr>
            <a:spLocks noGrp="1"/>
          </p:cNvSpPr>
          <p:nvPr>
            <p:ph type="body" sz="quarter" idx="15" hasCustomPrompt="1"/>
          </p:nvPr>
        </p:nvSpPr>
        <p:spPr>
          <a:xfrm>
            <a:off x="5500881" y="4980501"/>
            <a:ext cx="11914047"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17" name="直線コネクタ 16"/>
          <p:cNvCxnSpPr/>
          <p:nvPr userDrawn="1"/>
        </p:nvCxnSpPr>
        <p:spPr>
          <a:xfrm>
            <a:off x="5374879" y="6760613"/>
            <a:ext cx="0" cy="1538385"/>
          </a:xfrm>
          <a:prstGeom prst="line">
            <a:avLst/>
          </a:prstGeom>
        </p:spPr>
        <p:style>
          <a:lnRef idx="1">
            <a:schemeClr val="accent1"/>
          </a:lnRef>
          <a:fillRef idx="0">
            <a:schemeClr val="accent1"/>
          </a:fillRef>
          <a:effectRef idx="0">
            <a:schemeClr val="accent1"/>
          </a:effectRef>
          <a:fontRef idx="minor">
            <a:schemeClr val="tx1"/>
          </a:fontRef>
        </p:style>
      </p:cxnSp>
      <p:sp>
        <p:nvSpPr>
          <p:cNvPr id="18" name="テキスト プレースホルダー 5"/>
          <p:cNvSpPr>
            <a:spLocks noGrp="1"/>
          </p:cNvSpPr>
          <p:nvPr>
            <p:ph type="body" sz="quarter" idx="16" hasCustomPrompt="1"/>
          </p:nvPr>
        </p:nvSpPr>
        <p:spPr>
          <a:xfrm>
            <a:off x="926939" y="7088877"/>
            <a:ext cx="432193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19" name="テキスト プレースホルダー 5"/>
          <p:cNvSpPr>
            <a:spLocks noGrp="1"/>
          </p:cNvSpPr>
          <p:nvPr>
            <p:ph type="body" sz="quarter" idx="17" hasCustomPrompt="1"/>
          </p:nvPr>
        </p:nvSpPr>
        <p:spPr>
          <a:xfrm>
            <a:off x="5500881" y="6924744"/>
            <a:ext cx="11914047"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spTree>
    <p:extLst>
      <p:ext uri="{BB962C8B-B14F-4D97-AF65-F5344CB8AC3E}">
        <p14:creationId xmlns:p14="http://schemas.microsoft.com/office/powerpoint/2010/main" val="422420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つのキーワー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cxnSp>
        <p:nvCxnSpPr>
          <p:cNvPr id="7" name="直線コネクタ 6"/>
          <p:cNvCxnSpPr/>
          <p:nvPr userDrawn="1"/>
        </p:nvCxnSpPr>
        <p:spPr>
          <a:xfrm>
            <a:off x="5374879" y="2111046"/>
            <a:ext cx="0" cy="1538385"/>
          </a:xfrm>
          <a:prstGeom prst="line">
            <a:avLst/>
          </a:prstGeom>
        </p:spPr>
        <p:style>
          <a:lnRef idx="1">
            <a:schemeClr val="accent1"/>
          </a:lnRef>
          <a:fillRef idx="0">
            <a:schemeClr val="accent1"/>
          </a:fillRef>
          <a:effectRef idx="0">
            <a:schemeClr val="accent1"/>
          </a:effectRef>
          <a:fontRef idx="minor">
            <a:schemeClr val="tx1"/>
          </a:fontRef>
        </p:style>
      </p:cxnSp>
      <p:sp>
        <p:nvSpPr>
          <p:cNvPr id="12" name="テキスト プレースホルダー 5"/>
          <p:cNvSpPr>
            <a:spLocks noGrp="1"/>
          </p:cNvSpPr>
          <p:nvPr>
            <p:ph type="body" sz="quarter" idx="13" hasCustomPrompt="1"/>
          </p:nvPr>
        </p:nvSpPr>
        <p:spPr>
          <a:xfrm>
            <a:off x="926939" y="2439309"/>
            <a:ext cx="432193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13" name="テキスト プレースホルダー 5"/>
          <p:cNvSpPr>
            <a:spLocks noGrp="1"/>
          </p:cNvSpPr>
          <p:nvPr>
            <p:ph type="body" sz="quarter" idx="12" hasCustomPrompt="1"/>
          </p:nvPr>
        </p:nvSpPr>
        <p:spPr>
          <a:xfrm>
            <a:off x="5500881" y="2275177"/>
            <a:ext cx="11914047"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14" name="直線コネクタ 13"/>
          <p:cNvCxnSpPr/>
          <p:nvPr userDrawn="1"/>
        </p:nvCxnSpPr>
        <p:spPr>
          <a:xfrm>
            <a:off x="5374879" y="3914595"/>
            <a:ext cx="0" cy="1538385"/>
          </a:xfrm>
          <a:prstGeom prst="line">
            <a:avLst/>
          </a:prstGeom>
        </p:spPr>
        <p:style>
          <a:lnRef idx="1">
            <a:schemeClr val="accent1"/>
          </a:lnRef>
          <a:fillRef idx="0">
            <a:schemeClr val="accent1"/>
          </a:fillRef>
          <a:effectRef idx="0">
            <a:schemeClr val="accent1"/>
          </a:effectRef>
          <a:fontRef idx="minor">
            <a:schemeClr val="tx1"/>
          </a:fontRef>
        </p:style>
      </p:cxnSp>
      <p:sp>
        <p:nvSpPr>
          <p:cNvPr id="15" name="テキスト プレースホルダー 5"/>
          <p:cNvSpPr>
            <a:spLocks noGrp="1"/>
          </p:cNvSpPr>
          <p:nvPr>
            <p:ph type="body" sz="quarter" idx="14" hasCustomPrompt="1"/>
          </p:nvPr>
        </p:nvSpPr>
        <p:spPr>
          <a:xfrm>
            <a:off x="926939" y="4242858"/>
            <a:ext cx="432193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16" name="テキスト プレースホルダー 5"/>
          <p:cNvSpPr>
            <a:spLocks noGrp="1"/>
          </p:cNvSpPr>
          <p:nvPr>
            <p:ph type="body" sz="quarter" idx="15" hasCustomPrompt="1"/>
          </p:nvPr>
        </p:nvSpPr>
        <p:spPr>
          <a:xfrm>
            <a:off x="5500881" y="4078726"/>
            <a:ext cx="11914047"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17" name="直線コネクタ 16"/>
          <p:cNvCxnSpPr/>
          <p:nvPr userDrawn="1"/>
        </p:nvCxnSpPr>
        <p:spPr>
          <a:xfrm>
            <a:off x="5374879" y="5718144"/>
            <a:ext cx="0" cy="1538385"/>
          </a:xfrm>
          <a:prstGeom prst="line">
            <a:avLst/>
          </a:prstGeom>
        </p:spPr>
        <p:style>
          <a:lnRef idx="1">
            <a:schemeClr val="accent1"/>
          </a:lnRef>
          <a:fillRef idx="0">
            <a:schemeClr val="accent1"/>
          </a:fillRef>
          <a:effectRef idx="0">
            <a:schemeClr val="accent1"/>
          </a:effectRef>
          <a:fontRef idx="minor">
            <a:schemeClr val="tx1"/>
          </a:fontRef>
        </p:style>
      </p:cxnSp>
      <p:sp>
        <p:nvSpPr>
          <p:cNvPr id="18" name="テキスト プレースホルダー 5"/>
          <p:cNvSpPr>
            <a:spLocks noGrp="1"/>
          </p:cNvSpPr>
          <p:nvPr>
            <p:ph type="body" sz="quarter" idx="16" hasCustomPrompt="1"/>
          </p:nvPr>
        </p:nvSpPr>
        <p:spPr>
          <a:xfrm>
            <a:off x="926939" y="6046407"/>
            <a:ext cx="432193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19" name="テキスト プレースホルダー 5"/>
          <p:cNvSpPr>
            <a:spLocks noGrp="1"/>
          </p:cNvSpPr>
          <p:nvPr>
            <p:ph type="body" sz="quarter" idx="17" hasCustomPrompt="1"/>
          </p:nvPr>
        </p:nvSpPr>
        <p:spPr>
          <a:xfrm>
            <a:off x="5500881" y="5882275"/>
            <a:ext cx="11914047"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20" name="直線コネクタ 19"/>
          <p:cNvCxnSpPr/>
          <p:nvPr userDrawn="1"/>
        </p:nvCxnSpPr>
        <p:spPr>
          <a:xfrm>
            <a:off x="5374879" y="7521694"/>
            <a:ext cx="0" cy="1538385"/>
          </a:xfrm>
          <a:prstGeom prst="line">
            <a:avLst/>
          </a:prstGeom>
        </p:spPr>
        <p:style>
          <a:lnRef idx="1">
            <a:schemeClr val="accent1"/>
          </a:lnRef>
          <a:fillRef idx="0">
            <a:schemeClr val="accent1"/>
          </a:fillRef>
          <a:effectRef idx="0">
            <a:schemeClr val="accent1"/>
          </a:effectRef>
          <a:fontRef idx="minor">
            <a:schemeClr val="tx1"/>
          </a:fontRef>
        </p:style>
      </p:cxnSp>
      <p:sp>
        <p:nvSpPr>
          <p:cNvPr id="21" name="テキスト プレースホルダー 5"/>
          <p:cNvSpPr>
            <a:spLocks noGrp="1"/>
          </p:cNvSpPr>
          <p:nvPr>
            <p:ph type="body" sz="quarter" idx="18" hasCustomPrompt="1"/>
          </p:nvPr>
        </p:nvSpPr>
        <p:spPr>
          <a:xfrm>
            <a:off x="926939" y="7849957"/>
            <a:ext cx="432193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22" name="テキスト プレースホルダー 5"/>
          <p:cNvSpPr>
            <a:spLocks noGrp="1"/>
          </p:cNvSpPr>
          <p:nvPr>
            <p:ph type="body" sz="quarter" idx="19" hasCustomPrompt="1"/>
          </p:nvPr>
        </p:nvSpPr>
        <p:spPr>
          <a:xfrm>
            <a:off x="5500881" y="7685825"/>
            <a:ext cx="11914047"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spTree>
    <p:extLst>
      <p:ext uri="{BB962C8B-B14F-4D97-AF65-F5344CB8AC3E}">
        <p14:creationId xmlns:p14="http://schemas.microsoft.com/office/powerpoint/2010/main" val="2232701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つのキーワー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cxnSp>
        <p:nvCxnSpPr>
          <p:cNvPr id="7" name="直線コネクタ 6"/>
          <p:cNvCxnSpPr/>
          <p:nvPr userDrawn="1"/>
        </p:nvCxnSpPr>
        <p:spPr>
          <a:xfrm>
            <a:off x="5374879" y="1905140"/>
            <a:ext cx="0" cy="1374252"/>
          </a:xfrm>
          <a:prstGeom prst="line">
            <a:avLst/>
          </a:prstGeom>
        </p:spPr>
        <p:style>
          <a:lnRef idx="1">
            <a:schemeClr val="accent1"/>
          </a:lnRef>
          <a:fillRef idx="0">
            <a:schemeClr val="accent1"/>
          </a:fillRef>
          <a:effectRef idx="0">
            <a:schemeClr val="accent1"/>
          </a:effectRef>
          <a:fontRef idx="minor">
            <a:schemeClr val="tx1"/>
          </a:fontRef>
        </p:style>
      </p:cxnSp>
      <p:sp>
        <p:nvSpPr>
          <p:cNvPr id="12" name="テキスト プレースホルダー 5"/>
          <p:cNvSpPr>
            <a:spLocks noGrp="1"/>
          </p:cNvSpPr>
          <p:nvPr>
            <p:ph type="body" sz="quarter" idx="13" hasCustomPrompt="1"/>
          </p:nvPr>
        </p:nvSpPr>
        <p:spPr>
          <a:xfrm>
            <a:off x="926939" y="2151338"/>
            <a:ext cx="432193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13" name="テキスト プレースホルダー 5"/>
          <p:cNvSpPr>
            <a:spLocks noGrp="1"/>
          </p:cNvSpPr>
          <p:nvPr>
            <p:ph type="body" sz="quarter" idx="12" hasCustomPrompt="1"/>
          </p:nvPr>
        </p:nvSpPr>
        <p:spPr>
          <a:xfrm>
            <a:off x="5500881" y="1987207"/>
            <a:ext cx="11914047"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23" name="直線コネクタ 22"/>
          <p:cNvCxnSpPr/>
          <p:nvPr userDrawn="1"/>
        </p:nvCxnSpPr>
        <p:spPr>
          <a:xfrm>
            <a:off x="5374879" y="3401787"/>
            <a:ext cx="0" cy="1374252"/>
          </a:xfrm>
          <a:prstGeom prst="line">
            <a:avLst/>
          </a:prstGeom>
        </p:spPr>
        <p:style>
          <a:lnRef idx="1">
            <a:schemeClr val="accent1"/>
          </a:lnRef>
          <a:fillRef idx="0">
            <a:schemeClr val="accent1"/>
          </a:fillRef>
          <a:effectRef idx="0">
            <a:schemeClr val="accent1"/>
          </a:effectRef>
          <a:fontRef idx="minor">
            <a:schemeClr val="tx1"/>
          </a:fontRef>
        </p:style>
      </p:cxnSp>
      <p:sp>
        <p:nvSpPr>
          <p:cNvPr id="24" name="テキスト プレースホルダー 5"/>
          <p:cNvSpPr>
            <a:spLocks noGrp="1"/>
          </p:cNvSpPr>
          <p:nvPr>
            <p:ph type="body" sz="quarter" idx="14" hasCustomPrompt="1"/>
          </p:nvPr>
        </p:nvSpPr>
        <p:spPr>
          <a:xfrm>
            <a:off x="926939" y="3647985"/>
            <a:ext cx="432193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25" name="テキスト プレースホルダー 5"/>
          <p:cNvSpPr>
            <a:spLocks noGrp="1"/>
          </p:cNvSpPr>
          <p:nvPr>
            <p:ph type="body" sz="quarter" idx="15" hasCustomPrompt="1"/>
          </p:nvPr>
        </p:nvSpPr>
        <p:spPr>
          <a:xfrm>
            <a:off x="5500881" y="3483854"/>
            <a:ext cx="11914047"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26" name="直線コネクタ 25"/>
          <p:cNvCxnSpPr/>
          <p:nvPr userDrawn="1"/>
        </p:nvCxnSpPr>
        <p:spPr>
          <a:xfrm>
            <a:off x="5374879" y="4898434"/>
            <a:ext cx="0" cy="1374252"/>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プレースホルダー 5"/>
          <p:cNvSpPr>
            <a:spLocks noGrp="1"/>
          </p:cNvSpPr>
          <p:nvPr>
            <p:ph type="body" sz="quarter" idx="16" hasCustomPrompt="1"/>
          </p:nvPr>
        </p:nvSpPr>
        <p:spPr>
          <a:xfrm>
            <a:off x="926939" y="5144632"/>
            <a:ext cx="432193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28" name="テキスト プレースホルダー 5"/>
          <p:cNvSpPr>
            <a:spLocks noGrp="1"/>
          </p:cNvSpPr>
          <p:nvPr>
            <p:ph type="body" sz="quarter" idx="17" hasCustomPrompt="1"/>
          </p:nvPr>
        </p:nvSpPr>
        <p:spPr>
          <a:xfrm>
            <a:off x="5500881" y="4980501"/>
            <a:ext cx="11914047"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29" name="直線コネクタ 28"/>
          <p:cNvCxnSpPr/>
          <p:nvPr userDrawn="1"/>
        </p:nvCxnSpPr>
        <p:spPr>
          <a:xfrm>
            <a:off x="5374879" y="6395081"/>
            <a:ext cx="0" cy="1374252"/>
          </a:xfrm>
          <a:prstGeom prst="line">
            <a:avLst/>
          </a:prstGeom>
        </p:spPr>
        <p:style>
          <a:lnRef idx="1">
            <a:schemeClr val="accent1"/>
          </a:lnRef>
          <a:fillRef idx="0">
            <a:schemeClr val="accent1"/>
          </a:fillRef>
          <a:effectRef idx="0">
            <a:schemeClr val="accent1"/>
          </a:effectRef>
          <a:fontRef idx="minor">
            <a:schemeClr val="tx1"/>
          </a:fontRef>
        </p:style>
      </p:cxnSp>
      <p:sp>
        <p:nvSpPr>
          <p:cNvPr id="30" name="テキスト プレースホルダー 5"/>
          <p:cNvSpPr>
            <a:spLocks noGrp="1"/>
          </p:cNvSpPr>
          <p:nvPr>
            <p:ph type="body" sz="quarter" idx="18" hasCustomPrompt="1"/>
          </p:nvPr>
        </p:nvSpPr>
        <p:spPr>
          <a:xfrm>
            <a:off x="926939" y="6641279"/>
            <a:ext cx="432193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31" name="テキスト プレースホルダー 5"/>
          <p:cNvSpPr>
            <a:spLocks noGrp="1"/>
          </p:cNvSpPr>
          <p:nvPr>
            <p:ph type="body" sz="quarter" idx="19" hasCustomPrompt="1"/>
          </p:nvPr>
        </p:nvSpPr>
        <p:spPr>
          <a:xfrm>
            <a:off x="5500881" y="6477148"/>
            <a:ext cx="11914047"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32" name="直線コネクタ 31"/>
          <p:cNvCxnSpPr/>
          <p:nvPr userDrawn="1"/>
        </p:nvCxnSpPr>
        <p:spPr>
          <a:xfrm>
            <a:off x="5374879" y="7891728"/>
            <a:ext cx="0" cy="1374252"/>
          </a:xfrm>
          <a:prstGeom prst="line">
            <a:avLst/>
          </a:prstGeom>
        </p:spPr>
        <p:style>
          <a:lnRef idx="1">
            <a:schemeClr val="accent1"/>
          </a:lnRef>
          <a:fillRef idx="0">
            <a:schemeClr val="accent1"/>
          </a:fillRef>
          <a:effectRef idx="0">
            <a:schemeClr val="accent1"/>
          </a:effectRef>
          <a:fontRef idx="minor">
            <a:schemeClr val="tx1"/>
          </a:fontRef>
        </p:style>
      </p:cxnSp>
      <p:sp>
        <p:nvSpPr>
          <p:cNvPr id="33" name="テキスト プレースホルダー 5"/>
          <p:cNvSpPr>
            <a:spLocks noGrp="1"/>
          </p:cNvSpPr>
          <p:nvPr>
            <p:ph type="body" sz="quarter" idx="20" hasCustomPrompt="1"/>
          </p:nvPr>
        </p:nvSpPr>
        <p:spPr>
          <a:xfrm>
            <a:off x="926939" y="8137926"/>
            <a:ext cx="4321939" cy="881856"/>
          </a:xfrm>
        </p:spPr>
        <p:txBody>
          <a:bodyPr anchor="ctr">
            <a:normAutofit/>
          </a:bodyPr>
          <a:lstStyle>
            <a:lvl1pPr marL="0" indent="0" algn="r">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キーワード</a:t>
            </a:r>
            <a:endParaRPr kumimoji="1" lang="en-US" altLang="ja-JP" dirty="0"/>
          </a:p>
        </p:txBody>
      </p:sp>
      <p:sp>
        <p:nvSpPr>
          <p:cNvPr id="34" name="テキスト プレースホルダー 5"/>
          <p:cNvSpPr>
            <a:spLocks noGrp="1"/>
          </p:cNvSpPr>
          <p:nvPr>
            <p:ph type="body" sz="quarter" idx="21" hasCustomPrompt="1"/>
          </p:nvPr>
        </p:nvSpPr>
        <p:spPr>
          <a:xfrm>
            <a:off x="5500881" y="7973795"/>
            <a:ext cx="11914047" cy="1210121"/>
          </a:xfrm>
        </p:spPr>
        <p:txBody>
          <a:bodyPr anchor="ctr">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spTree>
    <p:extLst>
      <p:ext uri="{BB962C8B-B14F-4D97-AF65-F5344CB8AC3E}">
        <p14:creationId xmlns:p14="http://schemas.microsoft.com/office/powerpoint/2010/main" val="1710612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箇条書きスライド - 画面いっぱ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2628444" y="1549400"/>
            <a:ext cx="13027938" cy="8072438"/>
          </a:xfrm>
        </p:spPr>
        <p:txBody>
          <a:bodyPr anchor="ctr">
            <a:normAutofit/>
          </a:bodyPr>
          <a:lstStyle>
            <a:lvl1pPr marL="457200" indent="-457200" algn="l">
              <a:lnSpc>
                <a:spcPct val="120000"/>
              </a:lnSpc>
              <a:spcBef>
                <a:spcPts val="24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spTree>
    <p:extLst>
      <p:ext uri="{BB962C8B-B14F-4D97-AF65-F5344CB8AC3E}">
        <p14:creationId xmlns:p14="http://schemas.microsoft.com/office/powerpoint/2010/main" val="193932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に画像を挿入できるレイアウト - 箇条書き">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7675721" y="2110512"/>
            <a:ext cx="9174254" cy="6892118"/>
          </a:xfrm>
        </p:spPr>
        <p:txBody>
          <a:bodyPr anchor="ctr">
            <a:normAutofit/>
          </a:bodyPr>
          <a:lstStyle>
            <a:lvl1pPr marL="457200" indent="-457200" algn="l">
              <a:lnSpc>
                <a:spcPct val="120000"/>
              </a:lnSpc>
              <a:spcBef>
                <a:spcPts val="24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sp>
        <p:nvSpPr>
          <p:cNvPr id="8" name="図プレースホルダー 7"/>
          <p:cNvSpPr>
            <a:spLocks noGrp="1"/>
          </p:cNvSpPr>
          <p:nvPr>
            <p:ph type="pic" sz="quarter" idx="13"/>
          </p:nvPr>
        </p:nvSpPr>
        <p:spPr>
          <a:xfrm>
            <a:off x="1645634" y="2110512"/>
            <a:ext cx="5775543" cy="6892119"/>
          </a:xfrm>
          <a:solidFill>
            <a:schemeClr val="accent1">
              <a:lumMod val="20000"/>
              <a:lumOff val="80000"/>
            </a:schemeClr>
          </a:solidFill>
          <a:effectLst>
            <a:outerShdw dist="127000" dir="2700000" algn="tl" rotWithShape="0">
              <a:schemeClr val="accent1"/>
            </a:outerShdw>
          </a:effectLst>
        </p:spPr>
        <p:txBody>
          <a:bodyPr>
            <a:normAutofit/>
          </a:bodyPr>
          <a:lstStyle>
            <a:lvl1pPr>
              <a:defRPr sz="2400"/>
            </a:lvl1pPr>
          </a:lstStyle>
          <a:p>
            <a:endParaRPr kumimoji="1" lang="ja-JP" altLang="en-US" dirty="0"/>
          </a:p>
        </p:txBody>
      </p:sp>
    </p:spTree>
    <p:extLst>
      <p:ext uri="{BB962C8B-B14F-4D97-AF65-F5344CB8AC3E}">
        <p14:creationId xmlns:p14="http://schemas.microsoft.com/office/powerpoint/2010/main" val="2940022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左に画像を挿入できるレイアウト - 箇条書き - 2つずつ">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7675721" y="2110513"/>
            <a:ext cx="9174254" cy="3320981"/>
          </a:xfrm>
        </p:spPr>
        <p:txBody>
          <a:bodyPr anchor="ctr">
            <a:normAutofit/>
          </a:bodyPr>
          <a:lstStyle>
            <a:lvl1pPr marL="457200" indent="-457200" algn="l">
              <a:lnSpc>
                <a:spcPct val="120000"/>
              </a:lnSpc>
              <a:spcBef>
                <a:spcPts val="12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sp>
        <p:nvSpPr>
          <p:cNvPr id="8" name="図プレースホルダー 7"/>
          <p:cNvSpPr>
            <a:spLocks noGrp="1"/>
          </p:cNvSpPr>
          <p:nvPr>
            <p:ph type="pic" sz="quarter" idx="13"/>
          </p:nvPr>
        </p:nvSpPr>
        <p:spPr>
          <a:xfrm>
            <a:off x="1640361" y="2110513"/>
            <a:ext cx="5780817" cy="3320981"/>
          </a:xfrm>
          <a:solidFill>
            <a:schemeClr val="accent1">
              <a:lumMod val="20000"/>
              <a:lumOff val="80000"/>
            </a:schemeClr>
          </a:solidFill>
          <a:effectLst>
            <a:outerShdw dist="127000" dir="2700000" algn="tl" rotWithShape="0">
              <a:schemeClr val="accent1"/>
            </a:outerShdw>
          </a:effectLst>
        </p:spPr>
        <p:txBody>
          <a:bodyPr>
            <a:normAutofit/>
          </a:bodyPr>
          <a:lstStyle>
            <a:lvl1pPr>
              <a:defRPr sz="2400"/>
            </a:lvl1pPr>
          </a:lstStyle>
          <a:p>
            <a:endParaRPr kumimoji="1" lang="ja-JP" altLang="en-US" dirty="0"/>
          </a:p>
        </p:txBody>
      </p:sp>
      <p:sp>
        <p:nvSpPr>
          <p:cNvPr id="10" name="テキスト プレースホルダー 5"/>
          <p:cNvSpPr>
            <a:spLocks noGrp="1"/>
          </p:cNvSpPr>
          <p:nvPr>
            <p:ph type="body" sz="quarter" idx="14" hasCustomPrompt="1"/>
          </p:nvPr>
        </p:nvSpPr>
        <p:spPr>
          <a:xfrm>
            <a:off x="7675721" y="5866118"/>
            <a:ext cx="9174254" cy="3320981"/>
          </a:xfrm>
        </p:spPr>
        <p:txBody>
          <a:bodyPr anchor="ctr">
            <a:normAutofit/>
          </a:bodyPr>
          <a:lstStyle>
            <a:lvl1pPr marL="457200" indent="-457200" algn="l">
              <a:lnSpc>
                <a:spcPct val="120000"/>
              </a:lnSpc>
              <a:spcBef>
                <a:spcPts val="12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sp>
        <p:nvSpPr>
          <p:cNvPr id="11" name="図プレースホルダー 7"/>
          <p:cNvSpPr>
            <a:spLocks noGrp="1"/>
          </p:cNvSpPr>
          <p:nvPr>
            <p:ph type="pic" sz="quarter" idx="15"/>
          </p:nvPr>
        </p:nvSpPr>
        <p:spPr>
          <a:xfrm>
            <a:off x="1640361" y="5866118"/>
            <a:ext cx="5780817" cy="3320981"/>
          </a:xfrm>
          <a:solidFill>
            <a:schemeClr val="accent1">
              <a:lumMod val="20000"/>
              <a:lumOff val="80000"/>
            </a:schemeClr>
          </a:solidFill>
          <a:effectLst>
            <a:outerShdw dist="127000" dir="2700000" algn="tl" rotWithShape="0">
              <a:schemeClr val="accent1"/>
            </a:outerShdw>
          </a:effectLst>
        </p:spPr>
        <p:txBody>
          <a:bodyPr>
            <a:normAutofit/>
          </a:bodyPr>
          <a:lstStyle>
            <a:lvl1pPr>
              <a:defRPr sz="2400"/>
            </a:lvl1pPr>
          </a:lstStyle>
          <a:p>
            <a:endParaRPr kumimoji="1" lang="ja-JP" altLang="en-US" dirty="0"/>
          </a:p>
        </p:txBody>
      </p:sp>
    </p:spTree>
    <p:extLst>
      <p:ext uri="{BB962C8B-B14F-4D97-AF65-F5344CB8AC3E}">
        <p14:creationId xmlns:p14="http://schemas.microsoft.com/office/powerpoint/2010/main" val="3523439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幅の広い画像を挿入できる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
        <p:nvSpPr>
          <p:cNvPr id="8" name="図プレースホルダー 7"/>
          <p:cNvSpPr>
            <a:spLocks noGrp="1"/>
          </p:cNvSpPr>
          <p:nvPr>
            <p:ph type="pic" sz="quarter" idx="13"/>
          </p:nvPr>
        </p:nvSpPr>
        <p:spPr>
          <a:xfrm>
            <a:off x="0" y="1969832"/>
            <a:ext cx="18284825" cy="5043558"/>
          </a:xfrm>
          <a:solidFill>
            <a:schemeClr val="accent1">
              <a:lumMod val="20000"/>
              <a:lumOff val="80000"/>
            </a:schemeClr>
          </a:solidFill>
          <a:effectLst/>
        </p:spPr>
        <p:txBody>
          <a:bodyPr>
            <a:normAutofit/>
          </a:bodyPr>
          <a:lstStyle>
            <a:lvl1pPr>
              <a:defRPr sz="2400"/>
            </a:lvl1pPr>
          </a:lstStyle>
          <a:p>
            <a:endParaRPr kumimoji="1" lang="ja-JP" altLang="en-US" dirty="0"/>
          </a:p>
        </p:txBody>
      </p:sp>
      <p:sp>
        <p:nvSpPr>
          <p:cNvPr id="7" name="テキスト プレースホルダー 5"/>
          <p:cNvSpPr>
            <a:spLocks noGrp="1"/>
          </p:cNvSpPr>
          <p:nvPr>
            <p:ph type="body" sz="quarter" idx="12" hasCustomPrompt="1"/>
          </p:nvPr>
        </p:nvSpPr>
        <p:spPr>
          <a:xfrm>
            <a:off x="2628444" y="7458870"/>
            <a:ext cx="13027938" cy="1989931"/>
          </a:xfrm>
        </p:spPr>
        <p:txBody>
          <a:bodyPr anchor="t">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9" name="直線コネクタ 8"/>
          <p:cNvCxnSpPr/>
          <p:nvPr userDrawn="1"/>
        </p:nvCxnSpPr>
        <p:spPr>
          <a:xfrm>
            <a:off x="2628444" y="7306469"/>
            <a:ext cx="1565638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95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タイトルスライド - 矩形とサブタイトル">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479196" y="4986296"/>
            <a:ext cx="14240577" cy="1135104"/>
          </a:xfrm>
        </p:spPr>
        <p:txBody>
          <a:bodyPr anchor="t">
            <a:normAutofit/>
          </a:bodyPr>
          <a:lstStyle>
            <a:lvl1pPr algn="l">
              <a:lnSpc>
                <a:spcPct val="100000"/>
              </a:lnSpc>
              <a:defRPr sz="5400">
                <a:solidFill>
                  <a:srgbClr val="009250"/>
                </a:solidFill>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3" name="テキスト プレースホルダー 5"/>
          <p:cNvSpPr>
            <a:spLocks noGrp="1"/>
          </p:cNvSpPr>
          <p:nvPr>
            <p:ph type="body" sz="quarter" idx="12" hasCustomPrompt="1"/>
          </p:nvPr>
        </p:nvSpPr>
        <p:spPr>
          <a:xfrm>
            <a:off x="2628444" y="7924800"/>
            <a:ext cx="13027938" cy="2024856"/>
          </a:xfrm>
        </p:spPr>
        <p:txBody>
          <a:bodyPr anchor="b">
            <a:normAutofit/>
          </a:bodyPr>
          <a:lstStyle>
            <a:lvl1pPr marL="0" indent="0" algn="ctr">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
        <p:nvSpPr>
          <p:cNvPr id="4" name="テキスト プレースホルダー 5"/>
          <p:cNvSpPr>
            <a:spLocks noGrp="1"/>
          </p:cNvSpPr>
          <p:nvPr>
            <p:ph type="body" sz="quarter" idx="13" hasCustomPrompt="1"/>
          </p:nvPr>
        </p:nvSpPr>
        <p:spPr>
          <a:xfrm>
            <a:off x="3504592" y="4152900"/>
            <a:ext cx="12316861" cy="909596"/>
          </a:xfrm>
        </p:spPr>
        <p:txBody>
          <a:bodyPr anchor="b">
            <a:normAutofit/>
          </a:bodyPr>
          <a:lstStyle>
            <a:lvl1pPr marL="0" indent="0" algn="l">
              <a:lnSpc>
                <a:spcPct val="130000"/>
              </a:lnSpc>
              <a:spcBef>
                <a:spcPts val="0"/>
              </a:spcBef>
              <a:buNone/>
              <a:defRPr sz="2800">
                <a:solidFill>
                  <a:schemeClr val="tx1"/>
                </a:solidFill>
              </a:defRPr>
            </a:lvl1pPr>
          </a:lstStyle>
          <a:p>
            <a:pPr lvl="0"/>
            <a:r>
              <a:rPr kumimoji="1" lang="ja-JP" altLang="en-US" dirty="0"/>
              <a:t>サブタイトル</a:t>
            </a:r>
            <a:endParaRPr kumimoji="1" lang="en-US" altLang="ja-JP" dirty="0"/>
          </a:p>
        </p:txBody>
      </p:sp>
      <p:sp>
        <p:nvSpPr>
          <p:cNvPr id="5" name="正方形/長方形 4"/>
          <p:cNvSpPr/>
          <p:nvPr userDrawn="1"/>
        </p:nvSpPr>
        <p:spPr>
          <a:xfrm>
            <a:off x="0" y="4494202"/>
            <a:ext cx="3237938" cy="1297008"/>
          </a:xfrm>
          <a:prstGeom prst="rect">
            <a:avLst/>
          </a:prstGeom>
          <a:solidFill>
            <a:srgbClr val="00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Tree>
    <p:extLst>
      <p:ext uri="{BB962C8B-B14F-4D97-AF65-F5344CB8AC3E}">
        <p14:creationId xmlns:p14="http://schemas.microsoft.com/office/powerpoint/2010/main" val="1587106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左右 - 番号付き箇条書き">
    <p:spTree>
      <p:nvGrpSpPr>
        <p:cNvPr id="1" name=""/>
        <p:cNvGrpSpPr/>
        <p:nvPr/>
      </p:nvGrpSpPr>
      <p:grpSpPr>
        <a:xfrm>
          <a:off x="0" y="0"/>
          <a:ext cx="0" cy="0"/>
          <a:chOff x="0" y="0"/>
          <a:chExt cx="0" cy="0"/>
        </a:xfrm>
      </p:grpSpPr>
      <p:sp>
        <p:nvSpPr>
          <p:cNvPr id="5" name="正方形/長方形 4"/>
          <p:cNvSpPr/>
          <p:nvPr userDrawn="1"/>
        </p:nvSpPr>
        <p:spPr>
          <a:xfrm>
            <a:off x="0" y="1"/>
            <a:ext cx="7575142" cy="10285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a:p>
        </p:txBody>
      </p:sp>
      <p:sp>
        <p:nvSpPr>
          <p:cNvPr id="2" name="タイトル 1"/>
          <p:cNvSpPr>
            <a:spLocks noGrp="1"/>
          </p:cNvSpPr>
          <p:nvPr>
            <p:ph type="title" hasCustomPrompt="1"/>
          </p:nvPr>
        </p:nvSpPr>
        <p:spPr>
          <a:xfrm>
            <a:off x="856195" y="2051163"/>
            <a:ext cx="6109453" cy="6183086"/>
          </a:xfrm>
        </p:spPr>
        <p:txBody>
          <a:bodyPr/>
          <a:lstStyle>
            <a:lvl1pPr algn="ctr">
              <a:defRPr>
                <a:solidFill>
                  <a:schemeClr val="bg1"/>
                </a:solidFill>
              </a:defRPr>
            </a:lvl1p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8170125" y="1783556"/>
            <a:ext cx="9098877" cy="6718300"/>
          </a:xfrm>
        </p:spPr>
        <p:txBody>
          <a:bodyPr anchor="ctr">
            <a:normAutofit/>
          </a:bodyPr>
          <a:lstStyle>
            <a:lvl1pPr marL="504000" indent="-828000" algn="l">
              <a:lnSpc>
                <a:spcPct val="100000"/>
              </a:lnSpc>
              <a:spcBef>
                <a:spcPts val="4200"/>
              </a:spcBef>
              <a:buClr>
                <a:schemeClr val="accent1"/>
              </a:buClr>
              <a:buSzPct val="150000"/>
              <a:buFont typeface="+mj-lt"/>
              <a:buAutoNum type="arabicPeriod"/>
              <a:defRPr sz="3200"/>
            </a:lvl1pPr>
            <a:lvl3pPr>
              <a:defRPr>
                <a:solidFill>
                  <a:schemeClr val="tx2"/>
                </a:solidFill>
              </a:defRPr>
            </a:lvl3pPr>
          </a:lstStyle>
          <a:p>
            <a:pPr lvl="0"/>
            <a:r>
              <a:rPr kumimoji="1" lang="ja-JP" altLang="en-US" dirty="0"/>
              <a:t>テキスト</a:t>
            </a:r>
            <a:endParaRPr kumimoji="1" lang="en-US" altLang="ja-JP" dirty="0"/>
          </a:p>
        </p:txBody>
      </p:sp>
    </p:spTree>
    <p:extLst>
      <p:ext uri="{BB962C8B-B14F-4D97-AF65-F5344CB8AC3E}">
        <p14:creationId xmlns:p14="http://schemas.microsoft.com/office/powerpoint/2010/main" val="2938461400"/>
      </p:ext>
    </p:extLst>
  </p:cSld>
  <p:clrMapOvr>
    <a:masterClrMapping/>
  </p:clrMapOvr>
  <p:extLst mod="1">
    <p:ext uri="{DCECCB84-F9BA-43D5-87BE-67443E8EF086}">
      <p15:sldGuideLst xmlns:p15="http://schemas.microsoft.com/office/powerpoint/2012/main">
        <p15:guide id="1" orient="horz" pos="3239" userDrawn="1">
          <p15:clr>
            <a:srgbClr val="FBAE40"/>
          </p15:clr>
        </p15:guide>
        <p15:guide id="2" pos="575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タイトルスライド - 矩形とサブタイトル">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479196" y="4986296"/>
            <a:ext cx="14240577" cy="1135104"/>
          </a:xfrm>
        </p:spPr>
        <p:txBody>
          <a:bodyPr anchor="t">
            <a:normAutofit/>
          </a:bodyPr>
          <a:lstStyle>
            <a:lvl1pPr algn="l">
              <a:lnSpc>
                <a:spcPct val="100000"/>
              </a:lnSpc>
              <a:defRPr sz="5400">
                <a:solidFill>
                  <a:srgbClr val="009250"/>
                </a:solidFill>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3" name="テキスト プレースホルダー 5"/>
          <p:cNvSpPr>
            <a:spLocks noGrp="1"/>
          </p:cNvSpPr>
          <p:nvPr>
            <p:ph type="body" sz="quarter" idx="12" hasCustomPrompt="1"/>
          </p:nvPr>
        </p:nvSpPr>
        <p:spPr>
          <a:xfrm>
            <a:off x="2628444" y="7924800"/>
            <a:ext cx="13027938" cy="2024856"/>
          </a:xfrm>
        </p:spPr>
        <p:txBody>
          <a:bodyPr anchor="b">
            <a:normAutofit/>
          </a:bodyPr>
          <a:lstStyle>
            <a:lvl1pPr marL="0" indent="0" algn="ctr">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
        <p:nvSpPr>
          <p:cNvPr id="4" name="テキスト プレースホルダー 5"/>
          <p:cNvSpPr>
            <a:spLocks noGrp="1"/>
          </p:cNvSpPr>
          <p:nvPr>
            <p:ph type="body" sz="quarter" idx="13" hasCustomPrompt="1"/>
          </p:nvPr>
        </p:nvSpPr>
        <p:spPr>
          <a:xfrm>
            <a:off x="3504592" y="4152900"/>
            <a:ext cx="12316861" cy="909596"/>
          </a:xfrm>
        </p:spPr>
        <p:txBody>
          <a:bodyPr anchor="b">
            <a:normAutofit/>
          </a:bodyPr>
          <a:lstStyle>
            <a:lvl1pPr marL="0" indent="0" algn="l">
              <a:lnSpc>
                <a:spcPct val="130000"/>
              </a:lnSpc>
              <a:spcBef>
                <a:spcPts val="0"/>
              </a:spcBef>
              <a:buNone/>
              <a:defRPr sz="2800">
                <a:solidFill>
                  <a:schemeClr val="tx1"/>
                </a:solidFill>
              </a:defRPr>
            </a:lvl1pPr>
          </a:lstStyle>
          <a:p>
            <a:pPr lvl="0"/>
            <a:r>
              <a:rPr kumimoji="1" lang="ja-JP" altLang="en-US" dirty="0"/>
              <a:t>サブタイトル</a:t>
            </a:r>
            <a:endParaRPr kumimoji="1" lang="en-US" altLang="ja-JP" dirty="0"/>
          </a:p>
        </p:txBody>
      </p:sp>
      <p:sp>
        <p:nvSpPr>
          <p:cNvPr id="5" name="正方形/長方形 4"/>
          <p:cNvSpPr/>
          <p:nvPr userDrawn="1"/>
        </p:nvSpPr>
        <p:spPr>
          <a:xfrm>
            <a:off x="0" y="4494202"/>
            <a:ext cx="3237938" cy="1297008"/>
          </a:xfrm>
          <a:prstGeom prst="rect">
            <a:avLst/>
          </a:prstGeom>
          <a:solidFill>
            <a:srgbClr val="00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Tree>
    <p:extLst>
      <p:ext uri="{BB962C8B-B14F-4D97-AF65-F5344CB8AC3E}">
        <p14:creationId xmlns:p14="http://schemas.microsoft.com/office/powerpoint/2010/main" val="176163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テキスト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2628444" y="3053556"/>
            <a:ext cx="13027938" cy="4178300"/>
          </a:xfrm>
        </p:spPr>
        <p:txBody>
          <a:bodyPr anchor="ctr">
            <a:normAutofit/>
          </a:bodyPr>
          <a:lstStyle>
            <a:lvl1pPr marL="0" indent="0" algn="ctr">
              <a:lnSpc>
                <a:spcPct val="120000"/>
              </a:lnSpc>
              <a:spcBef>
                <a:spcPts val="0"/>
              </a:spcBef>
              <a:buNone/>
              <a:defRPr sz="3200"/>
            </a:lvl1pPr>
          </a:lstStyle>
          <a:p>
            <a:pPr lvl="0"/>
            <a:r>
              <a:rPr kumimoji="1" lang="ja-JP" altLang="en-US" dirty="0"/>
              <a:t>テキストを入力</a:t>
            </a:r>
            <a:endParaRPr kumimoji="1" lang="en-US" altLang="ja-JP" dirty="0"/>
          </a:p>
        </p:txBody>
      </p:sp>
    </p:spTree>
    <p:extLst>
      <p:ext uri="{BB962C8B-B14F-4D97-AF65-F5344CB8AC3E}">
        <p14:creationId xmlns:p14="http://schemas.microsoft.com/office/powerpoint/2010/main" val="4246948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左右 - 番号付き箇条書き">
    <p:spTree>
      <p:nvGrpSpPr>
        <p:cNvPr id="1" name=""/>
        <p:cNvGrpSpPr/>
        <p:nvPr/>
      </p:nvGrpSpPr>
      <p:grpSpPr>
        <a:xfrm>
          <a:off x="0" y="0"/>
          <a:ext cx="0" cy="0"/>
          <a:chOff x="0" y="0"/>
          <a:chExt cx="0" cy="0"/>
        </a:xfrm>
      </p:grpSpPr>
      <p:sp>
        <p:nvSpPr>
          <p:cNvPr id="5" name="正方形/長方形 4"/>
          <p:cNvSpPr/>
          <p:nvPr userDrawn="1"/>
        </p:nvSpPr>
        <p:spPr>
          <a:xfrm>
            <a:off x="0" y="1"/>
            <a:ext cx="7575142" cy="10285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a:p>
        </p:txBody>
      </p:sp>
      <p:sp>
        <p:nvSpPr>
          <p:cNvPr id="2" name="タイトル 1"/>
          <p:cNvSpPr>
            <a:spLocks noGrp="1"/>
          </p:cNvSpPr>
          <p:nvPr>
            <p:ph type="title" hasCustomPrompt="1"/>
          </p:nvPr>
        </p:nvSpPr>
        <p:spPr>
          <a:xfrm>
            <a:off x="856195" y="2051163"/>
            <a:ext cx="6109453" cy="6183086"/>
          </a:xfrm>
        </p:spPr>
        <p:txBody>
          <a:bodyPr/>
          <a:lstStyle>
            <a:lvl1pPr algn="ctr">
              <a:defRPr>
                <a:solidFill>
                  <a:schemeClr val="bg1"/>
                </a:solidFill>
              </a:defRPr>
            </a:lvl1pPr>
          </a:lstStyle>
          <a:p>
            <a:r>
              <a:rPr kumimoji="1" lang="ja-JP" altLang="en-US" dirty="0"/>
              <a:t>スライドのタイトル</a:t>
            </a:r>
          </a:p>
        </p:txBody>
      </p:sp>
      <p:sp>
        <p:nvSpPr>
          <p:cNvPr id="3" name="スライド番号プレースホルダー 2"/>
          <p:cNvSpPr>
            <a:spLocks noGrp="1"/>
          </p:cNvSpPr>
          <p:nvPr>
            <p:ph type="sldNum" sz="quarter" idx="10"/>
          </p:nvPr>
        </p:nvSpPr>
        <p:spPr>
          <a:xfrm>
            <a:off x="17040441" y="9621956"/>
            <a:ext cx="736472" cy="547603"/>
          </a:xfrm>
          <a:prstGeom prst="rect">
            <a:avLst/>
          </a:prstGeom>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a:xfrm>
            <a:off x="10678846" y="9621839"/>
            <a:ext cx="6171128" cy="547687"/>
          </a:xfrm>
          <a:prstGeom prst="rect">
            <a:avLst/>
          </a:prstGeom>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8170125" y="1783556"/>
            <a:ext cx="9098877" cy="6718300"/>
          </a:xfrm>
        </p:spPr>
        <p:txBody>
          <a:bodyPr anchor="ctr">
            <a:normAutofit/>
          </a:bodyPr>
          <a:lstStyle>
            <a:lvl1pPr marL="504000" indent="-828000" algn="l">
              <a:lnSpc>
                <a:spcPct val="100000"/>
              </a:lnSpc>
              <a:spcBef>
                <a:spcPts val="4200"/>
              </a:spcBef>
              <a:buClr>
                <a:schemeClr val="accent1"/>
              </a:buClr>
              <a:buSzPct val="150000"/>
              <a:buFont typeface="+mj-lt"/>
              <a:buAutoNum type="arabicPeriod"/>
              <a:defRPr sz="3200"/>
            </a:lvl1pPr>
            <a:lvl3pPr>
              <a:defRPr>
                <a:solidFill>
                  <a:schemeClr val="tx2"/>
                </a:solidFill>
              </a:defRPr>
            </a:lvl3pPr>
          </a:lstStyle>
          <a:p>
            <a:pPr lvl="0"/>
            <a:r>
              <a:rPr kumimoji="1" lang="ja-JP" altLang="en-US" dirty="0"/>
              <a:t>テキスト</a:t>
            </a:r>
            <a:endParaRPr kumimoji="1" lang="en-US" altLang="ja-JP" dirty="0"/>
          </a:p>
        </p:txBody>
      </p:sp>
    </p:spTree>
    <p:extLst>
      <p:ext uri="{BB962C8B-B14F-4D97-AF65-F5344CB8AC3E}">
        <p14:creationId xmlns:p14="http://schemas.microsoft.com/office/powerpoint/2010/main" val="1637014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239" userDrawn="1">
          <p15:clr>
            <a:srgbClr val="FBAE40"/>
          </p15:clr>
        </p15:guide>
        <p15:guide id="2" pos="575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左に画像を挿入できるレイアウト - 箇条書き">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a:xfrm>
            <a:off x="17040441" y="9621956"/>
            <a:ext cx="736472" cy="547603"/>
          </a:xfrm>
          <a:prstGeom prst="rect">
            <a:avLst/>
          </a:prstGeom>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a:xfrm>
            <a:off x="10678846" y="9621839"/>
            <a:ext cx="6171128" cy="547687"/>
          </a:xfrm>
          <a:prstGeom prst="rect">
            <a:avLst/>
          </a:prstGeom>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7675721" y="2110512"/>
            <a:ext cx="9174254" cy="6892118"/>
          </a:xfrm>
        </p:spPr>
        <p:txBody>
          <a:bodyPr anchor="ctr">
            <a:normAutofit/>
          </a:bodyPr>
          <a:lstStyle>
            <a:lvl1pPr marL="457200" indent="-457200" algn="l">
              <a:lnSpc>
                <a:spcPct val="120000"/>
              </a:lnSpc>
              <a:spcBef>
                <a:spcPts val="24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sp>
        <p:nvSpPr>
          <p:cNvPr id="8" name="図プレースホルダー 7"/>
          <p:cNvSpPr>
            <a:spLocks noGrp="1"/>
          </p:cNvSpPr>
          <p:nvPr>
            <p:ph type="pic" sz="quarter" idx="13"/>
          </p:nvPr>
        </p:nvSpPr>
        <p:spPr>
          <a:xfrm>
            <a:off x="1645634" y="2110512"/>
            <a:ext cx="5775543" cy="6892119"/>
          </a:xfrm>
          <a:solidFill>
            <a:schemeClr val="accent1">
              <a:lumMod val="20000"/>
              <a:lumOff val="80000"/>
            </a:schemeClr>
          </a:solidFill>
          <a:effectLst>
            <a:outerShdw dist="127000" dir="2700000" algn="tl" rotWithShape="0">
              <a:schemeClr val="accent1"/>
            </a:outerShdw>
          </a:effectLst>
        </p:spPr>
        <p:txBody>
          <a:bodyPr>
            <a:normAutofit/>
          </a:bodyPr>
          <a:lstStyle>
            <a:lvl1pPr>
              <a:defRPr sz="2400"/>
            </a:lvl1pPr>
          </a:lstStyle>
          <a:p>
            <a:endParaRPr kumimoji="1" lang="ja-JP" altLang="en-US" dirty="0"/>
          </a:p>
        </p:txBody>
      </p:sp>
    </p:spTree>
    <p:extLst>
      <p:ext uri="{BB962C8B-B14F-4D97-AF65-F5344CB8AC3E}">
        <p14:creationId xmlns:p14="http://schemas.microsoft.com/office/powerpoint/2010/main" val="3537646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タイトルスライド - 矩形とサブタイトル">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479196" y="4986296"/>
            <a:ext cx="14240577" cy="1135104"/>
          </a:xfrm>
        </p:spPr>
        <p:txBody>
          <a:bodyPr anchor="t">
            <a:normAutofit/>
          </a:bodyPr>
          <a:lstStyle>
            <a:lvl1pPr algn="l">
              <a:lnSpc>
                <a:spcPct val="100000"/>
              </a:lnSpc>
              <a:defRPr sz="5400">
                <a:solidFill>
                  <a:srgbClr val="009250"/>
                </a:solidFill>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3" name="テキスト プレースホルダー 5"/>
          <p:cNvSpPr>
            <a:spLocks noGrp="1"/>
          </p:cNvSpPr>
          <p:nvPr>
            <p:ph type="body" sz="quarter" idx="12" hasCustomPrompt="1"/>
          </p:nvPr>
        </p:nvSpPr>
        <p:spPr>
          <a:xfrm>
            <a:off x="2628444" y="7924800"/>
            <a:ext cx="13027938" cy="2024856"/>
          </a:xfrm>
        </p:spPr>
        <p:txBody>
          <a:bodyPr anchor="b">
            <a:normAutofit/>
          </a:bodyPr>
          <a:lstStyle>
            <a:lvl1pPr marL="0" indent="0" algn="ctr">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
        <p:nvSpPr>
          <p:cNvPr id="4" name="テキスト プレースホルダー 5"/>
          <p:cNvSpPr>
            <a:spLocks noGrp="1"/>
          </p:cNvSpPr>
          <p:nvPr>
            <p:ph type="body" sz="quarter" idx="13" hasCustomPrompt="1"/>
          </p:nvPr>
        </p:nvSpPr>
        <p:spPr>
          <a:xfrm>
            <a:off x="3504592" y="4152900"/>
            <a:ext cx="12316861" cy="909596"/>
          </a:xfrm>
        </p:spPr>
        <p:txBody>
          <a:bodyPr anchor="b">
            <a:normAutofit/>
          </a:bodyPr>
          <a:lstStyle>
            <a:lvl1pPr marL="0" indent="0" algn="l">
              <a:lnSpc>
                <a:spcPct val="130000"/>
              </a:lnSpc>
              <a:spcBef>
                <a:spcPts val="0"/>
              </a:spcBef>
              <a:buNone/>
              <a:defRPr sz="2800">
                <a:solidFill>
                  <a:schemeClr val="tx1"/>
                </a:solidFill>
              </a:defRPr>
            </a:lvl1pPr>
          </a:lstStyle>
          <a:p>
            <a:pPr lvl="0"/>
            <a:r>
              <a:rPr kumimoji="1" lang="ja-JP" altLang="en-US" dirty="0"/>
              <a:t>サブタイトル</a:t>
            </a:r>
            <a:endParaRPr kumimoji="1" lang="en-US" altLang="ja-JP" dirty="0"/>
          </a:p>
        </p:txBody>
      </p:sp>
      <p:sp>
        <p:nvSpPr>
          <p:cNvPr id="5" name="正方形/長方形 4"/>
          <p:cNvSpPr/>
          <p:nvPr userDrawn="1"/>
        </p:nvSpPr>
        <p:spPr>
          <a:xfrm>
            <a:off x="0" y="4494202"/>
            <a:ext cx="3237938" cy="1297008"/>
          </a:xfrm>
          <a:prstGeom prst="rect">
            <a:avLst/>
          </a:prstGeom>
          <a:solidFill>
            <a:srgbClr val="00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Tree>
    <p:extLst>
      <p:ext uri="{BB962C8B-B14F-4D97-AF65-F5344CB8AC3E}">
        <p14:creationId xmlns:p14="http://schemas.microsoft.com/office/powerpoint/2010/main" val="1364216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左右 - 番号付き箇条書き">
    <p:spTree>
      <p:nvGrpSpPr>
        <p:cNvPr id="1" name=""/>
        <p:cNvGrpSpPr/>
        <p:nvPr/>
      </p:nvGrpSpPr>
      <p:grpSpPr>
        <a:xfrm>
          <a:off x="0" y="0"/>
          <a:ext cx="0" cy="0"/>
          <a:chOff x="0" y="0"/>
          <a:chExt cx="0" cy="0"/>
        </a:xfrm>
      </p:grpSpPr>
      <p:sp>
        <p:nvSpPr>
          <p:cNvPr id="5" name="正方形/長方形 4"/>
          <p:cNvSpPr/>
          <p:nvPr userDrawn="1"/>
        </p:nvSpPr>
        <p:spPr>
          <a:xfrm>
            <a:off x="0" y="1"/>
            <a:ext cx="7575142" cy="10285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a:p>
        </p:txBody>
      </p:sp>
      <p:sp>
        <p:nvSpPr>
          <p:cNvPr id="2" name="タイトル 1"/>
          <p:cNvSpPr>
            <a:spLocks noGrp="1"/>
          </p:cNvSpPr>
          <p:nvPr>
            <p:ph type="title" hasCustomPrompt="1"/>
          </p:nvPr>
        </p:nvSpPr>
        <p:spPr>
          <a:xfrm>
            <a:off x="856195" y="2051163"/>
            <a:ext cx="6109453" cy="6183086"/>
          </a:xfrm>
        </p:spPr>
        <p:txBody>
          <a:bodyPr/>
          <a:lstStyle>
            <a:lvl1pPr algn="ctr">
              <a:defRPr>
                <a:solidFill>
                  <a:schemeClr val="bg1"/>
                </a:solidFill>
              </a:defRPr>
            </a:lvl1p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8170125" y="1783556"/>
            <a:ext cx="9098877" cy="6718300"/>
          </a:xfrm>
        </p:spPr>
        <p:txBody>
          <a:bodyPr anchor="ctr">
            <a:normAutofit/>
          </a:bodyPr>
          <a:lstStyle>
            <a:lvl1pPr marL="504000" indent="-828000" algn="l">
              <a:lnSpc>
                <a:spcPct val="100000"/>
              </a:lnSpc>
              <a:spcBef>
                <a:spcPts val="4200"/>
              </a:spcBef>
              <a:buClr>
                <a:schemeClr val="accent1"/>
              </a:buClr>
              <a:buSzPct val="150000"/>
              <a:buFont typeface="+mj-lt"/>
              <a:buAutoNum type="arabicPeriod"/>
              <a:defRPr sz="3200"/>
            </a:lvl1pPr>
            <a:lvl3pPr>
              <a:defRPr>
                <a:solidFill>
                  <a:schemeClr val="tx2"/>
                </a:solidFill>
              </a:defRPr>
            </a:lvl3pPr>
          </a:lstStyle>
          <a:p>
            <a:pPr lvl="0"/>
            <a:r>
              <a:rPr kumimoji="1" lang="ja-JP" altLang="en-US" dirty="0"/>
              <a:t>テキスト</a:t>
            </a:r>
            <a:endParaRPr kumimoji="1" lang="en-US" altLang="ja-JP" dirty="0"/>
          </a:p>
        </p:txBody>
      </p:sp>
    </p:spTree>
    <p:extLst>
      <p:ext uri="{BB962C8B-B14F-4D97-AF65-F5344CB8AC3E}">
        <p14:creationId xmlns:p14="http://schemas.microsoft.com/office/powerpoint/2010/main" val="2802455008"/>
      </p:ext>
    </p:extLst>
  </p:cSld>
  <p:clrMapOvr>
    <a:masterClrMapping/>
  </p:clrMapOvr>
  <p:extLst mod="1">
    <p:ext uri="{DCECCB84-F9BA-43D5-87BE-67443E8EF086}">
      <p15:sldGuideLst xmlns:p15="http://schemas.microsoft.com/office/powerpoint/2012/main">
        <p15:guide id="1" orient="horz" pos="3239">
          <p15:clr>
            <a:srgbClr val="FBAE40"/>
          </p15:clr>
        </p15:guide>
        <p15:guide id="2" pos="575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左に画像を挿入できるレイアウト - 箇条書き">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7675721" y="2110512"/>
            <a:ext cx="9174254" cy="6892118"/>
          </a:xfrm>
        </p:spPr>
        <p:txBody>
          <a:bodyPr anchor="ctr">
            <a:normAutofit/>
          </a:bodyPr>
          <a:lstStyle>
            <a:lvl1pPr marL="457200" indent="-457200" algn="l">
              <a:lnSpc>
                <a:spcPct val="120000"/>
              </a:lnSpc>
              <a:spcBef>
                <a:spcPts val="24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sp>
        <p:nvSpPr>
          <p:cNvPr id="8" name="図プレースホルダー 7"/>
          <p:cNvSpPr>
            <a:spLocks noGrp="1"/>
          </p:cNvSpPr>
          <p:nvPr>
            <p:ph type="pic" sz="quarter" idx="13"/>
          </p:nvPr>
        </p:nvSpPr>
        <p:spPr>
          <a:xfrm>
            <a:off x="1645634" y="2110512"/>
            <a:ext cx="5775543" cy="6892119"/>
          </a:xfrm>
          <a:solidFill>
            <a:schemeClr val="accent1">
              <a:lumMod val="20000"/>
              <a:lumOff val="80000"/>
            </a:schemeClr>
          </a:solidFill>
          <a:effectLst>
            <a:outerShdw dist="127000" dir="2700000" algn="tl" rotWithShape="0">
              <a:schemeClr val="accent1"/>
            </a:outerShdw>
          </a:effectLst>
        </p:spPr>
        <p:txBody>
          <a:bodyPr>
            <a:normAutofit/>
          </a:bodyPr>
          <a:lstStyle>
            <a:lvl1pPr>
              <a:defRPr sz="2400"/>
            </a:lvl1pPr>
          </a:lstStyle>
          <a:p>
            <a:endParaRPr kumimoji="1" lang="ja-JP" altLang="en-US" dirty="0"/>
          </a:p>
        </p:txBody>
      </p:sp>
    </p:spTree>
    <p:extLst>
      <p:ext uri="{BB962C8B-B14F-4D97-AF65-F5344CB8AC3E}">
        <p14:creationId xmlns:p14="http://schemas.microsoft.com/office/powerpoint/2010/main" val="4264196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 番号付き箇条書き">
    <p:spTree>
      <p:nvGrpSpPr>
        <p:cNvPr id="1" name=""/>
        <p:cNvGrpSpPr/>
        <p:nvPr/>
      </p:nvGrpSpPr>
      <p:grpSpPr>
        <a:xfrm>
          <a:off x="0" y="0"/>
          <a:ext cx="0" cy="0"/>
          <a:chOff x="0" y="0"/>
          <a:chExt cx="0" cy="0"/>
        </a:xfrm>
      </p:grpSpPr>
      <p:sp>
        <p:nvSpPr>
          <p:cNvPr id="5" name="正方形/長方形 4"/>
          <p:cNvSpPr/>
          <p:nvPr userDrawn="1"/>
        </p:nvSpPr>
        <p:spPr>
          <a:xfrm>
            <a:off x="0" y="1"/>
            <a:ext cx="7575142" cy="10285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a:p>
        </p:txBody>
      </p:sp>
      <p:sp>
        <p:nvSpPr>
          <p:cNvPr id="2" name="タイトル 1"/>
          <p:cNvSpPr>
            <a:spLocks noGrp="1"/>
          </p:cNvSpPr>
          <p:nvPr>
            <p:ph type="title" hasCustomPrompt="1"/>
          </p:nvPr>
        </p:nvSpPr>
        <p:spPr>
          <a:xfrm>
            <a:off x="856195" y="2051163"/>
            <a:ext cx="6109453" cy="6183086"/>
          </a:xfrm>
        </p:spPr>
        <p:txBody>
          <a:bodyPr/>
          <a:lstStyle>
            <a:lvl1pPr algn="ctr">
              <a:defRPr>
                <a:solidFill>
                  <a:schemeClr val="bg1"/>
                </a:solidFill>
              </a:defRPr>
            </a:lvl1p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8170125" y="1783556"/>
            <a:ext cx="9098877" cy="6718300"/>
          </a:xfrm>
        </p:spPr>
        <p:txBody>
          <a:bodyPr anchor="ctr">
            <a:normAutofit/>
          </a:bodyPr>
          <a:lstStyle>
            <a:lvl1pPr marL="504000" indent="-828000" algn="l">
              <a:lnSpc>
                <a:spcPct val="100000"/>
              </a:lnSpc>
              <a:spcBef>
                <a:spcPts val="4200"/>
              </a:spcBef>
              <a:buClr>
                <a:schemeClr val="accent1"/>
              </a:buClr>
              <a:buSzPct val="150000"/>
              <a:buFont typeface="+mj-lt"/>
              <a:buAutoNum type="arabicPeriod"/>
              <a:defRPr sz="3200"/>
            </a:lvl1pPr>
            <a:lvl3pPr>
              <a:defRPr>
                <a:solidFill>
                  <a:schemeClr val="tx2"/>
                </a:solidFill>
              </a:defRPr>
            </a:lvl3pPr>
          </a:lstStyle>
          <a:p>
            <a:pPr lvl="0"/>
            <a:r>
              <a:rPr kumimoji="1" lang="ja-JP" altLang="en-US" dirty="0"/>
              <a:t>テキスト</a:t>
            </a:r>
            <a:endParaRPr kumimoji="1" lang="en-US" altLang="ja-JP" dirty="0"/>
          </a:p>
        </p:txBody>
      </p:sp>
    </p:spTree>
    <p:extLst>
      <p:ext uri="{BB962C8B-B14F-4D97-AF65-F5344CB8AC3E}">
        <p14:creationId xmlns:p14="http://schemas.microsoft.com/office/powerpoint/2010/main" val="925330851"/>
      </p:ext>
    </p:extLst>
  </p:cSld>
  <p:clrMapOvr>
    <a:masterClrMapping/>
  </p:clrMapOvr>
  <p:extLst mod="1">
    <p:ext uri="{DCECCB84-F9BA-43D5-87BE-67443E8EF086}">
      <p15:sldGuideLst xmlns:p15="http://schemas.microsoft.com/office/powerpoint/2012/main">
        <p15:guide id="1" orient="horz" pos="3239" userDrawn="1">
          <p15:clr>
            <a:srgbClr val="FBAE40"/>
          </p15:clr>
        </p15:guide>
        <p15:guide id="2" pos="575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画像が左半分を占めるレイアウト">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
        <p:nvSpPr>
          <p:cNvPr id="5" name="図プレースホルダー 3"/>
          <p:cNvSpPr>
            <a:spLocks noGrp="1"/>
          </p:cNvSpPr>
          <p:nvPr>
            <p:ph type="pic" sz="quarter" idx="12"/>
          </p:nvPr>
        </p:nvSpPr>
        <p:spPr>
          <a:xfrm>
            <a:off x="0" y="1"/>
            <a:ext cx="9142413" cy="10285413"/>
          </a:xfrm>
          <a:solidFill>
            <a:schemeClr val="accent1">
              <a:lumMod val="20000"/>
              <a:lumOff val="80000"/>
            </a:schemeClr>
          </a:solidFill>
        </p:spPr>
        <p:txBody>
          <a:bodyPr>
            <a:normAutofit/>
          </a:bodyPr>
          <a:lstStyle>
            <a:lvl1pPr>
              <a:defRPr sz="1800"/>
            </a:lvl1pPr>
          </a:lstStyle>
          <a:p>
            <a:endParaRPr kumimoji="1" lang="ja-JP" altLang="en-US" dirty="0"/>
          </a:p>
        </p:txBody>
      </p:sp>
      <p:sp>
        <p:nvSpPr>
          <p:cNvPr id="7" name="テキスト プレースホルダー 5"/>
          <p:cNvSpPr>
            <a:spLocks noGrp="1"/>
          </p:cNvSpPr>
          <p:nvPr>
            <p:ph type="body" sz="quarter" idx="14" hasCustomPrompt="1"/>
          </p:nvPr>
        </p:nvSpPr>
        <p:spPr>
          <a:xfrm>
            <a:off x="9339326" y="1856206"/>
            <a:ext cx="8053348" cy="3142846"/>
          </a:xfrm>
        </p:spPr>
        <p:txBody>
          <a:bodyPr anchor="b">
            <a:noAutofit/>
          </a:bodyPr>
          <a:lstStyle>
            <a:lvl1pPr marL="0" indent="0" algn="l">
              <a:lnSpc>
                <a:spcPct val="100000"/>
              </a:lnSpc>
              <a:spcBef>
                <a:spcPts val="0"/>
              </a:spcBef>
              <a:buNone/>
              <a:defRPr sz="4800">
                <a:solidFill>
                  <a:schemeClr val="accent1"/>
                </a:solidFill>
                <a:latin typeface="+mj-ea"/>
                <a:ea typeface="+mj-ea"/>
                <a:cs typeface="Spica Neue P Bold" panose="02000803000000000000" pitchFamily="2" charset="-128"/>
              </a:defRPr>
            </a:lvl1pPr>
          </a:lstStyle>
          <a:p>
            <a:pPr lvl="0"/>
            <a:r>
              <a:rPr kumimoji="1" lang="ja-JP" altLang="en-US" dirty="0"/>
              <a:t>見出しを入力</a:t>
            </a:r>
            <a:endParaRPr kumimoji="1" lang="en-US" altLang="ja-JP" dirty="0"/>
          </a:p>
        </p:txBody>
      </p:sp>
      <p:cxnSp>
        <p:nvCxnSpPr>
          <p:cNvPr id="8" name="直線コネクタ 7"/>
          <p:cNvCxnSpPr/>
          <p:nvPr userDrawn="1"/>
        </p:nvCxnSpPr>
        <p:spPr>
          <a:xfrm>
            <a:off x="0" y="5153800"/>
            <a:ext cx="1828482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テキスト プレースホルダー 5"/>
          <p:cNvSpPr>
            <a:spLocks noGrp="1"/>
          </p:cNvSpPr>
          <p:nvPr>
            <p:ph type="body" sz="quarter" idx="15" hasCustomPrompt="1"/>
          </p:nvPr>
        </p:nvSpPr>
        <p:spPr>
          <a:xfrm>
            <a:off x="9339326" y="5266345"/>
            <a:ext cx="8053348" cy="3807314"/>
          </a:xfrm>
        </p:spPr>
        <p:txBody>
          <a:bodyPr anchor="t">
            <a:normAutofit/>
          </a:bodyPr>
          <a:lstStyle>
            <a:lvl1pPr marL="457200" indent="-457200" algn="l">
              <a:lnSpc>
                <a:spcPct val="120000"/>
              </a:lnSpc>
              <a:spcBef>
                <a:spcPts val="12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spTree>
    <p:extLst>
      <p:ext uri="{BB962C8B-B14F-4D97-AF65-F5344CB8AC3E}">
        <p14:creationId xmlns:p14="http://schemas.microsoft.com/office/powerpoint/2010/main" val="3019780321"/>
      </p:ext>
    </p:extLst>
  </p:cSld>
  <p:clrMapOvr>
    <a:masterClrMapping/>
  </p:clrMapOvr>
  <p:extLst mod="1">
    <p:ext uri="{DCECCB84-F9BA-43D5-87BE-67443E8EF086}">
      <p15:sldGuideLst xmlns:p15="http://schemas.microsoft.com/office/powerpoint/2012/main">
        <p15:guide id="1" orient="horz" pos="3239" userDrawn="1">
          <p15:clr>
            <a:srgbClr val="FBAE40"/>
          </p15:clr>
        </p15:guide>
        <p15:guide id="2" pos="575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画像が上半分を占めるレイアウト">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
        <p:nvSpPr>
          <p:cNvPr id="5" name="図プレースホルダー 3"/>
          <p:cNvSpPr>
            <a:spLocks noGrp="1"/>
          </p:cNvSpPr>
          <p:nvPr>
            <p:ph type="pic" sz="quarter" idx="12"/>
          </p:nvPr>
        </p:nvSpPr>
        <p:spPr>
          <a:xfrm>
            <a:off x="0" y="1"/>
            <a:ext cx="18284825" cy="5430129"/>
          </a:xfrm>
          <a:solidFill>
            <a:schemeClr val="accent1">
              <a:lumMod val="20000"/>
              <a:lumOff val="80000"/>
            </a:schemeClr>
          </a:solidFill>
        </p:spPr>
        <p:txBody>
          <a:bodyPr>
            <a:normAutofit/>
          </a:bodyPr>
          <a:lstStyle>
            <a:lvl1pPr>
              <a:defRPr sz="1800"/>
            </a:lvl1pPr>
          </a:lstStyle>
          <a:p>
            <a:endParaRPr kumimoji="1" lang="ja-JP" altLang="en-US" dirty="0"/>
          </a:p>
        </p:txBody>
      </p:sp>
      <p:sp>
        <p:nvSpPr>
          <p:cNvPr id="9" name="タイトル 1"/>
          <p:cNvSpPr>
            <a:spLocks noGrp="1"/>
          </p:cNvSpPr>
          <p:nvPr>
            <p:ph type="title" hasCustomPrompt="1"/>
          </p:nvPr>
        </p:nvSpPr>
        <p:spPr>
          <a:xfrm>
            <a:off x="2628444" y="5728337"/>
            <a:ext cx="13027938" cy="1077996"/>
          </a:xfrm>
        </p:spPr>
        <p:txBody>
          <a:bodyPr anchor="b"/>
          <a:lstStyle>
            <a:lvl1pPr algn="l">
              <a:lnSpc>
                <a:spcPct val="100000"/>
              </a:lnSpc>
              <a:defRPr/>
            </a:lvl1pPr>
          </a:lstStyle>
          <a:p>
            <a:r>
              <a:rPr kumimoji="1" lang="ja-JP" altLang="en-US" dirty="0"/>
              <a:t>スライドのタイトル</a:t>
            </a:r>
          </a:p>
        </p:txBody>
      </p:sp>
      <p:sp>
        <p:nvSpPr>
          <p:cNvPr id="11" name="テキスト プレースホルダー 5"/>
          <p:cNvSpPr>
            <a:spLocks noGrp="1"/>
          </p:cNvSpPr>
          <p:nvPr>
            <p:ph type="body" sz="quarter" idx="13" hasCustomPrompt="1"/>
          </p:nvPr>
        </p:nvSpPr>
        <p:spPr>
          <a:xfrm>
            <a:off x="2628444" y="7045483"/>
            <a:ext cx="13027938" cy="1989931"/>
          </a:xfrm>
        </p:spPr>
        <p:txBody>
          <a:bodyPr anchor="t">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12" name="直線コネクタ 11"/>
          <p:cNvCxnSpPr/>
          <p:nvPr userDrawn="1"/>
        </p:nvCxnSpPr>
        <p:spPr>
          <a:xfrm>
            <a:off x="2628444" y="6911839"/>
            <a:ext cx="1565638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328549"/>
      </p:ext>
    </p:extLst>
  </p:cSld>
  <p:clrMapOvr>
    <a:masterClrMapping/>
  </p:clrMapOvr>
  <p:extLst mod="1">
    <p:ext uri="{DCECCB84-F9BA-43D5-87BE-67443E8EF086}">
      <p15:sldGuideLst xmlns:p15="http://schemas.microsoft.com/office/powerpoint/2012/main">
        <p15:guide id="1" orient="horz" pos="3239" userDrawn="1">
          <p15:clr>
            <a:srgbClr val="FBAE40"/>
          </p15:clr>
        </p15:guide>
        <p15:guide id="2" pos="575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スライドタイトルとテキスト - 中央寄り">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628444" y="3728076"/>
            <a:ext cx="13027938" cy="1077996"/>
          </a:xfrm>
        </p:spPr>
        <p:txBody>
          <a:bodyPr anchor="b"/>
          <a:lstStyle>
            <a:lvl1pPr algn="l">
              <a:lnSpc>
                <a:spcPct val="100000"/>
              </a:lnSpc>
              <a:defRPr/>
            </a:lvl1p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
        <p:nvSpPr>
          <p:cNvPr id="5" name="テキスト プレースホルダー 5"/>
          <p:cNvSpPr>
            <a:spLocks noGrp="1"/>
          </p:cNvSpPr>
          <p:nvPr>
            <p:ph type="body" sz="quarter" idx="12" hasCustomPrompt="1"/>
          </p:nvPr>
        </p:nvSpPr>
        <p:spPr>
          <a:xfrm>
            <a:off x="2628444" y="5045222"/>
            <a:ext cx="13027938" cy="1989931"/>
          </a:xfrm>
        </p:spPr>
        <p:txBody>
          <a:bodyPr anchor="t">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8" name="直線コネクタ 7"/>
          <p:cNvCxnSpPr/>
          <p:nvPr userDrawn="1"/>
        </p:nvCxnSpPr>
        <p:spPr>
          <a:xfrm>
            <a:off x="2628444" y="4911578"/>
            <a:ext cx="1565638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674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テキストのみ">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
        <p:nvSpPr>
          <p:cNvPr id="5" name="テキスト プレースホルダー 5"/>
          <p:cNvSpPr>
            <a:spLocks noGrp="1"/>
          </p:cNvSpPr>
          <p:nvPr>
            <p:ph type="body" sz="quarter" idx="12" hasCustomPrompt="1"/>
          </p:nvPr>
        </p:nvSpPr>
        <p:spPr>
          <a:xfrm>
            <a:off x="2628444" y="4147742"/>
            <a:ext cx="13027938" cy="1989931"/>
          </a:xfrm>
        </p:spPr>
        <p:txBody>
          <a:bodyPr anchor="ctr">
            <a:normAutofit/>
          </a:bodyPr>
          <a:lstStyle>
            <a:lvl1pPr marL="0" indent="0" algn="ctr">
              <a:lnSpc>
                <a:spcPct val="120000"/>
              </a:lnSpc>
              <a:spcBef>
                <a:spcPts val="0"/>
              </a:spcBef>
              <a:buNone/>
              <a:defRPr sz="3200">
                <a:solidFill>
                  <a:schemeClr val="tx1"/>
                </a:solidFill>
              </a:defRPr>
            </a:lvl1pPr>
          </a:lstStyle>
          <a:p>
            <a:pPr lvl="0"/>
            <a:r>
              <a:rPr kumimoji="1" lang="ja-JP" altLang="en-US" dirty="0"/>
              <a:t>テキストを入力</a:t>
            </a:r>
            <a:endParaRPr kumimoji="1" lang="en-US" altLang="ja-JP" dirty="0"/>
          </a:p>
        </p:txBody>
      </p:sp>
    </p:spTree>
    <p:extLst>
      <p:ext uri="{BB962C8B-B14F-4D97-AF65-F5344CB8AC3E}">
        <p14:creationId xmlns:p14="http://schemas.microsoft.com/office/powerpoint/2010/main" val="683388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見出しとテキスト - 下">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
        <p:nvSpPr>
          <p:cNvPr id="5" name="テキスト プレースホルダー 5"/>
          <p:cNvSpPr>
            <a:spLocks noGrp="1"/>
          </p:cNvSpPr>
          <p:nvPr>
            <p:ph type="body" sz="quarter" idx="12" hasCustomPrompt="1"/>
          </p:nvPr>
        </p:nvSpPr>
        <p:spPr>
          <a:xfrm>
            <a:off x="2628444" y="7458870"/>
            <a:ext cx="13027938" cy="1989931"/>
          </a:xfrm>
        </p:spPr>
        <p:txBody>
          <a:bodyPr anchor="t">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sp>
        <p:nvSpPr>
          <p:cNvPr id="6" name="テキスト プレースホルダー 5"/>
          <p:cNvSpPr>
            <a:spLocks noGrp="1"/>
          </p:cNvSpPr>
          <p:nvPr>
            <p:ph type="body" sz="quarter" idx="13" hasCustomPrompt="1"/>
          </p:nvPr>
        </p:nvSpPr>
        <p:spPr>
          <a:xfrm>
            <a:off x="2628444" y="6533660"/>
            <a:ext cx="13027938" cy="881856"/>
          </a:xfrm>
        </p:spPr>
        <p:txBody>
          <a:bodyPr anchor="b">
            <a:normAutofit/>
          </a:bodyPr>
          <a:lstStyle>
            <a:lvl1pPr marL="0" indent="0" algn="l">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見出しを入力</a:t>
            </a:r>
            <a:endParaRPr kumimoji="1" lang="en-US" altLang="ja-JP" dirty="0"/>
          </a:p>
        </p:txBody>
      </p:sp>
      <p:cxnSp>
        <p:nvCxnSpPr>
          <p:cNvPr id="7" name="直線コネクタ 6"/>
          <p:cNvCxnSpPr/>
          <p:nvPr userDrawn="1"/>
        </p:nvCxnSpPr>
        <p:spPr>
          <a:xfrm>
            <a:off x="2628444" y="6527800"/>
            <a:ext cx="1565638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6732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印象的なテキスト">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
        <p:nvSpPr>
          <p:cNvPr id="5" name="テキスト プレースホルダー 5"/>
          <p:cNvSpPr>
            <a:spLocks noGrp="1"/>
          </p:cNvSpPr>
          <p:nvPr>
            <p:ph type="body" sz="quarter" idx="12" hasCustomPrompt="1"/>
          </p:nvPr>
        </p:nvSpPr>
        <p:spPr>
          <a:xfrm>
            <a:off x="2628444" y="6243828"/>
            <a:ext cx="13027938" cy="1989931"/>
          </a:xfrm>
        </p:spPr>
        <p:txBody>
          <a:bodyPr anchor="ctr">
            <a:normAutofit/>
          </a:bodyPr>
          <a:lstStyle>
            <a:lvl1pPr marL="0" indent="0" algn="ctr">
              <a:lnSpc>
                <a:spcPct val="120000"/>
              </a:lnSpc>
              <a:spcBef>
                <a:spcPts val="0"/>
              </a:spcBef>
              <a:buNone/>
              <a:defRPr sz="3200">
                <a:solidFill>
                  <a:schemeClr val="tx1"/>
                </a:solidFill>
              </a:defRPr>
            </a:lvl1pPr>
          </a:lstStyle>
          <a:p>
            <a:pPr lvl="0"/>
            <a:r>
              <a:rPr kumimoji="1" lang="ja-JP" altLang="en-US" dirty="0"/>
              <a:t>テキストを入力</a:t>
            </a:r>
            <a:endParaRPr kumimoji="1" lang="en-US" altLang="ja-JP" dirty="0"/>
          </a:p>
        </p:txBody>
      </p:sp>
      <p:sp>
        <p:nvSpPr>
          <p:cNvPr id="2" name="正方形/長方形 1"/>
          <p:cNvSpPr/>
          <p:nvPr userDrawn="1"/>
        </p:nvSpPr>
        <p:spPr>
          <a:xfrm>
            <a:off x="0" y="1"/>
            <a:ext cx="18284825" cy="5141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a:p>
        </p:txBody>
      </p:sp>
      <p:sp>
        <p:nvSpPr>
          <p:cNvPr id="7" name="タイトル 1"/>
          <p:cNvSpPr>
            <a:spLocks noGrp="1"/>
          </p:cNvSpPr>
          <p:nvPr>
            <p:ph type="title" hasCustomPrompt="1"/>
          </p:nvPr>
        </p:nvSpPr>
        <p:spPr>
          <a:xfrm>
            <a:off x="745459" y="829994"/>
            <a:ext cx="16793909" cy="3896751"/>
          </a:xfrm>
        </p:spPr>
        <p:txBody>
          <a:bodyPr anchor="ctr">
            <a:normAutofit/>
          </a:bodyPr>
          <a:lstStyle>
            <a:lvl1pPr algn="ctr">
              <a:lnSpc>
                <a:spcPct val="100000"/>
              </a:lnSpc>
              <a:defRPr sz="8000">
                <a:solidFill>
                  <a:schemeClr val="bg1"/>
                </a:solidFill>
              </a:defRPr>
            </a:lvl1pPr>
          </a:lstStyle>
          <a:p>
            <a:r>
              <a:rPr kumimoji="1" lang="ja-JP" altLang="en-US" dirty="0"/>
              <a:t>スライドのタイトル</a:t>
            </a:r>
          </a:p>
        </p:txBody>
      </p:sp>
    </p:spTree>
    <p:extLst>
      <p:ext uri="{BB962C8B-B14F-4D97-AF65-F5344CB8AC3E}">
        <p14:creationId xmlns:p14="http://schemas.microsoft.com/office/powerpoint/2010/main" val="1690547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239" userDrawn="1">
          <p15:clr>
            <a:srgbClr val="FBAE40"/>
          </p15:clr>
        </p15:guide>
        <p15:guide id="2" pos="575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補足">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lvl1pPr>
              <a:defRPr>
                <a:solidFill>
                  <a:schemeClr val="bg1"/>
                </a:solidFill>
              </a:defRPr>
            </a:lvl1p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2628444" y="4102100"/>
            <a:ext cx="13027938" cy="4583906"/>
          </a:xfrm>
        </p:spPr>
        <p:txBody>
          <a:bodyPr anchor="t">
            <a:normAutofit/>
          </a:bodyPr>
          <a:lstStyle>
            <a:lvl1pPr marL="457200" indent="-457200" algn="l">
              <a:lnSpc>
                <a:spcPct val="120000"/>
              </a:lnSpc>
              <a:spcBef>
                <a:spcPts val="1200"/>
              </a:spcBef>
              <a:buClr>
                <a:schemeClr val="bg1"/>
              </a:buClr>
              <a:buFont typeface="Wingdings" panose="05000000000000000000" pitchFamily="2" charset="2"/>
              <a:buChar char="n"/>
              <a:defRPr sz="3200">
                <a:solidFill>
                  <a:schemeClr val="bg1"/>
                </a:solidFill>
              </a:defRPr>
            </a:lvl1pPr>
            <a:lvl2pPr>
              <a:defRPr>
                <a:solidFill>
                  <a:schemeClr val="bg1"/>
                </a:solidFill>
              </a:defRPr>
            </a:lvl2pPr>
            <a:lvl3pPr>
              <a:defRPr>
                <a:solidFill>
                  <a:schemeClr val="bg1"/>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cxnSp>
        <p:nvCxnSpPr>
          <p:cNvPr id="7" name="直線コネクタ 6"/>
          <p:cNvCxnSpPr/>
          <p:nvPr userDrawn="1"/>
        </p:nvCxnSpPr>
        <p:spPr>
          <a:xfrm>
            <a:off x="2628444" y="3911600"/>
            <a:ext cx="1565638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タイトル 1"/>
          <p:cNvSpPr>
            <a:spLocks noGrp="1"/>
          </p:cNvSpPr>
          <p:nvPr>
            <p:ph type="title" hasCustomPrompt="1"/>
          </p:nvPr>
        </p:nvSpPr>
        <p:spPr>
          <a:xfrm>
            <a:off x="2628444" y="2738355"/>
            <a:ext cx="13027938" cy="1077996"/>
          </a:xfrm>
        </p:spPr>
        <p:txBody>
          <a:bodyPr anchor="b"/>
          <a:lstStyle>
            <a:lvl1pPr algn="l">
              <a:lnSpc>
                <a:spcPct val="100000"/>
              </a:lnSpc>
              <a:defRPr>
                <a:solidFill>
                  <a:schemeClr val="bg1"/>
                </a:solidFill>
              </a:defRPr>
            </a:lvl1pPr>
          </a:lstStyle>
          <a:p>
            <a:r>
              <a:rPr kumimoji="1" lang="ja-JP" altLang="en-US" dirty="0"/>
              <a:t>スライドのタイトル</a:t>
            </a:r>
          </a:p>
        </p:txBody>
      </p:sp>
    </p:spTree>
    <p:extLst>
      <p:ext uri="{BB962C8B-B14F-4D97-AF65-F5344CB8AC3E}">
        <p14:creationId xmlns:p14="http://schemas.microsoft.com/office/powerpoint/2010/main" val="821454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タイトルスライド - 矩形とサブタイトル">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479196" y="4986296"/>
            <a:ext cx="14240577" cy="1135104"/>
          </a:xfrm>
        </p:spPr>
        <p:txBody>
          <a:bodyPr anchor="t">
            <a:normAutofit/>
          </a:bodyPr>
          <a:lstStyle>
            <a:lvl1pPr algn="l">
              <a:lnSpc>
                <a:spcPct val="100000"/>
              </a:lnSpc>
              <a:defRPr sz="5400">
                <a:solidFill>
                  <a:srgbClr val="009250"/>
                </a:solidFill>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3" name="テキスト プレースホルダー 5"/>
          <p:cNvSpPr>
            <a:spLocks noGrp="1"/>
          </p:cNvSpPr>
          <p:nvPr>
            <p:ph type="body" sz="quarter" idx="12" hasCustomPrompt="1"/>
          </p:nvPr>
        </p:nvSpPr>
        <p:spPr>
          <a:xfrm>
            <a:off x="2628444" y="7924800"/>
            <a:ext cx="13027938" cy="2024856"/>
          </a:xfrm>
        </p:spPr>
        <p:txBody>
          <a:bodyPr anchor="b">
            <a:normAutofit/>
          </a:bodyPr>
          <a:lstStyle>
            <a:lvl1pPr marL="0" indent="0" algn="ctr">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
        <p:nvSpPr>
          <p:cNvPr id="4" name="テキスト プレースホルダー 5"/>
          <p:cNvSpPr>
            <a:spLocks noGrp="1"/>
          </p:cNvSpPr>
          <p:nvPr>
            <p:ph type="body" sz="quarter" idx="13" hasCustomPrompt="1"/>
          </p:nvPr>
        </p:nvSpPr>
        <p:spPr>
          <a:xfrm>
            <a:off x="3504592" y="4152900"/>
            <a:ext cx="12316861" cy="909596"/>
          </a:xfrm>
        </p:spPr>
        <p:txBody>
          <a:bodyPr anchor="b">
            <a:normAutofit/>
          </a:bodyPr>
          <a:lstStyle>
            <a:lvl1pPr marL="0" indent="0" algn="l">
              <a:lnSpc>
                <a:spcPct val="130000"/>
              </a:lnSpc>
              <a:spcBef>
                <a:spcPts val="0"/>
              </a:spcBef>
              <a:buNone/>
              <a:defRPr sz="2800">
                <a:solidFill>
                  <a:schemeClr val="tx1"/>
                </a:solidFill>
              </a:defRPr>
            </a:lvl1pPr>
          </a:lstStyle>
          <a:p>
            <a:pPr lvl="0"/>
            <a:r>
              <a:rPr kumimoji="1" lang="ja-JP" altLang="en-US" dirty="0"/>
              <a:t>サブタイトル</a:t>
            </a:r>
            <a:endParaRPr kumimoji="1" lang="en-US" altLang="ja-JP" dirty="0"/>
          </a:p>
        </p:txBody>
      </p:sp>
      <p:sp>
        <p:nvSpPr>
          <p:cNvPr id="5" name="正方形/長方形 4"/>
          <p:cNvSpPr/>
          <p:nvPr userDrawn="1"/>
        </p:nvSpPr>
        <p:spPr>
          <a:xfrm>
            <a:off x="0" y="4494202"/>
            <a:ext cx="3237938" cy="1297008"/>
          </a:xfrm>
          <a:prstGeom prst="rect">
            <a:avLst/>
          </a:prstGeom>
          <a:solidFill>
            <a:srgbClr val="00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Tree>
    <p:extLst>
      <p:ext uri="{BB962C8B-B14F-4D97-AF65-F5344CB8AC3E}">
        <p14:creationId xmlns:p14="http://schemas.microsoft.com/office/powerpoint/2010/main" val="3560020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左に画像を挿入できるレイアウト - 箇条書き">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7675721" y="2110512"/>
            <a:ext cx="9174254" cy="6892118"/>
          </a:xfrm>
        </p:spPr>
        <p:txBody>
          <a:bodyPr anchor="ctr">
            <a:normAutofit/>
          </a:bodyPr>
          <a:lstStyle>
            <a:lvl1pPr marL="457200" indent="-457200" algn="l">
              <a:lnSpc>
                <a:spcPct val="120000"/>
              </a:lnSpc>
              <a:spcBef>
                <a:spcPts val="24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sp>
        <p:nvSpPr>
          <p:cNvPr id="8" name="図プレースホルダー 7"/>
          <p:cNvSpPr>
            <a:spLocks noGrp="1"/>
          </p:cNvSpPr>
          <p:nvPr>
            <p:ph type="pic" sz="quarter" idx="13"/>
          </p:nvPr>
        </p:nvSpPr>
        <p:spPr>
          <a:xfrm>
            <a:off x="1645634" y="2110512"/>
            <a:ext cx="5775543" cy="6892119"/>
          </a:xfrm>
          <a:solidFill>
            <a:schemeClr val="accent1">
              <a:lumMod val="20000"/>
              <a:lumOff val="80000"/>
            </a:schemeClr>
          </a:solidFill>
          <a:effectLst>
            <a:outerShdw dist="127000" dir="2700000" algn="tl" rotWithShape="0">
              <a:schemeClr val="accent1"/>
            </a:outerShdw>
          </a:effectLst>
        </p:spPr>
        <p:txBody>
          <a:bodyPr>
            <a:normAutofit/>
          </a:bodyPr>
          <a:lstStyle>
            <a:lvl1pPr>
              <a:defRPr sz="2400"/>
            </a:lvl1pPr>
          </a:lstStyle>
          <a:p>
            <a:endParaRPr kumimoji="1" lang="ja-JP" altLang="en-US" dirty="0"/>
          </a:p>
        </p:txBody>
      </p:sp>
    </p:spTree>
    <p:extLst>
      <p:ext uri="{BB962C8B-B14F-4D97-AF65-F5344CB8AC3E}">
        <p14:creationId xmlns:p14="http://schemas.microsoft.com/office/powerpoint/2010/main" val="3544402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タイトルスライド - シンプル">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04728" y="4403704"/>
            <a:ext cx="16875370" cy="1478004"/>
          </a:xfrm>
        </p:spPr>
        <p:txBody>
          <a:bodyPr>
            <a:normAutofit/>
          </a:bodyPr>
          <a:lstStyle>
            <a:lvl1pPr algn="ctr">
              <a:lnSpc>
                <a:spcPct val="100000"/>
              </a:lnSpc>
              <a:defRPr sz="5400">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3" name="テキスト プレースホルダー 5"/>
          <p:cNvSpPr>
            <a:spLocks noGrp="1"/>
          </p:cNvSpPr>
          <p:nvPr>
            <p:ph type="body" sz="quarter" idx="12" hasCustomPrompt="1"/>
          </p:nvPr>
        </p:nvSpPr>
        <p:spPr>
          <a:xfrm>
            <a:off x="2628444" y="7924800"/>
            <a:ext cx="13027938" cy="2024856"/>
          </a:xfrm>
        </p:spPr>
        <p:txBody>
          <a:bodyPr anchor="b">
            <a:normAutofit/>
          </a:bodyPr>
          <a:lstStyle>
            <a:lvl1pPr marL="0" indent="0" algn="ctr">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Tree>
    <p:extLst>
      <p:ext uri="{BB962C8B-B14F-4D97-AF65-F5344CB8AC3E}">
        <p14:creationId xmlns:p14="http://schemas.microsoft.com/office/powerpoint/2010/main" val="1478294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タイトルスライド - サブタイトル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04728" y="3830596"/>
            <a:ext cx="16875370" cy="1478004"/>
          </a:xfrm>
        </p:spPr>
        <p:txBody>
          <a:bodyPr anchor="b">
            <a:normAutofit/>
          </a:bodyPr>
          <a:lstStyle>
            <a:lvl1pPr algn="ctr">
              <a:lnSpc>
                <a:spcPct val="100000"/>
              </a:lnSpc>
              <a:defRPr sz="5400">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3" name="テキスト プレースホルダー 5"/>
          <p:cNvSpPr>
            <a:spLocks noGrp="1"/>
          </p:cNvSpPr>
          <p:nvPr>
            <p:ph type="body" sz="quarter" idx="12" hasCustomPrompt="1"/>
          </p:nvPr>
        </p:nvSpPr>
        <p:spPr>
          <a:xfrm>
            <a:off x="2628444" y="7924800"/>
            <a:ext cx="13027938" cy="2024856"/>
          </a:xfrm>
        </p:spPr>
        <p:txBody>
          <a:bodyPr anchor="b">
            <a:normAutofit/>
          </a:bodyPr>
          <a:lstStyle>
            <a:lvl1pPr marL="0" indent="0" algn="ctr">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
        <p:nvSpPr>
          <p:cNvPr id="4" name="テキスト プレースホルダー 5"/>
          <p:cNvSpPr>
            <a:spLocks noGrp="1"/>
          </p:cNvSpPr>
          <p:nvPr>
            <p:ph type="body" sz="quarter" idx="13" hasCustomPrompt="1"/>
          </p:nvPr>
        </p:nvSpPr>
        <p:spPr>
          <a:xfrm>
            <a:off x="2628444" y="5308600"/>
            <a:ext cx="13027938" cy="1473200"/>
          </a:xfrm>
        </p:spPr>
        <p:txBody>
          <a:bodyPr anchor="t">
            <a:normAutofit/>
          </a:bodyPr>
          <a:lstStyle>
            <a:lvl1pPr marL="0" indent="0" algn="ctr">
              <a:lnSpc>
                <a:spcPct val="130000"/>
              </a:lnSpc>
              <a:spcBef>
                <a:spcPts val="0"/>
              </a:spcBef>
              <a:buNone/>
              <a:defRPr sz="2800">
                <a:solidFill>
                  <a:schemeClr val="tx1"/>
                </a:solidFill>
              </a:defRPr>
            </a:lvl1pPr>
          </a:lstStyle>
          <a:p>
            <a:pPr lvl="0"/>
            <a:r>
              <a:rPr kumimoji="1" lang="ja-JP" altLang="en-US" dirty="0"/>
              <a:t>サブタイトル</a:t>
            </a:r>
            <a:endParaRPr kumimoji="1" lang="en-US" altLang="ja-JP" dirty="0"/>
          </a:p>
        </p:txBody>
      </p:sp>
    </p:spTree>
    <p:extLst>
      <p:ext uri="{BB962C8B-B14F-4D97-AF65-F5344CB8AC3E}">
        <p14:creationId xmlns:p14="http://schemas.microsoft.com/office/powerpoint/2010/main" val="2971916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タイトルスライド - サブタイトル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04728" y="4846596"/>
            <a:ext cx="16875370" cy="1338304"/>
          </a:xfrm>
        </p:spPr>
        <p:txBody>
          <a:bodyPr anchor="t">
            <a:normAutofit/>
          </a:bodyPr>
          <a:lstStyle>
            <a:lvl1pPr algn="ctr">
              <a:lnSpc>
                <a:spcPct val="100000"/>
              </a:lnSpc>
              <a:defRPr sz="5400">
                <a:solidFill>
                  <a:srgbClr val="009250"/>
                </a:solidFill>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3" name="テキスト プレースホルダー 5"/>
          <p:cNvSpPr>
            <a:spLocks noGrp="1"/>
          </p:cNvSpPr>
          <p:nvPr>
            <p:ph type="body" sz="quarter" idx="12" hasCustomPrompt="1"/>
          </p:nvPr>
        </p:nvSpPr>
        <p:spPr>
          <a:xfrm>
            <a:off x="2628444" y="7924800"/>
            <a:ext cx="13027938" cy="2024856"/>
          </a:xfrm>
        </p:spPr>
        <p:txBody>
          <a:bodyPr anchor="b">
            <a:normAutofit/>
          </a:bodyPr>
          <a:lstStyle>
            <a:lvl1pPr marL="0" indent="0" algn="ctr">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
        <p:nvSpPr>
          <p:cNvPr id="4" name="テキスト プレースホルダー 5"/>
          <p:cNvSpPr>
            <a:spLocks noGrp="1"/>
          </p:cNvSpPr>
          <p:nvPr>
            <p:ph type="body" sz="quarter" idx="13" hasCustomPrompt="1"/>
          </p:nvPr>
        </p:nvSpPr>
        <p:spPr>
          <a:xfrm>
            <a:off x="2628444" y="3937000"/>
            <a:ext cx="13027938" cy="909596"/>
          </a:xfrm>
        </p:spPr>
        <p:txBody>
          <a:bodyPr anchor="b">
            <a:normAutofit/>
          </a:bodyPr>
          <a:lstStyle>
            <a:lvl1pPr marL="0" indent="0" algn="ctr">
              <a:lnSpc>
                <a:spcPct val="130000"/>
              </a:lnSpc>
              <a:spcBef>
                <a:spcPts val="0"/>
              </a:spcBef>
              <a:buNone/>
              <a:defRPr sz="2800">
                <a:solidFill>
                  <a:schemeClr val="tx1"/>
                </a:solidFill>
              </a:defRPr>
            </a:lvl1pPr>
          </a:lstStyle>
          <a:p>
            <a:pPr lvl="0"/>
            <a:r>
              <a:rPr kumimoji="1" lang="ja-JP" altLang="en-US" dirty="0"/>
              <a:t>サブタイトル</a:t>
            </a:r>
            <a:endParaRPr kumimoji="1" lang="en-US" altLang="ja-JP" dirty="0"/>
          </a:p>
        </p:txBody>
      </p:sp>
    </p:spTree>
    <p:extLst>
      <p:ext uri="{BB962C8B-B14F-4D97-AF65-F5344CB8AC3E}">
        <p14:creationId xmlns:p14="http://schemas.microsoft.com/office/powerpoint/2010/main" val="32344563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タイトルスライド - サブタイトル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04728" y="4846596"/>
            <a:ext cx="16875370" cy="1338304"/>
          </a:xfrm>
        </p:spPr>
        <p:txBody>
          <a:bodyPr anchor="t">
            <a:normAutofit/>
          </a:bodyPr>
          <a:lstStyle>
            <a:lvl1pPr algn="ctr">
              <a:lnSpc>
                <a:spcPct val="100000"/>
              </a:lnSpc>
              <a:defRPr sz="5400">
                <a:solidFill>
                  <a:srgbClr val="009250"/>
                </a:solidFill>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3" name="テキスト プレースホルダー 5"/>
          <p:cNvSpPr>
            <a:spLocks noGrp="1"/>
          </p:cNvSpPr>
          <p:nvPr>
            <p:ph type="body" sz="quarter" idx="12" hasCustomPrompt="1"/>
          </p:nvPr>
        </p:nvSpPr>
        <p:spPr>
          <a:xfrm>
            <a:off x="2628444" y="7924800"/>
            <a:ext cx="13027938" cy="2024856"/>
          </a:xfrm>
        </p:spPr>
        <p:txBody>
          <a:bodyPr anchor="b">
            <a:normAutofit/>
          </a:bodyPr>
          <a:lstStyle>
            <a:lvl1pPr marL="0" indent="0" algn="ctr">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
        <p:nvSpPr>
          <p:cNvPr id="4" name="テキスト プレースホルダー 5"/>
          <p:cNvSpPr>
            <a:spLocks noGrp="1"/>
          </p:cNvSpPr>
          <p:nvPr>
            <p:ph type="body" sz="quarter" idx="13" hasCustomPrompt="1"/>
          </p:nvPr>
        </p:nvSpPr>
        <p:spPr>
          <a:xfrm>
            <a:off x="2628444" y="3937000"/>
            <a:ext cx="13027938" cy="909596"/>
          </a:xfrm>
        </p:spPr>
        <p:txBody>
          <a:bodyPr anchor="b">
            <a:normAutofit/>
          </a:bodyPr>
          <a:lstStyle>
            <a:lvl1pPr marL="0" indent="0" algn="ctr">
              <a:lnSpc>
                <a:spcPct val="130000"/>
              </a:lnSpc>
              <a:spcBef>
                <a:spcPts val="0"/>
              </a:spcBef>
              <a:buNone/>
              <a:defRPr sz="2800">
                <a:solidFill>
                  <a:schemeClr val="tx1"/>
                </a:solidFill>
              </a:defRPr>
            </a:lvl1pPr>
          </a:lstStyle>
          <a:p>
            <a:pPr lvl="0"/>
            <a:r>
              <a:rPr kumimoji="1" lang="ja-JP" altLang="en-US" dirty="0"/>
              <a:t>サブタイトル</a:t>
            </a:r>
            <a:endParaRPr kumimoji="1" lang="en-US" altLang="ja-JP" dirty="0"/>
          </a:p>
        </p:txBody>
      </p:sp>
      <p:sp>
        <p:nvSpPr>
          <p:cNvPr id="5" name="図プレースホルダー 4"/>
          <p:cNvSpPr>
            <a:spLocks noGrp="1"/>
          </p:cNvSpPr>
          <p:nvPr>
            <p:ph type="pic" sz="quarter" idx="14"/>
          </p:nvPr>
        </p:nvSpPr>
        <p:spPr>
          <a:xfrm>
            <a:off x="8569199" y="2790374"/>
            <a:ext cx="1146428" cy="1146626"/>
          </a:xfrm>
          <a:noFill/>
        </p:spPr>
        <p:txBody>
          <a:bodyPr>
            <a:normAutofit/>
          </a:bodyPr>
          <a:lstStyle>
            <a:lvl1pPr>
              <a:defRPr sz="1800"/>
            </a:lvl1pPr>
          </a:lstStyle>
          <a:p>
            <a:endParaRPr kumimoji="1" lang="ja-JP" altLang="en-US" dirty="0"/>
          </a:p>
        </p:txBody>
      </p:sp>
    </p:spTree>
    <p:extLst>
      <p:ext uri="{BB962C8B-B14F-4D97-AF65-F5344CB8AC3E}">
        <p14:creationId xmlns:p14="http://schemas.microsoft.com/office/powerpoint/2010/main" val="3483472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タイトルスライド - 矩形">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504591" y="4494202"/>
            <a:ext cx="14075506" cy="1095406"/>
          </a:xfrm>
        </p:spPr>
        <p:txBody>
          <a:bodyPr anchor="b">
            <a:normAutofit/>
          </a:bodyPr>
          <a:lstStyle>
            <a:lvl1pPr algn="l">
              <a:lnSpc>
                <a:spcPct val="100000"/>
              </a:lnSpc>
              <a:defRPr sz="5400">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3" name="テキスト プレースホルダー 5"/>
          <p:cNvSpPr>
            <a:spLocks noGrp="1"/>
          </p:cNvSpPr>
          <p:nvPr>
            <p:ph type="body" sz="quarter" idx="12" hasCustomPrompt="1"/>
          </p:nvPr>
        </p:nvSpPr>
        <p:spPr>
          <a:xfrm>
            <a:off x="3517289" y="5791210"/>
            <a:ext cx="13027938" cy="2024856"/>
          </a:xfrm>
        </p:spPr>
        <p:txBody>
          <a:bodyPr anchor="t">
            <a:normAutofit/>
          </a:bodyPr>
          <a:lstStyle>
            <a:lvl1pPr marL="0" indent="0" algn="l">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
        <p:nvSpPr>
          <p:cNvPr id="4" name="正方形/長方形 3"/>
          <p:cNvSpPr/>
          <p:nvPr userDrawn="1"/>
        </p:nvSpPr>
        <p:spPr>
          <a:xfrm>
            <a:off x="0" y="4494202"/>
            <a:ext cx="3237938" cy="1297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Tree>
    <p:extLst>
      <p:ext uri="{BB962C8B-B14F-4D97-AF65-F5344CB8AC3E}">
        <p14:creationId xmlns:p14="http://schemas.microsoft.com/office/powerpoint/2010/main" val="412986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タイトルスライド - 矩形とサブタイトル">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479196" y="4986296"/>
            <a:ext cx="14240577" cy="1135104"/>
          </a:xfrm>
        </p:spPr>
        <p:txBody>
          <a:bodyPr anchor="t">
            <a:normAutofit/>
          </a:bodyPr>
          <a:lstStyle>
            <a:lvl1pPr algn="l">
              <a:lnSpc>
                <a:spcPct val="100000"/>
              </a:lnSpc>
              <a:defRPr sz="5400">
                <a:solidFill>
                  <a:srgbClr val="009250"/>
                </a:solidFill>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3" name="テキスト プレースホルダー 5"/>
          <p:cNvSpPr>
            <a:spLocks noGrp="1"/>
          </p:cNvSpPr>
          <p:nvPr>
            <p:ph type="body" sz="quarter" idx="12" hasCustomPrompt="1"/>
          </p:nvPr>
        </p:nvSpPr>
        <p:spPr>
          <a:xfrm>
            <a:off x="2628444" y="7924800"/>
            <a:ext cx="13027938" cy="2024856"/>
          </a:xfrm>
        </p:spPr>
        <p:txBody>
          <a:bodyPr anchor="b">
            <a:normAutofit/>
          </a:bodyPr>
          <a:lstStyle>
            <a:lvl1pPr marL="0" indent="0" algn="ctr">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
        <p:nvSpPr>
          <p:cNvPr id="4" name="テキスト プレースホルダー 5"/>
          <p:cNvSpPr>
            <a:spLocks noGrp="1"/>
          </p:cNvSpPr>
          <p:nvPr>
            <p:ph type="body" sz="quarter" idx="13" hasCustomPrompt="1"/>
          </p:nvPr>
        </p:nvSpPr>
        <p:spPr>
          <a:xfrm>
            <a:off x="3504592" y="4152900"/>
            <a:ext cx="12316861" cy="909596"/>
          </a:xfrm>
        </p:spPr>
        <p:txBody>
          <a:bodyPr anchor="b">
            <a:normAutofit/>
          </a:bodyPr>
          <a:lstStyle>
            <a:lvl1pPr marL="0" indent="0" algn="l">
              <a:lnSpc>
                <a:spcPct val="130000"/>
              </a:lnSpc>
              <a:spcBef>
                <a:spcPts val="0"/>
              </a:spcBef>
              <a:buNone/>
              <a:defRPr sz="2800">
                <a:solidFill>
                  <a:schemeClr val="tx1"/>
                </a:solidFill>
              </a:defRPr>
            </a:lvl1pPr>
          </a:lstStyle>
          <a:p>
            <a:pPr lvl="0"/>
            <a:r>
              <a:rPr kumimoji="1" lang="ja-JP" altLang="en-US" dirty="0"/>
              <a:t>サブタイトル</a:t>
            </a:r>
            <a:endParaRPr kumimoji="1" lang="en-US" altLang="ja-JP" dirty="0"/>
          </a:p>
        </p:txBody>
      </p:sp>
      <p:sp>
        <p:nvSpPr>
          <p:cNvPr id="5" name="正方形/長方形 4"/>
          <p:cNvSpPr/>
          <p:nvPr userDrawn="1"/>
        </p:nvSpPr>
        <p:spPr>
          <a:xfrm>
            <a:off x="0" y="4494202"/>
            <a:ext cx="3237938" cy="1297008"/>
          </a:xfrm>
          <a:prstGeom prst="rect">
            <a:avLst/>
          </a:prstGeom>
          <a:solidFill>
            <a:srgbClr val="00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Tree>
    <p:extLst>
      <p:ext uri="{BB962C8B-B14F-4D97-AF65-F5344CB8AC3E}">
        <p14:creationId xmlns:p14="http://schemas.microsoft.com/office/powerpoint/2010/main" val="364008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順番説明用 - 1">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
        <p:nvSpPr>
          <p:cNvPr id="8" name="テキスト プレースホルダー 5"/>
          <p:cNvSpPr>
            <a:spLocks noGrp="1"/>
          </p:cNvSpPr>
          <p:nvPr>
            <p:ph type="body" sz="quarter" idx="14" hasCustomPrompt="1"/>
          </p:nvPr>
        </p:nvSpPr>
        <p:spPr>
          <a:xfrm>
            <a:off x="2628444" y="2101453"/>
            <a:ext cx="14983398" cy="5031978"/>
          </a:xfrm>
        </p:spPr>
        <p:txBody>
          <a:bodyPr anchor="ctr">
            <a:normAutofit/>
          </a:bodyPr>
          <a:lstStyle>
            <a:lvl1pPr marL="742950" indent="-792000" algn="l">
              <a:lnSpc>
                <a:spcPct val="120000"/>
              </a:lnSpc>
              <a:spcBef>
                <a:spcPts val="3000"/>
              </a:spcBef>
              <a:buClr>
                <a:schemeClr val="accent1"/>
              </a:buClr>
              <a:buSzPct val="150000"/>
              <a:buFont typeface="+mj-lt"/>
              <a:buAutoNum type="arabicPeriod"/>
              <a:defRPr sz="3600">
                <a:solidFill>
                  <a:schemeClr val="tx1"/>
                </a:solidFill>
              </a:defRPr>
            </a:lvl1pPr>
          </a:lstStyle>
          <a:p>
            <a:pPr lvl="0"/>
            <a:r>
              <a:rPr kumimoji="1" lang="ja-JP" altLang="en-US" dirty="0"/>
              <a:t>テキストを入力</a:t>
            </a:r>
            <a:endParaRPr kumimoji="1" lang="en-US" altLang="ja-JP" dirty="0"/>
          </a:p>
        </p:txBody>
      </p:sp>
      <p:sp>
        <p:nvSpPr>
          <p:cNvPr id="9" name="テキスト プレースホルダー 5"/>
          <p:cNvSpPr>
            <a:spLocks noGrp="1"/>
          </p:cNvSpPr>
          <p:nvPr>
            <p:ph type="body" sz="quarter" idx="12" hasCustomPrompt="1"/>
          </p:nvPr>
        </p:nvSpPr>
        <p:spPr>
          <a:xfrm>
            <a:off x="2628444" y="7458870"/>
            <a:ext cx="13027938" cy="1989931"/>
          </a:xfrm>
        </p:spPr>
        <p:txBody>
          <a:bodyPr anchor="t">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10" name="直線コネクタ 9"/>
          <p:cNvCxnSpPr/>
          <p:nvPr userDrawn="1"/>
        </p:nvCxnSpPr>
        <p:spPr>
          <a:xfrm>
            <a:off x="2628444" y="7306469"/>
            <a:ext cx="1565638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65848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タイトルスライド - 画像 - 1">
    <p:spTree>
      <p:nvGrpSpPr>
        <p:cNvPr id="1" name=""/>
        <p:cNvGrpSpPr/>
        <p:nvPr/>
      </p:nvGrpSpPr>
      <p:grpSpPr>
        <a:xfrm>
          <a:off x="0" y="0"/>
          <a:ext cx="0" cy="0"/>
          <a:chOff x="0" y="0"/>
          <a:chExt cx="0" cy="0"/>
        </a:xfrm>
      </p:grpSpPr>
      <p:sp>
        <p:nvSpPr>
          <p:cNvPr id="6" name="図プレースホルダー 3"/>
          <p:cNvSpPr>
            <a:spLocks noGrp="1"/>
          </p:cNvSpPr>
          <p:nvPr>
            <p:ph type="pic" sz="quarter" idx="10"/>
          </p:nvPr>
        </p:nvSpPr>
        <p:spPr>
          <a:xfrm>
            <a:off x="0" y="1"/>
            <a:ext cx="18284825" cy="10285413"/>
          </a:xfrm>
          <a:solidFill>
            <a:schemeClr val="accent1">
              <a:lumMod val="20000"/>
              <a:lumOff val="80000"/>
            </a:schemeClr>
          </a:solidFill>
        </p:spPr>
        <p:txBody>
          <a:bodyPr>
            <a:normAutofit/>
          </a:bodyPr>
          <a:lstStyle>
            <a:lvl1pPr>
              <a:defRPr sz="1800"/>
            </a:lvl1pPr>
          </a:lstStyle>
          <a:p>
            <a:endParaRPr kumimoji="1" lang="ja-JP" altLang="en-US" dirty="0"/>
          </a:p>
        </p:txBody>
      </p:sp>
      <p:sp>
        <p:nvSpPr>
          <p:cNvPr id="10" name="テキスト プレースホルダー 5"/>
          <p:cNvSpPr>
            <a:spLocks noGrp="1"/>
          </p:cNvSpPr>
          <p:nvPr>
            <p:ph type="body" sz="quarter" idx="14" hasCustomPrompt="1"/>
          </p:nvPr>
        </p:nvSpPr>
        <p:spPr>
          <a:xfrm>
            <a:off x="9142412" y="1"/>
            <a:ext cx="9142413" cy="10285413"/>
          </a:xfrm>
          <a:solidFill>
            <a:schemeClr val="accent1">
              <a:alpha val="30000"/>
            </a:schemeClr>
          </a:solidFill>
        </p:spPr>
        <p:txBody>
          <a:bodyPr anchor="b">
            <a:normAutofit/>
          </a:bodyPr>
          <a:lstStyle>
            <a:lvl1pPr marL="0" indent="0" algn="l">
              <a:lnSpc>
                <a:spcPct val="130000"/>
              </a:lnSpc>
              <a:spcBef>
                <a:spcPts val="0"/>
              </a:spcBef>
              <a:buNone/>
              <a:defRPr sz="2800">
                <a:solidFill>
                  <a:schemeClr val="tx1"/>
                </a:solidFill>
              </a:defRPr>
            </a:lvl1pPr>
          </a:lstStyle>
          <a:p>
            <a:pPr lvl="0"/>
            <a:r>
              <a:rPr kumimoji="1" lang="en-US" altLang="ja-JP" dirty="0"/>
              <a:t> </a:t>
            </a:r>
          </a:p>
        </p:txBody>
      </p:sp>
      <p:sp>
        <p:nvSpPr>
          <p:cNvPr id="8" name="テキスト プレースホルダー 5"/>
          <p:cNvSpPr>
            <a:spLocks noGrp="1"/>
          </p:cNvSpPr>
          <p:nvPr>
            <p:ph type="body" sz="quarter" idx="12" hasCustomPrompt="1"/>
          </p:nvPr>
        </p:nvSpPr>
        <p:spPr>
          <a:xfrm>
            <a:off x="9416321" y="7924800"/>
            <a:ext cx="8447663" cy="2024856"/>
          </a:xfrm>
        </p:spPr>
        <p:txBody>
          <a:bodyPr anchor="b">
            <a:normAutofit/>
          </a:bodyPr>
          <a:lstStyle>
            <a:lvl1pPr marL="0" indent="0" algn="ctr">
              <a:lnSpc>
                <a:spcPct val="130000"/>
              </a:lnSpc>
              <a:spcBef>
                <a:spcPts val="0"/>
              </a:spcBef>
              <a:buNone/>
              <a:defRPr sz="2400">
                <a:solidFill>
                  <a:schemeClr val="bg1"/>
                </a:solidFill>
              </a:defRPr>
            </a:lvl1pPr>
          </a:lstStyle>
          <a:p>
            <a:pPr lvl="0"/>
            <a:r>
              <a:rPr kumimoji="1" lang="ja-JP" altLang="en-US" dirty="0"/>
              <a:t>テキストを入力</a:t>
            </a:r>
            <a:endParaRPr kumimoji="1" lang="en-US" altLang="ja-JP" dirty="0"/>
          </a:p>
        </p:txBody>
      </p:sp>
      <p:sp>
        <p:nvSpPr>
          <p:cNvPr id="7" name="タイトル 1"/>
          <p:cNvSpPr>
            <a:spLocks noGrp="1"/>
          </p:cNvSpPr>
          <p:nvPr>
            <p:ph type="title" hasCustomPrompt="1"/>
          </p:nvPr>
        </p:nvSpPr>
        <p:spPr>
          <a:xfrm>
            <a:off x="9390927" y="5160468"/>
            <a:ext cx="8473058" cy="1820904"/>
          </a:xfrm>
        </p:spPr>
        <p:txBody>
          <a:bodyPr anchor="t">
            <a:normAutofit/>
          </a:bodyPr>
          <a:lstStyle>
            <a:lvl1pPr algn="ctr">
              <a:lnSpc>
                <a:spcPct val="100000"/>
              </a:lnSpc>
              <a:defRPr sz="4400">
                <a:solidFill>
                  <a:schemeClr val="bg1"/>
                </a:solidFill>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9" name="テキスト プレースホルダー 5"/>
          <p:cNvSpPr>
            <a:spLocks noGrp="1"/>
          </p:cNvSpPr>
          <p:nvPr>
            <p:ph type="body" sz="quarter" idx="13" hasCustomPrompt="1"/>
          </p:nvPr>
        </p:nvSpPr>
        <p:spPr>
          <a:xfrm>
            <a:off x="9416322" y="4269016"/>
            <a:ext cx="8449366" cy="909596"/>
          </a:xfrm>
        </p:spPr>
        <p:txBody>
          <a:bodyPr anchor="b">
            <a:normAutofit/>
          </a:bodyPr>
          <a:lstStyle>
            <a:lvl1pPr marL="0" indent="0" algn="ctr">
              <a:lnSpc>
                <a:spcPct val="130000"/>
              </a:lnSpc>
              <a:spcBef>
                <a:spcPts val="0"/>
              </a:spcBef>
              <a:buNone/>
              <a:defRPr sz="2800">
                <a:solidFill>
                  <a:schemeClr val="bg1"/>
                </a:solidFill>
              </a:defRPr>
            </a:lvl1pPr>
          </a:lstStyle>
          <a:p>
            <a:pPr lvl="0"/>
            <a:r>
              <a:rPr kumimoji="1" lang="ja-JP" altLang="en-US" dirty="0"/>
              <a:t>サブタイトル</a:t>
            </a:r>
            <a:endParaRPr kumimoji="1" lang="en-US" altLang="ja-JP" dirty="0"/>
          </a:p>
        </p:txBody>
      </p:sp>
    </p:spTree>
    <p:extLst>
      <p:ext uri="{BB962C8B-B14F-4D97-AF65-F5344CB8AC3E}">
        <p14:creationId xmlns:p14="http://schemas.microsoft.com/office/powerpoint/2010/main" val="321108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タイトルスライド - 画像 - 2">
    <p:spTree>
      <p:nvGrpSpPr>
        <p:cNvPr id="1" name=""/>
        <p:cNvGrpSpPr/>
        <p:nvPr/>
      </p:nvGrpSpPr>
      <p:grpSpPr>
        <a:xfrm>
          <a:off x="0" y="0"/>
          <a:ext cx="0" cy="0"/>
          <a:chOff x="0" y="0"/>
          <a:chExt cx="0" cy="0"/>
        </a:xfrm>
      </p:grpSpPr>
      <p:sp>
        <p:nvSpPr>
          <p:cNvPr id="6" name="図プレースホルダー 3"/>
          <p:cNvSpPr>
            <a:spLocks noGrp="1"/>
          </p:cNvSpPr>
          <p:nvPr>
            <p:ph type="pic" sz="quarter" idx="10"/>
          </p:nvPr>
        </p:nvSpPr>
        <p:spPr>
          <a:xfrm>
            <a:off x="0" y="1"/>
            <a:ext cx="18284825" cy="10285413"/>
          </a:xfrm>
          <a:solidFill>
            <a:schemeClr val="accent1">
              <a:lumMod val="20000"/>
              <a:lumOff val="80000"/>
            </a:schemeClr>
          </a:solidFill>
        </p:spPr>
        <p:txBody>
          <a:bodyPr>
            <a:normAutofit/>
          </a:bodyPr>
          <a:lstStyle>
            <a:lvl1pPr>
              <a:defRPr sz="1800"/>
            </a:lvl1pPr>
          </a:lstStyle>
          <a:p>
            <a:endParaRPr kumimoji="1" lang="ja-JP" altLang="en-US" dirty="0"/>
          </a:p>
        </p:txBody>
      </p:sp>
      <p:sp>
        <p:nvSpPr>
          <p:cNvPr id="10" name="テキスト プレースホルダー 5"/>
          <p:cNvSpPr>
            <a:spLocks noGrp="1"/>
          </p:cNvSpPr>
          <p:nvPr>
            <p:ph type="body" sz="quarter" idx="14" hasCustomPrompt="1"/>
          </p:nvPr>
        </p:nvSpPr>
        <p:spPr>
          <a:xfrm>
            <a:off x="0" y="5878287"/>
            <a:ext cx="18284825" cy="3381828"/>
          </a:xfrm>
          <a:solidFill>
            <a:schemeClr val="accent1">
              <a:alpha val="30000"/>
            </a:schemeClr>
          </a:solidFill>
        </p:spPr>
        <p:txBody>
          <a:bodyPr anchor="b">
            <a:normAutofit/>
          </a:bodyPr>
          <a:lstStyle>
            <a:lvl1pPr marL="0" indent="0" algn="l">
              <a:lnSpc>
                <a:spcPct val="130000"/>
              </a:lnSpc>
              <a:spcBef>
                <a:spcPts val="0"/>
              </a:spcBef>
              <a:buNone/>
              <a:defRPr sz="2800">
                <a:solidFill>
                  <a:schemeClr val="tx1"/>
                </a:solidFill>
              </a:defRPr>
            </a:lvl1pPr>
          </a:lstStyle>
          <a:p>
            <a:pPr lvl="0"/>
            <a:r>
              <a:rPr kumimoji="1" lang="en-US" altLang="ja-JP" dirty="0"/>
              <a:t> </a:t>
            </a:r>
          </a:p>
        </p:txBody>
      </p:sp>
      <p:sp>
        <p:nvSpPr>
          <p:cNvPr id="8" name="テキスト プレースホルダー 5"/>
          <p:cNvSpPr>
            <a:spLocks noGrp="1"/>
          </p:cNvSpPr>
          <p:nvPr>
            <p:ph type="body" sz="quarter" idx="12" hasCustomPrompt="1"/>
          </p:nvPr>
        </p:nvSpPr>
        <p:spPr>
          <a:xfrm>
            <a:off x="3671024" y="8069943"/>
            <a:ext cx="10942779" cy="1008856"/>
          </a:xfrm>
        </p:spPr>
        <p:txBody>
          <a:bodyPr anchor="b">
            <a:normAutofit/>
          </a:bodyPr>
          <a:lstStyle>
            <a:lvl1pPr marL="0" indent="0" algn="ctr">
              <a:lnSpc>
                <a:spcPct val="130000"/>
              </a:lnSpc>
              <a:spcBef>
                <a:spcPts val="0"/>
              </a:spcBef>
              <a:buNone/>
              <a:defRPr sz="2400">
                <a:solidFill>
                  <a:schemeClr val="bg1"/>
                </a:solidFill>
              </a:defRPr>
            </a:lvl1pPr>
          </a:lstStyle>
          <a:p>
            <a:pPr lvl="0"/>
            <a:r>
              <a:rPr kumimoji="1" lang="ja-JP" altLang="en-US" dirty="0"/>
              <a:t>テキストを入力</a:t>
            </a:r>
            <a:endParaRPr kumimoji="1" lang="en-US" altLang="ja-JP" dirty="0"/>
          </a:p>
        </p:txBody>
      </p:sp>
      <p:sp>
        <p:nvSpPr>
          <p:cNvPr id="7" name="タイトル 1"/>
          <p:cNvSpPr>
            <a:spLocks noGrp="1"/>
          </p:cNvSpPr>
          <p:nvPr>
            <p:ph type="title" hasCustomPrompt="1"/>
          </p:nvPr>
        </p:nvSpPr>
        <p:spPr>
          <a:xfrm>
            <a:off x="1029419" y="6761720"/>
            <a:ext cx="16225988" cy="996933"/>
          </a:xfrm>
        </p:spPr>
        <p:txBody>
          <a:bodyPr anchor="t">
            <a:normAutofit/>
          </a:bodyPr>
          <a:lstStyle>
            <a:lvl1pPr algn="ctr">
              <a:lnSpc>
                <a:spcPct val="100000"/>
              </a:lnSpc>
              <a:defRPr sz="4800">
                <a:solidFill>
                  <a:schemeClr val="bg1"/>
                </a:solidFill>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9" name="テキスト プレースホルダー 5"/>
          <p:cNvSpPr>
            <a:spLocks noGrp="1"/>
          </p:cNvSpPr>
          <p:nvPr>
            <p:ph type="body" sz="quarter" idx="13" hasCustomPrompt="1"/>
          </p:nvPr>
        </p:nvSpPr>
        <p:spPr>
          <a:xfrm>
            <a:off x="1052104" y="5870267"/>
            <a:ext cx="16180618" cy="909596"/>
          </a:xfrm>
        </p:spPr>
        <p:txBody>
          <a:bodyPr anchor="b">
            <a:normAutofit/>
          </a:bodyPr>
          <a:lstStyle>
            <a:lvl1pPr marL="0" indent="0" algn="ctr">
              <a:lnSpc>
                <a:spcPct val="130000"/>
              </a:lnSpc>
              <a:spcBef>
                <a:spcPts val="0"/>
              </a:spcBef>
              <a:buNone/>
              <a:defRPr sz="2800">
                <a:solidFill>
                  <a:schemeClr val="bg1"/>
                </a:solidFill>
              </a:defRPr>
            </a:lvl1pPr>
          </a:lstStyle>
          <a:p>
            <a:pPr lvl="0"/>
            <a:r>
              <a:rPr kumimoji="1" lang="ja-JP" altLang="en-US" dirty="0"/>
              <a:t>サブタイトル</a:t>
            </a:r>
            <a:endParaRPr kumimoji="1" lang="en-US" altLang="ja-JP" dirty="0"/>
          </a:p>
        </p:txBody>
      </p:sp>
    </p:spTree>
    <p:extLst>
      <p:ext uri="{BB962C8B-B14F-4D97-AF65-F5344CB8AC3E}">
        <p14:creationId xmlns:p14="http://schemas.microsoft.com/office/powerpoint/2010/main" val="871950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おわりに -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04728" y="4403704"/>
            <a:ext cx="16875370" cy="1478004"/>
          </a:xfrm>
        </p:spPr>
        <p:txBody>
          <a:bodyPr>
            <a:normAutofit/>
          </a:bodyPr>
          <a:lstStyle>
            <a:lvl1pPr algn="ctr">
              <a:lnSpc>
                <a:spcPct val="100000"/>
              </a:lnSpc>
              <a:defRPr sz="4800">
                <a:latin typeface="+mj-ea"/>
                <a:ea typeface="+mj-ea"/>
                <a:cs typeface="Spica Neue P Bold" panose="02000803000000000000" pitchFamily="2" charset="-128"/>
              </a:defRPr>
            </a:lvl1pPr>
          </a:lstStyle>
          <a:p>
            <a:r>
              <a:rPr kumimoji="1" lang="ja-JP" altLang="en-US" dirty="0"/>
              <a:t>テキスト</a:t>
            </a:r>
          </a:p>
        </p:txBody>
      </p:sp>
      <p:sp>
        <p:nvSpPr>
          <p:cNvPr id="3" name="テキスト プレースホルダー 5"/>
          <p:cNvSpPr>
            <a:spLocks noGrp="1"/>
          </p:cNvSpPr>
          <p:nvPr>
            <p:ph type="body" sz="quarter" idx="12" hasCustomPrompt="1"/>
          </p:nvPr>
        </p:nvSpPr>
        <p:spPr>
          <a:xfrm>
            <a:off x="2628444" y="7924800"/>
            <a:ext cx="13027938" cy="2024856"/>
          </a:xfrm>
        </p:spPr>
        <p:txBody>
          <a:bodyPr anchor="b">
            <a:normAutofit/>
          </a:bodyPr>
          <a:lstStyle>
            <a:lvl1pPr marL="0" indent="0" algn="ctr">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Tree>
    <p:extLst>
      <p:ext uri="{BB962C8B-B14F-4D97-AF65-F5344CB8AC3E}">
        <p14:creationId xmlns:p14="http://schemas.microsoft.com/office/powerpoint/2010/main" val="32489209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おわりに -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04728" y="4994547"/>
            <a:ext cx="16875370" cy="1478004"/>
          </a:xfrm>
        </p:spPr>
        <p:txBody>
          <a:bodyPr anchor="t">
            <a:normAutofit/>
          </a:bodyPr>
          <a:lstStyle>
            <a:lvl1pPr algn="ctr">
              <a:lnSpc>
                <a:spcPct val="100000"/>
              </a:lnSpc>
              <a:defRPr sz="4800">
                <a:latin typeface="+mj-ea"/>
                <a:ea typeface="+mj-ea"/>
                <a:cs typeface="Spica Neue P Bold" panose="02000803000000000000" pitchFamily="2" charset="-128"/>
              </a:defRPr>
            </a:lvl1pPr>
          </a:lstStyle>
          <a:p>
            <a:r>
              <a:rPr kumimoji="1" lang="ja-JP" altLang="en-US" dirty="0"/>
              <a:t>テキスト</a:t>
            </a:r>
          </a:p>
        </p:txBody>
      </p:sp>
      <p:sp>
        <p:nvSpPr>
          <p:cNvPr id="3" name="テキスト プレースホルダー 5"/>
          <p:cNvSpPr>
            <a:spLocks noGrp="1"/>
          </p:cNvSpPr>
          <p:nvPr>
            <p:ph type="body" sz="quarter" idx="12" hasCustomPrompt="1"/>
          </p:nvPr>
        </p:nvSpPr>
        <p:spPr>
          <a:xfrm>
            <a:off x="2628444" y="7924800"/>
            <a:ext cx="13027938" cy="2024856"/>
          </a:xfrm>
        </p:spPr>
        <p:txBody>
          <a:bodyPr anchor="b">
            <a:normAutofit/>
          </a:bodyPr>
          <a:lstStyle>
            <a:lvl1pPr marL="0" indent="0" algn="ctr">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
        <p:nvSpPr>
          <p:cNvPr id="5" name="図プレースホルダー 4"/>
          <p:cNvSpPr>
            <a:spLocks noGrp="1"/>
          </p:cNvSpPr>
          <p:nvPr>
            <p:ph type="pic" sz="quarter" idx="13"/>
          </p:nvPr>
        </p:nvSpPr>
        <p:spPr>
          <a:xfrm>
            <a:off x="8569199" y="3468094"/>
            <a:ext cx="1146428" cy="1146626"/>
          </a:xfrm>
          <a:noFill/>
        </p:spPr>
        <p:txBody>
          <a:bodyPr>
            <a:normAutofit/>
          </a:bodyPr>
          <a:lstStyle>
            <a:lvl1pPr>
              <a:defRPr sz="1800"/>
            </a:lvl1pPr>
          </a:lstStyle>
          <a:p>
            <a:endParaRPr kumimoji="1" lang="ja-JP" altLang="en-US" dirty="0"/>
          </a:p>
        </p:txBody>
      </p:sp>
    </p:spTree>
    <p:extLst>
      <p:ext uri="{BB962C8B-B14F-4D97-AF65-F5344CB8AC3E}">
        <p14:creationId xmlns:p14="http://schemas.microsoft.com/office/powerpoint/2010/main" val="505043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補足 - メインカラーの背景 - 1">
    <p:spTree>
      <p:nvGrpSpPr>
        <p:cNvPr id="1" name=""/>
        <p:cNvGrpSpPr/>
        <p:nvPr/>
      </p:nvGrpSpPr>
      <p:grpSpPr>
        <a:xfrm>
          <a:off x="0" y="0"/>
          <a:ext cx="0" cy="0"/>
          <a:chOff x="0" y="0"/>
          <a:chExt cx="0" cy="0"/>
        </a:xfrm>
      </p:grpSpPr>
      <p:sp>
        <p:nvSpPr>
          <p:cNvPr id="4" name="正方形/長方形 3"/>
          <p:cNvSpPr/>
          <p:nvPr userDrawn="1"/>
        </p:nvSpPr>
        <p:spPr>
          <a:xfrm>
            <a:off x="0" y="2392472"/>
            <a:ext cx="18284825" cy="5500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a:p>
        </p:txBody>
      </p:sp>
      <p:sp>
        <p:nvSpPr>
          <p:cNvPr id="6" name="タイトル 1"/>
          <p:cNvSpPr>
            <a:spLocks noGrp="1"/>
          </p:cNvSpPr>
          <p:nvPr>
            <p:ph type="title" hasCustomPrompt="1"/>
          </p:nvPr>
        </p:nvSpPr>
        <p:spPr>
          <a:xfrm>
            <a:off x="704728" y="3178601"/>
            <a:ext cx="16875370" cy="946851"/>
          </a:xfrm>
        </p:spPr>
        <p:txBody>
          <a:bodyPr anchor="b">
            <a:normAutofit/>
          </a:bodyPr>
          <a:lstStyle>
            <a:lvl1pPr algn="ctr">
              <a:lnSpc>
                <a:spcPct val="100000"/>
              </a:lnSpc>
              <a:defRPr sz="4800">
                <a:latin typeface="+mj-ea"/>
                <a:ea typeface="+mj-ea"/>
                <a:cs typeface="Spica Neue P Bold" panose="02000803000000000000" pitchFamily="2" charset="-128"/>
              </a:defRPr>
            </a:lvl1pPr>
          </a:lstStyle>
          <a:p>
            <a:r>
              <a:rPr kumimoji="1" lang="ja-JP" altLang="en-US" dirty="0"/>
              <a:t>テキスト</a:t>
            </a:r>
          </a:p>
        </p:txBody>
      </p:sp>
      <p:sp>
        <p:nvSpPr>
          <p:cNvPr id="7" name="テキスト プレースホルダー 5"/>
          <p:cNvSpPr>
            <a:spLocks noGrp="1"/>
          </p:cNvSpPr>
          <p:nvPr>
            <p:ph type="body" sz="quarter" idx="12" hasCustomPrompt="1"/>
          </p:nvPr>
        </p:nvSpPr>
        <p:spPr>
          <a:xfrm>
            <a:off x="2634794" y="4531629"/>
            <a:ext cx="13251056" cy="2667207"/>
          </a:xfrm>
        </p:spPr>
        <p:txBody>
          <a:bodyPr anchor="t">
            <a:normAutofit/>
          </a:bodyPr>
          <a:lstStyle>
            <a:lvl1pPr marL="457200" indent="-457200" algn="l">
              <a:lnSpc>
                <a:spcPct val="120000"/>
              </a:lnSpc>
              <a:spcBef>
                <a:spcPts val="1200"/>
              </a:spcBef>
              <a:buClr>
                <a:schemeClr val="accent1"/>
              </a:buClr>
              <a:buFont typeface="Wingdings" panose="05000000000000000000" pitchFamily="2" charset="2"/>
              <a:buChar char="n"/>
              <a:defRPr sz="3200"/>
            </a:lvl1pPr>
            <a:lvl3pPr>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cxnSp>
        <p:nvCxnSpPr>
          <p:cNvPr id="8" name="直線コネクタ 7"/>
          <p:cNvCxnSpPr/>
          <p:nvPr userDrawn="1"/>
        </p:nvCxnSpPr>
        <p:spPr>
          <a:xfrm>
            <a:off x="2628444" y="4389064"/>
            <a:ext cx="1565638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2308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補足 - メインカラーの背景 - 2">
    <p:spTree>
      <p:nvGrpSpPr>
        <p:cNvPr id="1" name=""/>
        <p:cNvGrpSpPr/>
        <p:nvPr/>
      </p:nvGrpSpPr>
      <p:grpSpPr>
        <a:xfrm>
          <a:off x="0" y="0"/>
          <a:ext cx="0" cy="0"/>
          <a:chOff x="0" y="0"/>
          <a:chExt cx="0" cy="0"/>
        </a:xfrm>
      </p:grpSpPr>
      <p:sp>
        <p:nvSpPr>
          <p:cNvPr id="4" name="正方形/長方形 3"/>
          <p:cNvSpPr>
            <a:spLocks noChangeAspect="1"/>
          </p:cNvSpPr>
          <p:nvPr userDrawn="1"/>
        </p:nvSpPr>
        <p:spPr>
          <a:xfrm>
            <a:off x="535054" y="542572"/>
            <a:ext cx="17214718" cy="9200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a:p>
        </p:txBody>
      </p:sp>
      <p:sp>
        <p:nvSpPr>
          <p:cNvPr id="5" name="テキスト プレースホルダー 5"/>
          <p:cNvSpPr>
            <a:spLocks noGrp="1"/>
          </p:cNvSpPr>
          <p:nvPr>
            <p:ph type="body" sz="quarter" idx="12" hasCustomPrompt="1"/>
          </p:nvPr>
        </p:nvSpPr>
        <p:spPr>
          <a:xfrm>
            <a:off x="2516885" y="2552033"/>
            <a:ext cx="13251056" cy="5181349"/>
          </a:xfrm>
        </p:spPr>
        <p:txBody>
          <a:bodyPr anchor="ctr">
            <a:normAutofit/>
          </a:bodyPr>
          <a:lstStyle>
            <a:lvl1pPr marL="457200" indent="-457200" algn="l">
              <a:lnSpc>
                <a:spcPct val="120000"/>
              </a:lnSpc>
              <a:spcBef>
                <a:spcPts val="1200"/>
              </a:spcBef>
              <a:buClr>
                <a:schemeClr val="accent1"/>
              </a:buClr>
              <a:buFont typeface="Wingdings" panose="05000000000000000000" pitchFamily="2" charset="2"/>
              <a:buChar char="n"/>
              <a:defRPr sz="3200"/>
            </a:lvl1pPr>
            <a:lvl3pPr>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spTree>
    <p:extLst>
      <p:ext uri="{BB962C8B-B14F-4D97-AF65-F5344CB8AC3E}">
        <p14:creationId xmlns:p14="http://schemas.microsoft.com/office/powerpoint/2010/main" val="33070444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セクションブレイク">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628444" y="8124859"/>
            <a:ext cx="15656381" cy="1077996"/>
          </a:xfrm>
        </p:spPr>
        <p:txBody>
          <a:bodyPr/>
          <a:lstStyle>
            <a:lvl1pPr>
              <a:defRPr>
                <a:solidFill>
                  <a:schemeClr val="bg1"/>
                </a:solidFill>
              </a:defRPr>
            </a:lvl1pPr>
          </a:lstStyle>
          <a:p>
            <a:r>
              <a:rPr kumimoji="1" lang="ja-JP" altLang="en-US" dirty="0"/>
              <a:t>セクションタイトル</a:t>
            </a:r>
          </a:p>
        </p:txBody>
      </p:sp>
      <p:cxnSp>
        <p:nvCxnSpPr>
          <p:cNvPr id="3" name="直線コネクタ 2"/>
          <p:cNvCxnSpPr/>
          <p:nvPr userDrawn="1"/>
        </p:nvCxnSpPr>
        <p:spPr>
          <a:xfrm>
            <a:off x="2628444" y="7994650"/>
            <a:ext cx="1565638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105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見出しとテキスト - メインカラーの背景">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314222" y="3733231"/>
            <a:ext cx="15656381" cy="1292568"/>
          </a:xfrm>
        </p:spPr>
        <p:txBody>
          <a:bodyPr anchor="b"/>
          <a:lstStyle>
            <a:lvl1pPr algn="ctr">
              <a:defRPr>
                <a:solidFill>
                  <a:schemeClr val="bg1"/>
                </a:solidFill>
              </a:defRPr>
            </a:lvl1pPr>
          </a:lstStyle>
          <a:p>
            <a:r>
              <a:rPr kumimoji="1" lang="ja-JP" altLang="en-US" dirty="0"/>
              <a:t>見出しを入力</a:t>
            </a:r>
          </a:p>
        </p:txBody>
      </p:sp>
      <p:sp>
        <p:nvSpPr>
          <p:cNvPr id="4" name="テキスト プレースホルダー 5"/>
          <p:cNvSpPr>
            <a:spLocks noGrp="1"/>
          </p:cNvSpPr>
          <p:nvPr>
            <p:ph type="body" sz="quarter" idx="12" hasCustomPrompt="1"/>
          </p:nvPr>
        </p:nvSpPr>
        <p:spPr>
          <a:xfrm>
            <a:off x="2628444" y="5221799"/>
            <a:ext cx="13027938" cy="1989931"/>
          </a:xfrm>
        </p:spPr>
        <p:txBody>
          <a:bodyPr anchor="t">
            <a:normAutofit/>
          </a:bodyPr>
          <a:lstStyle>
            <a:lvl1pPr marL="0" indent="0" algn="ctr">
              <a:lnSpc>
                <a:spcPct val="120000"/>
              </a:lnSpc>
              <a:spcBef>
                <a:spcPts val="0"/>
              </a:spcBef>
              <a:buNone/>
              <a:defRPr sz="3200">
                <a:solidFill>
                  <a:schemeClr val="bg1"/>
                </a:solidFill>
              </a:defRPr>
            </a:lvl1pPr>
          </a:lstStyle>
          <a:p>
            <a:pPr lvl="0"/>
            <a:r>
              <a:rPr kumimoji="1" lang="ja-JP" altLang="en-US" dirty="0"/>
              <a:t>テキストを入力</a:t>
            </a:r>
            <a:endParaRPr kumimoji="1" lang="en-US" altLang="ja-JP" dirty="0"/>
          </a:p>
        </p:txBody>
      </p:sp>
    </p:spTree>
    <p:extLst>
      <p:ext uri="{BB962C8B-B14F-4D97-AF65-F5344CB8AC3E}">
        <p14:creationId xmlns:p14="http://schemas.microsoft.com/office/powerpoint/2010/main" val="2465799792"/>
      </p:ext>
    </p:extLst>
  </p:cSld>
  <p:clrMapOvr>
    <a:masterClrMapping/>
  </p:clrMapOvr>
  <p:extLst mod="1">
    <p:ext uri="{DCECCB84-F9BA-43D5-87BE-67443E8EF086}">
      <p15:sldGuideLst xmlns:p15="http://schemas.microsoft.com/office/powerpoint/2012/main">
        <p15:guide id="1" orient="horz" pos="3239" userDrawn="1">
          <p15:clr>
            <a:srgbClr val="FBAE40"/>
          </p15:clr>
        </p15:guide>
        <p15:guide id="2" pos="5759"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フルスクリーン画像">
    <p:spTree>
      <p:nvGrpSpPr>
        <p:cNvPr id="1" name=""/>
        <p:cNvGrpSpPr/>
        <p:nvPr/>
      </p:nvGrpSpPr>
      <p:grpSpPr>
        <a:xfrm>
          <a:off x="0" y="0"/>
          <a:ext cx="0" cy="0"/>
          <a:chOff x="0" y="0"/>
          <a:chExt cx="0" cy="0"/>
        </a:xfrm>
      </p:grpSpPr>
      <p:sp>
        <p:nvSpPr>
          <p:cNvPr id="4" name="図プレースホルダー 3"/>
          <p:cNvSpPr>
            <a:spLocks noGrp="1"/>
          </p:cNvSpPr>
          <p:nvPr>
            <p:ph type="pic" sz="quarter" idx="10"/>
          </p:nvPr>
        </p:nvSpPr>
        <p:spPr>
          <a:xfrm>
            <a:off x="0" y="1"/>
            <a:ext cx="18284825" cy="10285413"/>
          </a:xfrm>
          <a:solidFill>
            <a:schemeClr val="accent1">
              <a:lumMod val="20000"/>
              <a:lumOff val="80000"/>
            </a:schemeClr>
          </a:solidFill>
        </p:spPr>
        <p:txBody>
          <a:bodyPr>
            <a:normAutofit/>
          </a:bodyPr>
          <a:lstStyle>
            <a:lvl1pPr>
              <a:defRPr sz="1800"/>
            </a:lvl1pPr>
          </a:lstStyle>
          <a:p>
            <a:endParaRPr kumimoji="1" lang="ja-JP" altLang="en-US" dirty="0"/>
          </a:p>
        </p:txBody>
      </p:sp>
    </p:spTree>
    <p:extLst>
      <p:ext uri="{BB962C8B-B14F-4D97-AF65-F5344CB8AC3E}">
        <p14:creationId xmlns:p14="http://schemas.microsoft.com/office/powerpoint/2010/main" val="2759085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フルスクリーン画像とタイトル">
    <p:spTree>
      <p:nvGrpSpPr>
        <p:cNvPr id="1" name=""/>
        <p:cNvGrpSpPr/>
        <p:nvPr/>
      </p:nvGrpSpPr>
      <p:grpSpPr>
        <a:xfrm>
          <a:off x="0" y="0"/>
          <a:ext cx="0" cy="0"/>
          <a:chOff x="0" y="0"/>
          <a:chExt cx="0" cy="0"/>
        </a:xfrm>
      </p:grpSpPr>
      <p:sp>
        <p:nvSpPr>
          <p:cNvPr id="4" name="図プレースホルダー 3"/>
          <p:cNvSpPr>
            <a:spLocks noGrp="1"/>
          </p:cNvSpPr>
          <p:nvPr>
            <p:ph type="pic" sz="quarter" idx="10"/>
          </p:nvPr>
        </p:nvSpPr>
        <p:spPr>
          <a:xfrm>
            <a:off x="0" y="1"/>
            <a:ext cx="18284825" cy="10285413"/>
          </a:xfrm>
          <a:solidFill>
            <a:schemeClr val="accent1">
              <a:lumMod val="20000"/>
              <a:lumOff val="80000"/>
            </a:schemeClr>
          </a:solidFill>
        </p:spPr>
        <p:txBody>
          <a:bodyPr>
            <a:normAutofit/>
          </a:bodyPr>
          <a:lstStyle>
            <a:lvl1pPr>
              <a:defRPr sz="1800"/>
            </a:lvl1pPr>
          </a:lstStyle>
          <a:p>
            <a:endParaRPr kumimoji="1" lang="ja-JP" altLang="en-US" dirty="0"/>
          </a:p>
        </p:txBody>
      </p:sp>
      <p:sp>
        <p:nvSpPr>
          <p:cNvPr id="2" name="タイトル 1"/>
          <p:cNvSpPr>
            <a:spLocks noGrp="1"/>
          </p:cNvSpPr>
          <p:nvPr>
            <p:ph type="title" hasCustomPrompt="1"/>
          </p:nvPr>
        </p:nvSpPr>
        <p:spPr>
          <a:xfrm>
            <a:off x="0" y="8004518"/>
            <a:ext cx="18284825" cy="1224475"/>
          </a:xfrm>
          <a:solidFill>
            <a:schemeClr val="tx1">
              <a:alpha val="20000"/>
            </a:schemeClr>
          </a:solidFill>
        </p:spPr>
        <p:txBody>
          <a:bodyPr/>
          <a:lstStyle>
            <a:lvl1pPr algn="ctr">
              <a:defRPr>
                <a:solidFill>
                  <a:schemeClr val="bg1"/>
                </a:solidFill>
              </a:defRPr>
            </a:lvl1pPr>
          </a:lstStyle>
          <a:p>
            <a:r>
              <a:rPr kumimoji="1" lang="ja-JP" altLang="en-US" dirty="0"/>
              <a:t>スライドタイトル</a:t>
            </a:r>
          </a:p>
        </p:txBody>
      </p:sp>
    </p:spTree>
    <p:extLst>
      <p:ext uri="{BB962C8B-B14F-4D97-AF65-F5344CB8AC3E}">
        <p14:creationId xmlns:p14="http://schemas.microsoft.com/office/powerpoint/2010/main" val="31385479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順番説明用 - 2">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
        <p:nvSpPr>
          <p:cNvPr id="5" name="テキスト プレースホルダー 5"/>
          <p:cNvSpPr>
            <a:spLocks noGrp="1"/>
          </p:cNvSpPr>
          <p:nvPr>
            <p:ph type="body" sz="quarter" idx="12" hasCustomPrompt="1"/>
          </p:nvPr>
        </p:nvSpPr>
        <p:spPr>
          <a:xfrm>
            <a:off x="2628444" y="7458870"/>
            <a:ext cx="13027938" cy="1989931"/>
          </a:xfrm>
        </p:spPr>
        <p:txBody>
          <a:bodyPr anchor="t">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sp>
        <p:nvSpPr>
          <p:cNvPr id="6" name="テキスト プレースホルダー 5"/>
          <p:cNvSpPr>
            <a:spLocks noGrp="1"/>
          </p:cNvSpPr>
          <p:nvPr>
            <p:ph type="body" sz="quarter" idx="13" hasCustomPrompt="1"/>
          </p:nvPr>
        </p:nvSpPr>
        <p:spPr>
          <a:xfrm>
            <a:off x="2628444" y="6533660"/>
            <a:ext cx="13027938" cy="881856"/>
          </a:xfrm>
        </p:spPr>
        <p:txBody>
          <a:bodyPr anchor="b">
            <a:normAutofit/>
          </a:bodyPr>
          <a:lstStyle>
            <a:lvl1pPr marL="0" indent="0" algn="l">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見出しを入力</a:t>
            </a:r>
            <a:endParaRPr kumimoji="1" lang="en-US" altLang="ja-JP" dirty="0"/>
          </a:p>
        </p:txBody>
      </p:sp>
      <p:cxnSp>
        <p:nvCxnSpPr>
          <p:cNvPr id="7" name="直線コネクタ 6"/>
          <p:cNvCxnSpPr/>
          <p:nvPr userDrawn="1"/>
        </p:nvCxnSpPr>
        <p:spPr>
          <a:xfrm>
            <a:off x="2628444" y="6527800"/>
            <a:ext cx="1565638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テキスト プレースホルダー 5"/>
          <p:cNvSpPr>
            <a:spLocks noGrp="1"/>
          </p:cNvSpPr>
          <p:nvPr>
            <p:ph type="body" sz="quarter" idx="14" hasCustomPrompt="1"/>
          </p:nvPr>
        </p:nvSpPr>
        <p:spPr>
          <a:xfrm>
            <a:off x="2628444" y="2101454"/>
            <a:ext cx="14983398" cy="4253309"/>
          </a:xfrm>
        </p:spPr>
        <p:txBody>
          <a:bodyPr anchor="ctr">
            <a:normAutofit/>
          </a:bodyPr>
          <a:lstStyle>
            <a:lvl1pPr marL="742950" indent="-792000" algn="l">
              <a:lnSpc>
                <a:spcPct val="120000"/>
              </a:lnSpc>
              <a:spcBef>
                <a:spcPts val="3000"/>
              </a:spcBef>
              <a:buClr>
                <a:schemeClr val="accent1"/>
              </a:buClr>
              <a:buSzPct val="150000"/>
              <a:buFont typeface="+mj-lt"/>
              <a:buAutoNum type="arabicPeriod"/>
              <a:defRPr sz="3600">
                <a:solidFill>
                  <a:schemeClr val="tx1"/>
                </a:solidFill>
              </a:defRPr>
            </a:lvl1pPr>
          </a:lstStyle>
          <a:p>
            <a:pPr lvl="0"/>
            <a:r>
              <a:rPr kumimoji="1" lang="ja-JP" altLang="en-US" dirty="0"/>
              <a:t>テキストを入力</a:t>
            </a:r>
            <a:endParaRPr kumimoji="1" lang="en-US" altLang="ja-JP" dirty="0"/>
          </a:p>
        </p:txBody>
      </p:sp>
    </p:spTree>
    <p:extLst>
      <p:ext uri="{BB962C8B-B14F-4D97-AF65-F5344CB8AC3E}">
        <p14:creationId xmlns:p14="http://schemas.microsoft.com/office/powerpoint/2010/main" val="70782121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フルスクリーン画像とタイトルおよびテキスト">
    <p:spTree>
      <p:nvGrpSpPr>
        <p:cNvPr id="1" name=""/>
        <p:cNvGrpSpPr/>
        <p:nvPr/>
      </p:nvGrpSpPr>
      <p:grpSpPr>
        <a:xfrm>
          <a:off x="0" y="0"/>
          <a:ext cx="0" cy="0"/>
          <a:chOff x="0" y="0"/>
          <a:chExt cx="0" cy="0"/>
        </a:xfrm>
      </p:grpSpPr>
      <p:sp>
        <p:nvSpPr>
          <p:cNvPr id="4" name="図プレースホルダー 3"/>
          <p:cNvSpPr>
            <a:spLocks noGrp="1"/>
          </p:cNvSpPr>
          <p:nvPr>
            <p:ph type="pic" sz="quarter" idx="10"/>
          </p:nvPr>
        </p:nvSpPr>
        <p:spPr>
          <a:xfrm>
            <a:off x="0" y="1"/>
            <a:ext cx="18284825" cy="10285413"/>
          </a:xfrm>
          <a:solidFill>
            <a:schemeClr val="accent1">
              <a:lumMod val="20000"/>
              <a:lumOff val="80000"/>
            </a:schemeClr>
          </a:solidFill>
        </p:spPr>
        <p:txBody>
          <a:bodyPr>
            <a:normAutofit/>
          </a:bodyPr>
          <a:lstStyle>
            <a:lvl1pPr>
              <a:defRPr sz="1800"/>
            </a:lvl1pPr>
          </a:lstStyle>
          <a:p>
            <a:endParaRPr kumimoji="1" lang="ja-JP" altLang="en-US" dirty="0"/>
          </a:p>
        </p:txBody>
      </p:sp>
      <p:sp>
        <p:nvSpPr>
          <p:cNvPr id="6" name="テキスト プレースホルダー 5"/>
          <p:cNvSpPr>
            <a:spLocks noGrp="1"/>
          </p:cNvSpPr>
          <p:nvPr>
            <p:ph type="body" sz="quarter" idx="13" hasCustomPrompt="1"/>
          </p:nvPr>
        </p:nvSpPr>
        <p:spPr>
          <a:xfrm>
            <a:off x="0" y="6344529"/>
            <a:ext cx="18284825" cy="3940884"/>
          </a:xfrm>
          <a:solidFill>
            <a:schemeClr val="accent1">
              <a:alpha val="30000"/>
            </a:schemeClr>
          </a:solidFill>
        </p:spPr>
        <p:txBody>
          <a:bodyPr anchor="b">
            <a:normAutofit/>
          </a:bodyPr>
          <a:lstStyle>
            <a:lvl1pPr marL="0" indent="0" algn="l">
              <a:lnSpc>
                <a:spcPct val="130000"/>
              </a:lnSpc>
              <a:spcBef>
                <a:spcPts val="0"/>
              </a:spcBef>
              <a:buNone/>
              <a:defRPr sz="2800">
                <a:solidFill>
                  <a:schemeClr val="tx1"/>
                </a:solidFill>
              </a:defRPr>
            </a:lvl1pPr>
          </a:lstStyle>
          <a:p>
            <a:pPr lvl="0"/>
            <a:r>
              <a:rPr kumimoji="1" lang="en-US" altLang="ja-JP" dirty="0"/>
              <a:t> </a:t>
            </a:r>
          </a:p>
        </p:txBody>
      </p:sp>
      <p:sp>
        <p:nvSpPr>
          <p:cNvPr id="2" name="タイトル 1"/>
          <p:cNvSpPr>
            <a:spLocks noGrp="1"/>
          </p:cNvSpPr>
          <p:nvPr>
            <p:ph type="title" hasCustomPrompt="1"/>
          </p:nvPr>
        </p:nvSpPr>
        <p:spPr>
          <a:xfrm>
            <a:off x="2628444" y="6541481"/>
            <a:ext cx="13027938" cy="1097866"/>
          </a:xfrm>
          <a:noFill/>
        </p:spPr>
        <p:txBody>
          <a:bodyPr anchor="b"/>
          <a:lstStyle>
            <a:lvl1pPr algn="ctr">
              <a:defRPr>
                <a:solidFill>
                  <a:schemeClr val="bg1"/>
                </a:solidFill>
              </a:defRPr>
            </a:lvl1pPr>
          </a:lstStyle>
          <a:p>
            <a:r>
              <a:rPr kumimoji="1" lang="ja-JP" altLang="en-US" dirty="0"/>
              <a:t>スライドタイトル</a:t>
            </a:r>
          </a:p>
        </p:txBody>
      </p:sp>
      <p:sp>
        <p:nvSpPr>
          <p:cNvPr id="7" name="テキスト プレースホルダー 5"/>
          <p:cNvSpPr>
            <a:spLocks noGrp="1"/>
          </p:cNvSpPr>
          <p:nvPr>
            <p:ph type="body" sz="quarter" idx="14" hasCustomPrompt="1"/>
          </p:nvPr>
        </p:nvSpPr>
        <p:spPr>
          <a:xfrm>
            <a:off x="2628444" y="7696462"/>
            <a:ext cx="13027938" cy="2024318"/>
          </a:xfrm>
        </p:spPr>
        <p:txBody>
          <a:bodyPr anchor="t">
            <a:normAutofit/>
          </a:bodyPr>
          <a:lstStyle>
            <a:lvl1pPr marL="0" indent="0" algn="ctr">
              <a:lnSpc>
                <a:spcPct val="130000"/>
              </a:lnSpc>
              <a:spcBef>
                <a:spcPts val="0"/>
              </a:spcBef>
              <a:buNone/>
              <a:defRPr sz="2800">
                <a:solidFill>
                  <a:schemeClr val="bg1"/>
                </a:solidFill>
              </a:defRPr>
            </a:lvl1pPr>
          </a:lstStyle>
          <a:p>
            <a:pPr lvl="0"/>
            <a:r>
              <a:rPr kumimoji="1" lang="ja-JP" altLang="en-US" dirty="0"/>
              <a:t>テキスト</a:t>
            </a:r>
            <a:endParaRPr kumimoji="1" lang="en-US" altLang="ja-JP" dirty="0"/>
          </a:p>
        </p:txBody>
      </p:sp>
    </p:spTree>
    <p:extLst>
      <p:ext uri="{BB962C8B-B14F-4D97-AF65-F5344CB8AC3E}">
        <p14:creationId xmlns:p14="http://schemas.microsoft.com/office/powerpoint/2010/main" val="203278906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左右 - 番号付き箇条書き">
    <p:spTree>
      <p:nvGrpSpPr>
        <p:cNvPr id="1" name=""/>
        <p:cNvGrpSpPr/>
        <p:nvPr/>
      </p:nvGrpSpPr>
      <p:grpSpPr>
        <a:xfrm>
          <a:off x="0" y="0"/>
          <a:ext cx="0" cy="0"/>
          <a:chOff x="0" y="0"/>
          <a:chExt cx="0" cy="0"/>
        </a:xfrm>
      </p:grpSpPr>
      <p:sp>
        <p:nvSpPr>
          <p:cNvPr id="5" name="正方形/長方形 4"/>
          <p:cNvSpPr/>
          <p:nvPr userDrawn="1"/>
        </p:nvSpPr>
        <p:spPr>
          <a:xfrm>
            <a:off x="0" y="1"/>
            <a:ext cx="7575142" cy="10285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a:p>
        </p:txBody>
      </p:sp>
      <p:sp>
        <p:nvSpPr>
          <p:cNvPr id="2" name="タイトル 1"/>
          <p:cNvSpPr>
            <a:spLocks noGrp="1"/>
          </p:cNvSpPr>
          <p:nvPr>
            <p:ph type="title" hasCustomPrompt="1"/>
          </p:nvPr>
        </p:nvSpPr>
        <p:spPr>
          <a:xfrm>
            <a:off x="856195" y="2051163"/>
            <a:ext cx="6109453" cy="6183086"/>
          </a:xfrm>
        </p:spPr>
        <p:txBody>
          <a:bodyPr/>
          <a:lstStyle>
            <a:lvl1pPr algn="ctr">
              <a:defRPr>
                <a:solidFill>
                  <a:schemeClr val="bg1"/>
                </a:solidFill>
              </a:defRPr>
            </a:lvl1pPr>
          </a:lstStyle>
          <a:p>
            <a:r>
              <a:rPr kumimoji="1" lang="ja-JP" altLang="en-US" dirty="0"/>
              <a:t>スライドのタイトル</a:t>
            </a:r>
          </a:p>
        </p:txBody>
      </p:sp>
      <p:sp>
        <p:nvSpPr>
          <p:cNvPr id="3" name="スライド番号プレースホルダー 2"/>
          <p:cNvSpPr>
            <a:spLocks noGrp="1"/>
          </p:cNvSpPr>
          <p:nvPr>
            <p:ph type="sldNum" sz="quarter" idx="10"/>
          </p:nvPr>
        </p:nvSpPr>
        <p:spPr>
          <a:xfrm>
            <a:off x="17040441" y="9621956"/>
            <a:ext cx="736472" cy="547603"/>
          </a:xfrm>
          <a:prstGeom prst="rect">
            <a:avLst/>
          </a:prstGeom>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a:xfrm>
            <a:off x="10678846" y="9621839"/>
            <a:ext cx="6171128" cy="547687"/>
          </a:xfrm>
          <a:prstGeom prst="rect">
            <a:avLst/>
          </a:prstGeom>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8170125" y="1783556"/>
            <a:ext cx="9098877" cy="6718300"/>
          </a:xfrm>
        </p:spPr>
        <p:txBody>
          <a:bodyPr anchor="ctr">
            <a:normAutofit/>
          </a:bodyPr>
          <a:lstStyle>
            <a:lvl1pPr marL="504000" indent="-828000" algn="l">
              <a:lnSpc>
                <a:spcPct val="100000"/>
              </a:lnSpc>
              <a:spcBef>
                <a:spcPts val="4200"/>
              </a:spcBef>
              <a:buClr>
                <a:schemeClr val="accent1"/>
              </a:buClr>
              <a:buSzPct val="150000"/>
              <a:buFont typeface="+mj-lt"/>
              <a:buAutoNum type="arabicPeriod"/>
              <a:defRPr sz="3200"/>
            </a:lvl1pPr>
            <a:lvl3pPr>
              <a:defRPr>
                <a:solidFill>
                  <a:schemeClr val="tx2"/>
                </a:solidFill>
              </a:defRPr>
            </a:lvl3pPr>
          </a:lstStyle>
          <a:p>
            <a:pPr lvl="0"/>
            <a:r>
              <a:rPr kumimoji="1" lang="ja-JP" altLang="en-US" dirty="0"/>
              <a:t>テキスト</a:t>
            </a:r>
            <a:endParaRPr kumimoji="1" lang="en-US" altLang="ja-JP" dirty="0"/>
          </a:p>
        </p:txBody>
      </p:sp>
    </p:spTree>
    <p:extLst>
      <p:ext uri="{BB962C8B-B14F-4D97-AF65-F5344CB8AC3E}">
        <p14:creationId xmlns:p14="http://schemas.microsoft.com/office/powerpoint/2010/main" val="25675783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239" userDrawn="1">
          <p15:clr>
            <a:srgbClr val="FBAE40"/>
          </p15:clr>
        </p15:guide>
        <p15:guide id="2" pos="5759"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左に画像を挿入できるレイアウト - 箇条書き - 2つずつ">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a:xfrm>
            <a:off x="17040441" y="9621956"/>
            <a:ext cx="736472" cy="547603"/>
          </a:xfrm>
          <a:prstGeom prst="rect">
            <a:avLst/>
          </a:prstGeom>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a:xfrm>
            <a:off x="10678846" y="9621839"/>
            <a:ext cx="6171128" cy="547687"/>
          </a:xfrm>
          <a:prstGeom prst="rect">
            <a:avLst/>
          </a:prstGeom>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7675721" y="2110513"/>
            <a:ext cx="9174254" cy="3320981"/>
          </a:xfrm>
        </p:spPr>
        <p:txBody>
          <a:bodyPr anchor="ctr">
            <a:normAutofit/>
          </a:bodyPr>
          <a:lstStyle>
            <a:lvl1pPr marL="457200" indent="-457200" algn="l">
              <a:lnSpc>
                <a:spcPct val="120000"/>
              </a:lnSpc>
              <a:spcBef>
                <a:spcPts val="12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sp>
        <p:nvSpPr>
          <p:cNvPr id="8" name="図プレースホルダー 7"/>
          <p:cNvSpPr>
            <a:spLocks noGrp="1"/>
          </p:cNvSpPr>
          <p:nvPr>
            <p:ph type="pic" sz="quarter" idx="13"/>
          </p:nvPr>
        </p:nvSpPr>
        <p:spPr>
          <a:xfrm>
            <a:off x="1640361" y="2110513"/>
            <a:ext cx="5780817" cy="3320981"/>
          </a:xfrm>
          <a:solidFill>
            <a:schemeClr val="accent1">
              <a:lumMod val="20000"/>
              <a:lumOff val="80000"/>
            </a:schemeClr>
          </a:solidFill>
          <a:effectLst>
            <a:outerShdw dist="127000" dir="2700000" algn="tl" rotWithShape="0">
              <a:schemeClr val="accent1"/>
            </a:outerShdw>
          </a:effectLst>
        </p:spPr>
        <p:txBody>
          <a:bodyPr>
            <a:normAutofit/>
          </a:bodyPr>
          <a:lstStyle>
            <a:lvl1pPr>
              <a:defRPr sz="2400"/>
            </a:lvl1pPr>
          </a:lstStyle>
          <a:p>
            <a:endParaRPr kumimoji="1" lang="ja-JP" altLang="en-US" dirty="0"/>
          </a:p>
        </p:txBody>
      </p:sp>
      <p:sp>
        <p:nvSpPr>
          <p:cNvPr id="10" name="テキスト プレースホルダー 5"/>
          <p:cNvSpPr>
            <a:spLocks noGrp="1"/>
          </p:cNvSpPr>
          <p:nvPr>
            <p:ph type="body" sz="quarter" idx="14" hasCustomPrompt="1"/>
          </p:nvPr>
        </p:nvSpPr>
        <p:spPr>
          <a:xfrm>
            <a:off x="7675721" y="5866118"/>
            <a:ext cx="9174254" cy="3320981"/>
          </a:xfrm>
        </p:spPr>
        <p:txBody>
          <a:bodyPr anchor="ctr">
            <a:normAutofit/>
          </a:bodyPr>
          <a:lstStyle>
            <a:lvl1pPr marL="457200" indent="-457200" algn="l">
              <a:lnSpc>
                <a:spcPct val="120000"/>
              </a:lnSpc>
              <a:spcBef>
                <a:spcPts val="12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sp>
        <p:nvSpPr>
          <p:cNvPr id="11" name="図プレースホルダー 7"/>
          <p:cNvSpPr>
            <a:spLocks noGrp="1"/>
          </p:cNvSpPr>
          <p:nvPr>
            <p:ph type="pic" sz="quarter" idx="15"/>
          </p:nvPr>
        </p:nvSpPr>
        <p:spPr>
          <a:xfrm>
            <a:off x="1640361" y="5866118"/>
            <a:ext cx="5780817" cy="3320981"/>
          </a:xfrm>
          <a:solidFill>
            <a:schemeClr val="accent1">
              <a:lumMod val="20000"/>
              <a:lumOff val="80000"/>
            </a:schemeClr>
          </a:solidFill>
          <a:effectLst>
            <a:outerShdw dist="127000" dir="2700000" algn="tl" rotWithShape="0">
              <a:schemeClr val="accent1"/>
            </a:outerShdw>
          </a:effectLst>
        </p:spPr>
        <p:txBody>
          <a:bodyPr>
            <a:normAutofit/>
          </a:bodyPr>
          <a:lstStyle>
            <a:lvl1pPr>
              <a:defRPr sz="2400"/>
            </a:lvl1pPr>
          </a:lstStyle>
          <a:p>
            <a:endParaRPr kumimoji="1" lang="ja-JP" altLang="en-US" dirty="0"/>
          </a:p>
        </p:txBody>
      </p:sp>
    </p:spTree>
    <p:extLst>
      <p:ext uri="{BB962C8B-B14F-4D97-AF65-F5344CB8AC3E}">
        <p14:creationId xmlns:p14="http://schemas.microsoft.com/office/powerpoint/2010/main" val="119972513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見出しとテキスト - 下">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a:xfrm>
            <a:off x="17040441" y="9621956"/>
            <a:ext cx="736472" cy="547603"/>
          </a:xfrm>
          <a:prstGeom prst="rect">
            <a:avLst/>
          </a:prstGeom>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a:xfrm>
            <a:off x="10678846" y="9621839"/>
            <a:ext cx="6171128" cy="547687"/>
          </a:xfrm>
          <a:prstGeom prst="rect">
            <a:avLst/>
          </a:prstGeom>
        </p:spPr>
        <p:txBody>
          <a:bodyPr/>
          <a:lstStyle/>
          <a:p>
            <a:r>
              <a:rPr kumimoji="1" lang="en-US" altLang="ja-JP" dirty="0" smtClean="0"/>
              <a:t>2</a:t>
            </a:r>
            <a:endParaRPr kumimoji="1" lang="ja-JP" altLang="en-US" dirty="0"/>
          </a:p>
        </p:txBody>
      </p:sp>
      <p:sp>
        <p:nvSpPr>
          <p:cNvPr id="5" name="テキスト プレースホルダー 5"/>
          <p:cNvSpPr>
            <a:spLocks noGrp="1"/>
          </p:cNvSpPr>
          <p:nvPr>
            <p:ph type="body" sz="quarter" idx="12" hasCustomPrompt="1"/>
          </p:nvPr>
        </p:nvSpPr>
        <p:spPr>
          <a:xfrm>
            <a:off x="2628444" y="7458870"/>
            <a:ext cx="13027938" cy="1989931"/>
          </a:xfrm>
        </p:spPr>
        <p:txBody>
          <a:bodyPr anchor="t">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sp>
        <p:nvSpPr>
          <p:cNvPr id="6" name="テキスト プレースホルダー 5"/>
          <p:cNvSpPr>
            <a:spLocks noGrp="1"/>
          </p:cNvSpPr>
          <p:nvPr>
            <p:ph type="body" sz="quarter" idx="13" hasCustomPrompt="1"/>
          </p:nvPr>
        </p:nvSpPr>
        <p:spPr>
          <a:xfrm>
            <a:off x="2628444" y="6533660"/>
            <a:ext cx="13027938" cy="881856"/>
          </a:xfrm>
        </p:spPr>
        <p:txBody>
          <a:bodyPr anchor="b">
            <a:normAutofit/>
          </a:bodyPr>
          <a:lstStyle>
            <a:lvl1pPr marL="0" indent="0" algn="l">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見出しを入力</a:t>
            </a:r>
            <a:endParaRPr kumimoji="1" lang="en-US" altLang="ja-JP" dirty="0"/>
          </a:p>
        </p:txBody>
      </p:sp>
      <p:cxnSp>
        <p:nvCxnSpPr>
          <p:cNvPr id="7" name="直線コネクタ 6"/>
          <p:cNvCxnSpPr/>
          <p:nvPr userDrawn="1"/>
        </p:nvCxnSpPr>
        <p:spPr>
          <a:xfrm>
            <a:off x="2628444" y="6527800"/>
            <a:ext cx="1565638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6783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ヘッダーとフッター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a:xfrm>
            <a:off x="17040441" y="9621956"/>
            <a:ext cx="736472" cy="547603"/>
          </a:xfrm>
          <a:prstGeom prst="rect">
            <a:avLst/>
          </a:prstGeom>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a:xfrm>
            <a:off x="10678846" y="9621839"/>
            <a:ext cx="6171128" cy="547687"/>
          </a:xfrm>
          <a:prstGeom prst="rect">
            <a:avLst/>
          </a:prstGeom>
        </p:spPr>
        <p:txBody>
          <a:bodyPr/>
          <a:lstStyle/>
          <a:p>
            <a:r>
              <a:rPr kumimoji="1" lang="en-US" altLang="ja-JP" dirty="0" smtClean="0"/>
              <a:t>2</a:t>
            </a:r>
            <a:endParaRPr kumimoji="1" lang="ja-JP" altLang="en-US" dirty="0"/>
          </a:p>
        </p:txBody>
      </p:sp>
    </p:spTree>
    <p:extLst>
      <p:ext uri="{BB962C8B-B14F-4D97-AF65-F5344CB8AC3E}">
        <p14:creationId xmlns:p14="http://schemas.microsoft.com/office/powerpoint/2010/main" val="3615351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タイトルスライド - 矩形とサブタイトル">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479196" y="4986296"/>
            <a:ext cx="14240577" cy="1135104"/>
          </a:xfrm>
        </p:spPr>
        <p:txBody>
          <a:bodyPr anchor="t">
            <a:normAutofit/>
          </a:bodyPr>
          <a:lstStyle>
            <a:lvl1pPr algn="l">
              <a:lnSpc>
                <a:spcPct val="100000"/>
              </a:lnSpc>
              <a:defRPr sz="5400">
                <a:solidFill>
                  <a:srgbClr val="009250"/>
                </a:solidFill>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3" name="テキスト プレースホルダー 5"/>
          <p:cNvSpPr>
            <a:spLocks noGrp="1"/>
          </p:cNvSpPr>
          <p:nvPr>
            <p:ph type="body" sz="quarter" idx="12" hasCustomPrompt="1"/>
          </p:nvPr>
        </p:nvSpPr>
        <p:spPr>
          <a:xfrm>
            <a:off x="2628444" y="7924800"/>
            <a:ext cx="13027938" cy="2024856"/>
          </a:xfrm>
        </p:spPr>
        <p:txBody>
          <a:bodyPr anchor="b">
            <a:normAutofit/>
          </a:bodyPr>
          <a:lstStyle>
            <a:lvl1pPr marL="0" indent="0" algn="ctr">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
        <p:nvSpPr>
          <p:cNvPr id="4" name="テキスト プレースホルダー 5"/>
          <p:cNvSpPr>
            <a:spLocks noGrp="1"/>
          </p:cNvSpPr>
          <p:nvPr>
            <p:ph type="body" sz="quarter" idx="13" hasCustomPrompt="1"/>
          </p:nvPr>
        </p:nvSpPr>
        <p:spPr>
          <a:xfrm>
            <a:off x="3504592" y="4152900"/>
            <a:ext cx="12316861" cy="909596"/>
          </a:xfrm>
        </p:spPr>
        <p:txBody>
          <a:bodyPr anchor="b">
            <a:normAutofit/>
          </a:bodyPr>
          <a:lstStyle>
            <a:lvl1pPr marL="0" indent="0" algn="l">
              <a:lnSpc>
                <a:spcPct val="130000"/>
              </a:lnSpc>
              <a:spcBef>
                <a:spcPts val="0"/>
              </a:spcBef>
              <a:buNone/>
              <a:defRPr sz="2800">
                <a:solidFill>
                  <a:schemeClr val="tx1"/>
                </a:solidFill>
              </a:defRPr>
            </a:lvl1pPr>
          </a:lstStyle>
          <a:p>
            <a:pPr lvl="0"/>
            <a:r>
              <a:rPr kumimoji="1" lang="ja-JP" altLang="en-US" dirty="0"/>
              <a:t>サブタイトル</a:t>
            </a:r>
            <a:endParaRPr kumimoji="1" lang="en-US" altLang="ja-JP" dirty="0"/>
          </a:p>
        </p:txBody>
      </p:sp>
      <p:sp>
        <p:nvSpPr>
          <p:cNvPr id="5" name="正方形/長方形 4"/>
          <p:cNvSpPr/>
          <p:nvPr userDrawn="1"/>
        </p:nvSpPr>
        <p:spPr>
          <a:xfrm>
            <a:off x="0" y="4494202"/>
            <a:ext cx="3237938" cy="1297008"/>
          </a:xfrm>
          <a:prstGeom prst="rect">
            <a:avLst/>
          </a:prstGeom>
          <a:solidFill>
            <a:srgbClr val="00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Tree>
    <p:extLst>
      <p:ext uri="{BB962C8B-B14F-4D97-AF65-F5344CB8AC3E}">
        <p14:creationId xmlns:p14="http://schemas.microsoft.com/office/powerpoint/2010/main" val="18979986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左右 - 番号付き箇条書き">
    <p:spTree>
      <p:nvGrpSpPr>
        <p:cNvPr id="1" name=""/>
        <p:cNvGrpSpPr/>
        <p:nvPr/>
      </p:nvGrpSpPr>
      <p:grpSpPr>
        <a:xfrm>
          <a:off x="0" y="0"/>
          <a:ext cx="0" cy="0"/>
          <a:chOff x="0" y="0"/>
          <a:chExt cx="0" cy="0"/>
        </a:xfrm>
      </p:grpSpPr>
      <p:sp>
        <p:nvSpPr>
          <p:cNvPr id="5" name="正方形/長方形 4"/>
          <p:cNvSpPr/>
          <p:nvPr userDrawn="1"/>
        </p:nvSpPr>
        <p:spPr>
          <a:xfrm>
            <a:off x="0" y="1"/>
            <a:ext cx="7575142" cy="10285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a:p>
        </p:txBody>
      </p:sp>
      <p:sp>
        <p:nvSpPr>
          <p:cNvPr id="2" name="タイトル 1"/>
          <p:cNvSpPr>
            <a:spLocks noGrp="1"/>
          </p:cNvSpPr>
          <p:nvPr>
            <p:ph type="title" hasCustomPrompt="1"/>
          </p:nvPr>
        </p:nvSpPr>
        <p:spPr>
          <a:xfrm>
            <a:off x="856195" y="2051163"/>
            <a:ext cx="6109453" cy="6183086"/>
          </a:xfrm>
        </p:spPr>
        <p:txBody>
          <a:bodyPr/>
          <a:lstStyle>
            <a:lvl1pPr algn="ctr">
              <a:defRPr>
                <a:solidFill>
                  <a:schemeClr val="bg1"/>
                </a:solidFill>
              </a:defRPr>
            </a:lvl1pPr>
          </a:lstStyle>
          <a:p>
            <a:r>
              <a:rPr kumimoji="1" lang="ja-JP" altLang="en-US" dirty="0"/>
              <a:t>スライドのタイトル</a:t>
            </a:r>
          </a:p>
        </p:txBody>
      </p:sp>
      <p:sp>
        <p:nvSpPr>
          <p:cNvPr id="3" name="スライド番号プレースホルダー 2"/>
          <p:cNvSpPr>
            <a:spLocks noGrp="1"/>
          </p:cNvSpPr>
          <p:nvPr>
            <p:ph type="sldNum" sz="quarter" idx="10"/>
          </p:nvPr>
        </p:nvSpPr>
        <p:spPr>
          <a:xfrm>
            <a:off x="17040441" y="9621956"/>
            <a:ext cx="736472" cy="547603"/>
          </a:xfrm>
          <a:prstGeom prst="rect">
            <a:avLst/>
          </a:prstGeom>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a:xfrm>
            <a:off x="10678846" y="9621839"/>
            <a:ext cx="6171128" cy="547687"/>
          </a:xfrm>
          <a:prstGeom prst="rect">
            <a:avLst/>
          </a:prstGeom>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8170125" y="1783556"/>
            <a:ext cx="9098877" cy="6718300"/>
          </a:xfrm>
        </p:spPr>
        <p:txBody>
          <a:bodyPr anchor="ctr">
            <a:normAutofit/>
          </a:bodyPr>
          <a:lstStyle>
            <a:lvl1pPr marL="504000" indent="-828000" algn="l">
              <a:lnSpc>
                <a:spcPct val="100000"/>
              </a:lnSpc>
              <a:spcBef>
                <a:spcPts val="4200"/>
              </a:spcBef>
              <a:buClr>
                <a:schemeClr val="accent1"/>
              </a:buClr>
              <a:buSzPct val="150000"/>
              <a:buFont typeface="+mj-lt"/>
              <a:buAutoNum type="arabicPeriod"/>
              <a:defRPr sz="3200"/>
            </a:lvl1pPr>
            <a:lvl3pPr>
              <a:defRPr>
                <a:solidFill>
                  <a:schemeClr val="tx2"/>
                </a:solidFill>
              </a:defRPr>
            </a:lvl3pPr>
          </a:lstStyle>
          <a:p>
            <a:pPr lvl="0"/>
            <a:r>
              <a:rPr kumimoji="1" lang="ja-JP" altLang="en-US" dirty="0"/>
              <a:t>テキスト</a:t>
            </a:r>
            <a:endParaRPr kumimoji="1" lang="en-US" altLang="ja-JP" dirty="0"/>
          </a:p>
        </p:txBody>
      </p:sp>
    </p:spTree>
    <p:extLst>
      <p:ext uri="{BB962C8B-B14F-4D97-AF65-F5344CB8AC3E}">
        <p14:creationId xmlns:p14="http://schemas.microsoft.com/office/powerpoint/2010/main" val="22536169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239" userDrawn="1">
          <p15:clr>
            <a:srgbClr val="FBAE40"/>
          </p15:clr>
        </p15:guide>
        <p15:guide id="2" pos="5759"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左に画像を挿入できるレイアウト - 箇条書き">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a:xfrm>
            <a:off x="17040441" y="9621956"/>
            <a:ext cx="736472" cy="547603"/>
          </a:xfrm>
          <a:prstGeom prst="rect">
            <a:avLst/>
          </a:prstGeom>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a:xfrm>
            <a:off x="10678846" y="9621839"/>
            <a:ext cx="6171128" cy="547687"/>
          </a:xfrm>
          <a:prstGeom prst="rect">
            <a:avLst/>
          </a:prstGeom>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7675721" y="2110512"/>
            <a:ext cx="9174254" cy="6892118"/>
          </a:xfrm>
        </p:spPr>
        <p:txBody>
          <a:bodyPr anchor="ctr">
            <a:normAutofit/>
          </a:bodyPr>
          <a:lstStyle>
            <a:lvl1pPr marL="457200" indent="-457200" algn="l">
              <a:lnSpc>
                <a:spcPct val="120000"/>
              </a:lnSpc>
              <a:spcBef>
                <a:spcPts val="24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sp>
        <p:nvSpPr>
          <p:cNvPr id="8" name="図プレースホルダー 7"/>
          <p:cNvSpPr>
            <a:spLocks noGrp="1"/>
          </p:cNvSpPr>
          <p:nvPr>
            <p:ph type="pic" sz="quarter" idx="13"/>
          </p:nvPr>
        </p:nvSpPr>
        <p:spPr>
          <a:xfrm>
            <a:off x="1645634" y="2110512"/>
            <a:ext cx="5775543" cy="6892119"/>
          </a:xfrm>
          <a:solidFill>
            <a:schemeClr val="accent1">
              <a:lumMod val="20000"/>
              <a:lumOff val="80000"/>
            </a:schemeClr>
          </a:solidFill>
          <a:effectLst>
            <a:outerShdw dist="127000" dir="2700000" algn="tl" rotWithShape="0">
              <a:schemeClr val="accent1"/>
            </a:outerShdw>
          </a:effectLst>
        </p:spPr>
        <p:txBody>
          <a:bodyPr>
            <a:normAutofit/>
          </a:bodyPr>
          <a:lstStyle>
            <a:lvl1pPr>
              <a:defRPr sz="2400"/>
            </a:lvl1pPr>
          </a:lstStyle>
          <a:p>
            <a:endParaRPr kumimoji="1" lang="ja-JP" altLang="en-US" dirty="0"/>
          </a:p>
        </p:txBody>
      </p:sp>
    </p:spTree>
    <p:extLst>
      <p:ext uri="{BB962C8B-B14F-4D97-AF65-F5344CB8AC3E}">
        <p14:creationId xmlns:p14="http://schemas.microsoft.com/office/powerpoint/2010/main" val="2923814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テキスト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a:xfrm>
            <a:off x="17040441" y="9621956"/>
            <a:ext cx="736472" cy="547603"/>
          </a:xfrm>
          <a:prstGeom prst="rect">
            <a:avLst/>
          </a:prstGeom>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a:xfrm>
            <a:off x="10678846" y="9621839"/>
            <a:ext cx="6171128" cy="547687"/>
          </a:xfrm>
          <a:prstGeom prst="rect">
            <a:avLst/>
          </a:prstGeom>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2628444" y="3053556"/>
            <a:ext cx="13027938" cy="4178300"/>
          </a:xfrm>
        </p:spPr>
        <p:txBody>
          <a:bodyPr anchor="ctr">
            <a:normAutofit/>
          </a:bodyPr>
          <a:lstStyle>
            <a:lvl1pPr marL="0" indent="0" algn="ctr">
              <a:lnSpc>
                <a:spcPct val="120000"/>
              </a:lnSpc>
              <a:spcBef>
                <a:spcPts val="0"/>
              </a:spcBef>
              <a:buNone/>
              <a:defRPr sz="3200"/>
            </a:lvl1pPr>
          </a:lstStyle>
          <a:p>
            <a:pPr lvl="0"/>
            <a:r>
              <a:rPr kumimoji="1" lang="ja-JP" altLang="en-US" dirty="0"/>
              <a:t>テキストを入力</a:t>
            </a:r>
            <a:endParaRPr kumimoji="1" lang="en-US" altLang="ja-JP" dirty="0"/>
          </a:p>
        </p:txBody>
      </p:sp>
    </p:spTree>
    <p:extLst>
      <p:ext uri="{BB962C8B-B14F-4D97-AF65-F5344CB8AC3E}">
        <p14:creationId xmlns:p14="http://schemas.microsoft.com/office/powerpoint/2010/main" val="2258688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箇条書き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a:xfrm>
            <a:off x="17040441" y="9621956"/>
            <a:ext cx="736472" cy="547603"/>
          </a:xfrm>
          <a:prstGeom prst="rect">
            <a:avLst/>
          </a:prstGeom>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a:xfrm>
            <a:off x="10678846" y="9621839"/>
            <a:ext cx="6171128" cy="547687"/>
          </a:xfrm>
          <a:prstGeom prst="rect">
            <a:avLst/>
          </a:prstGeom>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2628444" y="4102100"/>
            <a:ext cx="13027938" cy="4583906"/>
          </a:xfrm>
        </p:spPr>
        <p:txBody>
          <a:bodyPr anchor="t">
            <a:normAutofit/>
          </a:bodyPr>
          <a:lstStyle>
            <a:lvl1pPr marL="457200" indent="-457200" algn="l">
              <a:lnSpc>
                <a:spcPct val="120000"/>
              </a:lnSpc>
              <a:spcBef>
                <a:spcPts val="12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cxnSp>
        <p:nvCxnSpPr>
          <p:cNvPr id="7" name="直線コネクタ 6"/>
          <p:cNvCxnSpPr/>
          <p:nvPr userDrawn="1"/>
        </p:nvCxnSpPr>
        <p:spPr>
          <a:xfrm>
            <a:off x="2628444" y="3911600"/>
            <a:ext cx="1565638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0708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テキスト - 下">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
        <p:nvSpPr>
          <p:cNvPr id="5" name="テキスト プレースホルダー 5"/>
          <p:cNvSpPr>
            <a:spLocks noGrp="1"/>
          </p:cNvSpPr>
          <p:nvPr>
            <p:ph type="body" sz="quarter" idx="12" hasCustomPrompt="1"/>
          </p:nvPr>
        </p:nvSpPr>
        <p:spPr>
          <a:xfrm>
            <a:off x="2628444" y="7458870"/>
            <a:ext cx="13027938" cy="1989931"/>
          </a:xfrm>
        </p:spPr>
        <p:txBody>
          <a:bodyPr anchor="t">
            <a:normAutofit/>
          </a:bodyPr>
          <a:lstStyle>
            <a:lvl1pPr marL="0" indent="0" algn="l">
              <a:lnSpc>
                <a:spcPct val="120000"/>
              </a:lnSpc>
              <a:spcBef>
                <a:spcPts val="0"/>
              </a:spcBef>
              <a:buNone/>
              <a:defRPr sz="2800">
                <a:solidFill>
                  <a:schemeClr val="tx1"/>
                </a:solidFill>
              </a:defRPr>
            </a:lvl1pPr>
          </a:lstStyle>
          <a:p>
            <a:pPr lvl="0"/>
            <a:r>
              <a:rPr kumimoji="1" lang="ja-JP" altLang="en-US" dirty="0"/>
              <a:t>テキストを入力</a:t>
            </a:r>
            <a:endParaRPr kumimoji="1" lang="en-US" altLang="ja-JP" dirty="0"/>
          </a:p>
        </p:txBody>
      </p:sp>
      <p:cxnSp>
        <p:nvCxnSpPr>
          <p:cNvPr id="7" name="直線コネクタ 6"/>
          <p:cNvCxnSpPr/>
          <p:nvPr userDrawn="1"/>
        </p:nvCxnSpPr>
        <p:spPr>
          <a:xfrm>
            <a:off x="2628444" y="7306469"/>
            <a:ext cx="1565638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06218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箇条書きスライド - 画面いっぱ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a:xfrm>
            <a:off x="17040441" y="9621956"/>
            <a:ext cx="736472" cy="547603"/>
          </a:xfrm>
          <a:prstGeom prst="rect">
            <a:avLst/>
          </a:prstGeom>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a:xfrm>
            <a:off x="10678846" y="9621839"/>
            <a:ext cx="6171128" cy="547687"/>
          </a:xfrm>
          <a:prstGeom prst="rect">
            <a:avLst/>
          </a:prstGeom>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2628444" y="1549400"/>
            <a:ext cx="13027938" cy="8072438"/>
          </a:xfrm>
        </p:spPr>
        <p:txBody>
          <a:bodyPr anchor="ctr">
            <a:normAutofit/>
          </a:bodyPr>
          <a:lstStyle>
            <a:lvl1pPr marL="457200" indent="-457200" algn="l">
              <a:lnSpc>
                <a:spcPct val="120000"/>
              </a:lnSpc>
              <a:spcBef>
                <a:spcPts val="24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spTree>
    <p:extLst>
      <p:ext uri="{BB962C8B-B14F-4D97-AF65-F5344CB8AC3E}">
        <p14:creationId xmlns:p14="http://schemas.microsoft.com/office/powerpoint/2010/main" val="271455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タイトルスライド - 矩形とサブタイトル">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479196" y="4986296"/>
            <a:ext cx="14240577" cy="1135104"/>
          </a:xfrm>
        </p:spPr>
        <p:txBody>
          <a:bodyPr anchor="t">
            <a:normAutofit/>
          </a:bodyPr>
          <a:lstStyle>
            <a:lvl1pPr algn="l">
              <a:lnSpc>
                <a:spcPct val="100000"/>
              </a:lnSpc>
              <a:defRPr sz="5400">
                <a:solidFill>
                  <a:srgbClr val="009250"/>
                </a:solidFill>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kumimoji="1" lang="ja-JP" altLang="en-US" dirty="0"/>
              <a:t>プレゼンテーションタイトル</a:t>
            </a:r>
          </a:p>
        </p:txBody>
      </p:sp>
      <p:sp>
        <p:nvSpPr>
          <p:cNvPr id="3" name="テキスト プレースホルダー 5"/>
          <p:cNvSpPr>
            <a:spLocks noGrp="1"/>
          </p:cNvSpPr>
          <p:nvPr>
            <p:ph type="body" sz="quarter" idx="12" hasCustomPrompt="1"/>
          </p:nvPr>
        </p:nvSpPr>
        <p:spPr>
          <a:xfrm>
            <a:off x="2628444" y="7924800"/>
            <a:ext cx="13027938" cy="2024856"/>
          </a:xfrm>
        </p:spPr>
        <p:txBody>
          <a:bodyPr anchor="b">
            <a:normAutofit/>
          </a:bodyPr>
          <a:lstStyle>
            <a:lvl1pPr marL="0" indent="0" algn="ctr">
              <a:lnSpc>
                <a:spcPct val="130000"/>
              </a:lnSpc>
              <a:spcBef>
                <a:spcPts val="0"/>
              </a:spcBef>
              <a:buNone/>
              <a:defRPr sz="2400">
                <a:solidFill>
                  <a:schemeClr val="tx2"/>
                </a:solidFill>
              </a:defRPr>
            </a:lvl1pPr>
          </a:lstStyle>
          <a:p>
            <a:pPr lvl="0"/>
            <a:r>
              <a:rPr kumimoji="1" lang="ja-JP" altLang="en-US" dirty="0"/>
              <a:t>テキストを入力</a:t>
            </a:r>
            <a:endParaRPr kumimoji="1" lang="en-US" altLang="ja-JP" dirty="0"/>
          </a:p>
        </p:txBody>
      </p:sp>
      <p:sp>
        <p:nvSpPr>
          <p:cNvPr id="4" name="テキスト プレースホルダー 5"/>
          <p:cNvSpPr>
            <a:spLocks noGrp="1"/>
          </p:cNvSpPr>
          <p:nvPr>
            <p:ph type="body" sz="quarter" idx="13" hasCustomPrompt="1"/>
          </p:nvPr>
        </p:nvSpPr>
        <p:spPr>
          <a:xfrm>
            <a:off x="3504592" y="4152900"/>
            <a:ext cx="12316861" cy="909596"/>
          </a:xfrm>
        </p:spPr>
        <p:txBody>
          <a:bodyPr anchor="b">
            <a:normAutofit/>
          </a:bodyPr>
          <a:lstStyle>
            <a:lvl1pPr marL="0" indent="0" algn="l">
              <a:lnSpc>
                <a:spcPct val="130000"/>
              </a:lnSpc>
              <a:spcBef>
                <a:spcPts val="0"/>
              </a:spcBef>
              <a:buNone/>
              <a:defRPr sz="2800">
                <a:solidFill>
                  <a:schemeClr val="tx1"/>
                </a:solidFill>
              </a:defRPr>
            </a:lvl1pPr>
          </a:lstStyle>
          <a:p>
            <a:pPr lvl="0"/>
            <a:r>
              <a:rPr kumimoji="1" lang="ja-JP" altLang="en-US" dirty="0"/>
              <a:t>サブタイトル</a:t>
            </a:r>
            <a:endParaRPr kumimoji="1" lang="en-US" altLang="ja-JP" dirty="0"/>
          </a:p>
        </p:txBody>
      </p:sp>
      <p:sp>
        <p:nvSpPr>
          <p:cNvPr id="5" name="正方形/長方形 4"/>
          <p:cNvSpPr/>
          <p:nvPr userDrawn="1"/>
        </p:nvSpPr>
        <p:spPr>
          <a:xfrm>
            <a:off x="0" y="4494202"/>
            <a:ext cx="3237938" cy="1297008"/>
          </a:xfrm>
          <a:prstGeom prst="rect">
            <a:avLst/>
          </a:prstGeom>
          <a:solidFill>
            <a:srgbClr val="009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Tree>
    <p:extLst>
      <p:ext uri="{BB962C8B-B14F-4D97-AF65-F5344CB8AC3E}">
        <p14:creationId xmlns:p14="http://schemas.microsoft.com/office/powerpoint/2010/main" val="18039635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左右 - 番号付き箇条書き">
    <p:spTree>
      <p:nvGrpSpPr>
        <p:cNvPr id="1" name=""/>
        <p:cNvGrpSpPr/>
        <p:nvPr/>
      </p:nvGrpSpPr>
      <p:grpSpPr>
        <a:xfrm>
          <a:off x="0" y="0"/>
          <a:ext cx="0" cy="0"/>
          <a:chOff x="0" y="0"/>
          <a:chExt cx="0" cy="0"/>
        </a:xfrm>
      </p:grpSpPr>
      <p:sp>
        <p:nvSpPr>
          <p:cNvPr id="5" name="正方形/長方形 4"/>
          <p:cNvSpPr/>
          <p:nvPr userDrawn="1"/>
        </p:nvSpPr>
        <p:spPr>
          <a:xfrm>
            <a:off x="0" y="1"/>
            <a:ext cx="7575142" cy="10285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0" dirty="0"/>
          </a:p>
        </p:txBody>
      </p:sp>
      <p:sp>
        <p:nvSpPr>
          <p:cNvPr id="2" name="タイトル 1"/>
          <p:cNvSpPr>
            <a:spLocks noGrp="1"/>
          </p:cNvSpPr>
          <p:nvPr>
            <p:ph type="title" hasCustomPrompt="1"/>
          </p:nvPr>
        </p:nvSpPr>
        <p:spPr>
          <a:xfrm>
            <a:off x="856195" y="2051163"/>
            <a:ext cx="6109453" cy="6183086"/>
          </a:xfrm>
        </p:spPr>
        <p:txBody>
          <a:bodyPr/>
          <a:lstStyle>
            <a:lvl1pPr algn="ctr">
              <a:defRPr>
                <a:solidFill>
                  <a:schemeClr val="bg1"/>
                </a:solidFill>
              </a:defRPr>
            </a:lvl1pPr>
          </a:lstStyle>
          <a:p>
            <a:r>
              <a:rPr kumimoji="1" lang="ja-JP" altLang="en-US" dirty="0"/>
              <a:t>スライドのタイトル</a:t>
            </a:r>
          </a:p>
        </p:txBody>
      </p:sp>
      <p:sp>
        <p:nvSpPr>
          <p:cNvPr id="3" name="スライド番号プレースホルダー 2"/>
          <p:cNvSpPr>
            <a:spLocks noGrp="1"/>
          </p:cNvSpPr>
          <p:nvPr>
            <p:ph type="sldNum" sz="quarter" idx="10"/>
          </p:nvPr>
        </p:nvSpPr>
        <p:spPr>
          <a:xfrm>
            <a:off x="12913657" y="9533055"/>
            <a:ext cx="4114086" cy="547603"/>
          </a:xfrm>
          <a:prstGeom prst="rect">
            <a:avLst/>
          </a:prstGeom>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a:xfrm>
            <a:off x="6056849" y="9533055"/>
            <a:ext cx="6171128" cy="547603"/>
          </a:xfrm>
          <a:prstGeom prst="rect">
            <a:avLst/>
          </a:prstGeom>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8170125" y="1783556"/>
            <a:ext cx="9098877" cy="6718300"/>
          </a:xfrm>
        </p:spPr>
        <p:txBody>
          <a:bodyPr anchor="ctr">
            <a:normAutofit/>
          </a:bodyPr>
          <a:lstStyle>
            <a:lvl1pPr marL="504000" indent="-828000" algn="l">
              <a:lnSpc>
                <a:spcPct val="100000"/>
              </a:lnSpc>
              <a:spcBef>
                <a:spcPts val="4200"/>
              </a:spcBef>
              <a:buClr>
                <a:schemeClr val="accent1"/>
              </a:buClr>
              <a:buSzPct val="150000"/>
              <a:buFont typeface="+mj-lt"/>
              <a:buAutoNum type="arabicPeriod"/>
              <a:defRPr sz="3200"/>
            </a:lvl1pPr>
            <a:lvl3pPr>
              <a:defRPr>
                <a:solidFill>
                  <a:schemeClr val="tx2"/>
                </a:solidFill>
              </a:defRPr>
            </a:lvl3pPr>
          </a:lstStyle>
          <a:p>
            <a:pPr lvl="0"/>
            <a:r>
              <a:rPr kumimoji="1" lang="ja-JP" altLang="en-US" dirty="0"/>
              <a:t>テキスト</a:t>
            </a:r>
            <a:endParaRPr kumimoji="1" lang="en-US" altLang="ja-JP" dirty="0"/>
          </a:p>
        </p:txBody>
      </p:sp>
    </p:spTree>
    <p:extLst>
      <p:ext uri="{BB962C8B-B14F-4D97-AF65-F5344CB8AC3E}">
        <p14:creationId xmlns:p14="http://schemas.microsoft.com/office/powerpoint/2010/main" val="522800458"/>
      </p:ext>
    </p:extLst>
  </p:cSld>
  <p:clrMapOvr>
    <a:masterClrMapping/>
  </p:clrMapOvr>
  <p:extLst mod="1">
    <p:ext uri="{DCECCB84-F9BA-43D5-87BE-67443E8EF086}">
      <p15:sldGuideLst xmlns:p15="http://schemas.microsoft.com/office/powerpoint/2012/main">
        <p15:guide id="1" orient="horz" pos="3239">
          <p15:clr>
            <a:srgbClr val="FBAE40"/>
          </p15:clr>
        </p15:guide>
        <p15:guide id="2" pos="5759">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左に画像を挿入できるレイアウト - 箇条書き">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a:xfrm>
            <a:off x="12913657" y="9533055"/>
            <a:ext cx="4114086" cy="547603"/>
          </a:xfrm>
          <a:prstGeom prst="rect">
            <a:avLst/>
          </a:prstGeom>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a:xfrm>
            <a:off x="6056849" y="9533055"/>
            <a:ext cx="6171128" cy="547603"/>
          </a:xfrm>
          <a:prstGeom prst="rect">
            <a:avLst/>
          </a:prstGeom>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7675721" y="2110512"/>
            <a:ext cx="9174254" cy="6892118"/>
          </a:xfrm>
        </p:spPr>
        <p:txBody>
          <a:bodyPr anchor="ctr">
            <a:normAutofit/>
          </a:bodyPr>
          <a:lstStyle>
            <a:lvl1pPr marL="457200" indent="-457200" algn="l">
              <a:lnSpc>
                <a:spcPct val="120000"/>
              </a:lnSpc>
              <a:spcBef>
                <a:spcPts val="24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sp>
        <p:nvSpPr>
          <p:cNvPr id="8" name="図プレースホルダー 7"/>
          <p:cNvSpPr>
            <a:spLocks noGrp="1"/>
          </p:cNvSpPr>
          <p:nvPr>
            <p:ph type="pic" sz="quarter" idx="13"/>
          </p:nvPr>
        </p:nvSpPr>
        <p:spPr>
          <a:xfrm>
            <a:off x="1645634" y="2110512"/>
            <a:ext cx="5775543" cy="6892119"/>
          </a:xfrm>
          <a:solidFill>
            <a:schemeClr val="accent1">
              <a:lumMod val="20000"/>
              <a:lumOff val="80000"/>
            </a:schemeClr>
          </a:solidFill>
          <a:effectLst>
            <a:outerShdw dist="127000" dir="2700000" algn="tl" rotWithShape="0">
              <a:schemeClr val="accent1"/>
            </a:outerShdw>
          </a:effectLst>
        </p:spPr>
        <p:txBody>
          <a:bodyPr>
            <a:normAutofit/>
          </a:bodyPr>
          <a:lstStyle>
            <a:lvl1pPr>
              <a:defRPr sz="2400"/>
            </a:lvl1pPr>
          </a:lstStyle>
          <a:p>
            <a:endParaRPr kumimoji="1" lang="ja-JP" altLang="en-US" dirty="0"/>
          </a:p>
        </p:txBody>
      </p:sp>
    </p:spTree>
    <p:extLst>
      <p:ext uri="{BB962C8B-B14F-4D97-AF65-F5344CB8AC3E}">
        <p14:creationId xmlns:p14="http://schemas.microsoft.com/office/powerpoint/2010/main" val="39947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箇条書き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2628444" y="4102100"/>
            <a:ext cx="13027938" cy="4583906"/>
          </a:xfrm>
        </p:spPr>
        <p:txBody>
          <a:bodyPr anchor="t">
            <a:normAutofit/>
          </a:bodyPr>
          <a:lstStyle>
            <a:lvl1pPr marL="457200" indent="-457200" algn="l">
              <a:lnSpc>
                <a:spcPct val="120000"/>
              </a:lnSpc>
              <a:spcBef>
                <a:spcPts val="12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cxnSp>
        <p:nvCxnSpPr>
          <p:cNvPr id="7" name="直線コネクタ 6"/>
          <p:cNvCxnSpPr/>
          <p:nvPr userDrawn="1"/>
        </p:nvCxnSpPr>
        <p:spPr>
          <a:xfrm>
            <a:off x="2628444" y="3911600"/>
            <a:ext cx="1565638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0240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箇条書きスライド - 上が広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2628444" y="5689600"/>
            <a:ext cx="13027938" cy="3403600"/>
          </a:xfrm>
        </p:spPr>
        <p:txBody>
          <a:bodyPr anchor="t">
            <a:normAutofit/>
          </a:bodyPr>
          <a:lstStyle>
            <a:lvl1pPr marL="457200" indent="-457200" algn="l">
              <a:lnSpc>
                <a:spcPct val="120000"/>
              </a:lnSpc>
              <a:spcBef>
                <a:spcPts val="1200"/>
              </a:spcBef>
              <a:buClr>
                <a:schemeClr val="accent1"/>
              </a:buClr>
              <a:buFont typeface="Wingdings" panose="05000000000000000000" pitchFamily="2" charset="2"/>
              <a:buChar char="n"/>
              <a:defRPr sz="32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cxnSp>
        <p:nvCxnSpPr>
          <p:cNvPr id="7" name="直線コネクタ 6"/>
          <p:cNvCxnSpPr/>
          <p:nvPr userDrawn="1"/>
        </p:nvCxnSpPr>
        <p:spPr>
          <a:xfrm>
            <a:off x="2628444" y="5499100"/>
            <a:ext cx="1565638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009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箇条書きスライド - 見出しあり">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スライドのタイトル</a:t>
            </a:r>
          </a:p>
        </p:txBody>
      </p:sp>
      <p:sp>
        <p:nvSpPr>
          <p:cNvPr id="3" name="スライド番号プレースホルダー 2"/>
          <p:cNvSpPr>
            <a:spLocks noGrp="1"/>
          </p:cNvSpPr>
          <p:nvPr>
            <p:ph type="sldNum" sz="quarter" idx="10"/>
          </p:nvPr>
        </p:nvSpPr>
        <p:spPr/>
        <p:txBody>
          <a:bodyPr/>
          <a:lstStyle/>
          <a:p>
            <a:fld id="{D28C7C6D-0F52-4FBA-8358-35C6083C2133}" type="slidenum">
              <a:rPr kumimoji="1" lang="ja-JP" altLang="en-US" smtClean="0"/>
              <a:pPr/>
              <a:t>‹#›</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2</a:t>
            </a:r>
            <a:endParaRPr kumimoji="1" lang="ja-JP" altLang="en-US" dirty="0"/>
          </a:p>
        </p:txBody>
      </p:sp>
      <p:sp>
        <p:nvSpPr>
          <p:cNvPr id="6" name="テキスト プレースホルダー 5"/>
          <p:cNvSpPr>
            <a:spLocks noGrp="1"/>
          </p:cNvSpPr>
          <p:nvPr>
            <p:ph type="body" sz="quarter" idx="12" hasCustomPrompt="1"/>
          </p:nvPr>
        </p:nvSpPr>
        <p:spPr>
          <a:xfrm>
            <a:off x="2628444" y="3259137"/>
            <a:ext cx="13027938" cy="2336800"/>
          </a:xfrm>
        </p:spPr>
        <p:txBody>
          <a:bodyPr anchor="t">
            <a:normAutofit/>
          </a:bodyPr>
          <a:lstStyle>
            <a:lvl1pPr marL="457200" indent="-457200" algn="l">
              <a:lnSpc>
                <a:spcPct val="120000"/>
              </a:lnSpc>
              <a:spcBef>
                <a:spcPts val="1200"/>
              </a:spcBef>
              <a:buClr>
                <a:schemeClr val="accent1"/>
              </a:buClr>
              <a:buFont typeface="Wingdings" panose="05000000000000000000" pitchFamily="2" charset="2"/>
              <a:buChar char="n"/>
              <a:defRPr sz="28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cxnSp>
        <p:nvCxnSpPr>
          <p:cNvPr id="7" name="直線コネクタ 6"/>
          <p:cNvCxnSpPr/>
          <p:nvPr userDrawn="1"/>
        </p:nvCxnSpPr>
        <p:spPr>
          <a:xfrm>
            <a:off x="2628444" y="3170237"/>
            <a:ext cx="1565638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プレースホルダー 5"/>
          <p:cNvSpPr>
            <a:spLocks noGrp="1"/>
          </p:cNvSpPr>
          <p:nvPr>
            <p:ph type="body" sz="quarter" idx="13" hasCustomPrompt="1"/>
          </p:nvPr>
        </p:nvSpPr>
        <p:spPr>
          <a:xfrm>
            <a:off x="2628444" y="2204150"/>
            <a:ext cx="13027938" cy="881856"/>
          </a:xfrm>
        </p:spPr>
        <p:txBody>
          <a:bodyPr anchor="b">
            <a:normAutofit/>
          </a:bodyPr>
          <a:lstStyle>
            <a:lvl1pPr marL="0" indent="0" algn="l">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見出しを入力</a:t>
            </a:r>
            <a:endParaRPr kumimoji="1" lang="en-US" altLang="ja-JP" dirty="0"/>
          </a:p>
        </p:txBody>
      </p:sp>
      <p:sp>
        <p:nvSpPr>
          <p:cNvPr id="9" name="テキスト プレースホルダー 5"/>
          <p:cNvSpPr>
            <a:spLocks noGrp="1"/>
          </p:cNvSpPr>
          <p:nvPr>
            <p:ph type="body" sz="quarter" idx="14" hasCustomPrompt="1"/>
          </p:nvPr>
        </p:nvSpPr>
        <p:spPr>
          <a:xfrm>
            <a:off x="2628444" y="6821092"/>
            <a:ext cx="13027938" cy="2336800"/>
          </a:xfrm>
        </p:spPr>
        <p:txBody>
          <a:bodyPr anchor="t">
            <a:normAutofit/>
          </a:bodyPr>
          <a:lstStyle>
            <a:lvl1pPr marL="457200" indent="-457200" algn="l">
              <a:lnSpc>
                <a:spcPct val="120000"/>
              </a:lnSpc>
              <a:spcBef>
                <a:spcPts val="1200"/>
              </a:spcBef>
              <a:buClr>
                <a:schemeClr val="accent1"/>
              </a:buClr>
              <a:buFont typeface="Wingdings" panose="05000000000000000000" pitchFamily="2" charset="2"/>
              <a:buChar char="n"/>
              <a:defRPr sz="2800"/>
            </a:lvl1pPr>
            <a:lvl2pPr>
              <a:lnSpc>
                <a:spcPct val="120000"/>
              </a:lnSpc>
              <a:defRPr/>
            </a:lvl2pPr>
            <a:lvl3pPr>
              <a:lnSpc>
                <a:spcPct val="120000"/>
              </a:lnSpc>
              <a:defRPr>
                <a:solidFill>
                  <a:schemeClr val="tx2"/>
                </a:solidFill>
              </a:defRPr>
            </a:lvl3pPr>
          </a:lstStyle>
          <a:p>
            <a:pPr lvl="0"/>
            <a:r>
              <a:rPr kumimoji="1" lang="ja-JP" altLang="en-US" dirty="0"/>
              <a:t>第</a:t>
            </a:r>
            <a:r>
              <a:rPr kumimoji="1" lang="en-US" altLang="ja-JP" dirty="0"/>
              <a:t>1</a:t>
            </a:r>
            <a:r>
              <a:rPr kumimoji="1" lang="ja-JP" altLang="en-US" dirty="0"/>
              <a:t>レベル</a:t>
            </a:r>
            <a:endParaRPr kumimoji="1" lang="en-US" altLang="ja-JP" dirty="0"/>
          </a:p>
          <a:p>
            <a:pPr lvl="1"/>
            <a:r>
              <a:rPr kumimoji="1" lang="ja-JP" altLang="en-US" dirty="0"/>
              <a:t>第</a:t>
            </a:r>
            <a:r>
              <a:rPr kumimoji="1" lang="en-US" altLang="ja-JP" dirty="0"/>
              <a:t>2</a:t>
            </a:r>
            <a:r>
              <a:rPr kumimoji="1" lang="ja-JP" altLang="en-US" dirty="0"/>
              <a:t>レベル</a:t>
            </a:r>
            <a:endParaRPr kumimoji="1" lang="en-US" altLang="ja-JP" dirty="0"/>
          </a:p>
          <a:p>
            <a:pPr lvl="2"/>
            <a:r>
              <a:rPr kumimoji="1" lang="ja-JP" altLang="en-US" dirty="0"/>
              <a:t>第</a:t>
            </a:r>
            <a:r>
              <a:rPr kumimoji="1" lang="en-US" altLang="ja-JP" dirty="0"/>
              <a:t>3</a:t>
            </a:r>
            <a:r>
              <a:rPr kumimoji="1" lang="ja-JP" altLang="en-US" dirty="0"/>
              <a:t>レベル</a:t>
            </a:r>
            <a:endParaRPr kumimoji="1" lang="en-US" altLang="ja-JP" dirty="0"/>
          </a:p>
        </p:txBody>
      </p:sp>
      <p:cxnSp>
        <p:nvCxnSpPr>
          <p:cNvPr id="10" name="直線コネクタ 9"/>
          <p:cNvCxnSpPr/>
          <p:nvPr userDrawn="1"/>
        </p:nvCxnSpPr>
        <p:spPr>
          <a:xfrm>
            <a:off x="2628444" y="6749656"/>
            <a:ext cx="15656381"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テキスト プレースホルダー 5"/>
          <p:cNvSpPr>
            <a:spLocks noGrp="1"/>
          </p:cNvSpPr>
          <p:nvPr>
            <p:ph type="body" sz="quarter" idx="15" hasCustomPrompt="1"/>
          </p:nvPr>
        </p:nvSpPr>
        <p:spPr>
          <a:xfrm>
            <a:off x="2628444" y="5780619"/>
            <a:ext cx="13027938" cy="881856"/>
          </a:xfrm>
        </p:spPr>
        <p:txBody>
          <a:bodyPr anchor="b">
            <a:normAutofit/>
          </a:bodyPr>
          <a:lstStyle>
            <a:lvl1pPr marL="0" indent="0" algn="l">
              <a:lnSpc>
                <a:spcPct val="100000"/>
              </a:lnSpc>
              <a:spcBef>
                <a:spcPts val="0"/>
              </a:spcBef>
              <a:buNone/>
              <a:defRPr sz="3600">
                <a:solidFill>
                  <a:schemeClr val="accent1"/>
                </a:solidFill>
                <a:latin typeface="+mn-ea"/>
                <a:ea typeface="+mn-ea"/>
                <a:cs typeface="Spica Neue P Bold" panose="02000803000000000000" pitchFamily="2" charset="-128"/>
              </a:defRPr>
            </a:lvl1pPr>
          </a:lstStyle>
          <a:p>
            <a:pPr lvl="0"/>
            <a:r>
              <a:rPr kumimoji="1" lang="ja-JP" altLang="en-US" dirty="0"/>
              <a:t>見出しを入力</a:t>
            </a:r>
            <a:endParaRPr kumimoji="1" lang="en-US" altLang="ja-JP" dirty="0"/>
          </a:p>
        </p:txBody>
      </p:sp>
    </p:spTree>
    <p:extLst>
      <p:ext uri="{BB962C8B-B14F-4D97-AF65-F5344CB8AC3E}">
        <p14:creationId xmlns:p14="http://schemas.microsoft.com/office/powerpoint/2010/main" val="81640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theme" Target="../theme/theme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6939" y="471404"/>
            <a:ext cx="16684903" cy="1077996"/>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926939" y="1981200"/>
            <a:ext cx="16672205" cy="7404100"/>
          </a:xfrm>
          <a:prstGeom prst="rect">
            <a:avLst/>
          </a:prstGeom>
        </p:spPr>
        <p:txBody>
          <a:bodyPr vert="horz" lIns="91440" tIns="45720" rIns="91440" bIns="45720" rtlCol="0">
            <a:normAutofit/>
          </a:bodyPr>
          <a:lstStyle/>
          <a:p>
            <a:pPr lvl="0"/>
            <a:r>
              <a:rPr lang="ja-JP" altLang="en-US" dirty="0"/>
              <a:t>マスター テキストの書式設定</a:t>
            </a:r>
          </a:p>
        </p:txBody>
      </p:sp>
      <p:sp>
        <p:nvSpPr>
          <p:cNvPr id="7" name="正方形/長方形 6"/>
          <p:cNvSpPr/>
          <p:nvPr userDrawn="1"/>
        </p:nvSpPr>
        <p:spPr>
          <a:xfrm>
            <a:off x="17040441" y="9533055"/>
            <a:ext cx="736472" cy="7523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6" name="Slide Number Placeholder 5"/>
          <p:cNvSpPr>
            <a:spLocks noGrp="1"/>
          </p:cNvSpPr>
          <p:nvPr>
            <p:ph type="sldNum" sz="quarter" idx="4"/>
          </p:nvPr>
        </p:nvSpPr>
        <p:spPr>
          <a:xfrm>
            <a:off x="17040441" y="9621956"/>
            <a:ext cx="736472" cy="547603"/>
          </a:xfrm>
          <a:prstGeom prst="rect">
            <a:avLst/>
          </a:prstGeom>
        </p:spPr>
        <p:txBody>
          <a:bodyPr vert="horz" lIns="91440" tIns="45720" rIns="91440" bIns="45720" rtlCol="0" anchor="ctr"/>
          <a:lstStyle>
            <a:lvl1pPr algn="ctr">
              <a:defRPr sz="2000">
                <a:solidFill>
                  <a:schemeClr val="bg1"/>
                </a:solidFill>
                <a:latin typeface="+mn-lt"/>
              </a:defRPr>
            </a:lvl1pPr>
          </a:lstStyle>
          <a:p>
            <a:fld id="{D28C7C6D-0F52-4FBA-8358-35C6083C2133}" type="slidenum">
              <a:rPr kumimoji="1" lang="ja-JP" altLang="en-US" smtClean="0"/>
              <a:pPr/>
              <a:t>‹#›</a:t>
            </a:fld>
            <a:endParaRPr kumimoji="1" lang="ja-JP" altLang="en-US" dirty="0"/>
          </a:p>
        </p:txBody>
      </p:sp>
      <p:sp>
        <p:nvSpPr>
          <p:cNvPr id="8" name="フッター プレースホルダー 7"/>
          <p:cNvSpPr>
            <a:spLocks noGrp="1"/>
          </p:cNvSpPr>
          <p:nvPr>
            <p:ph type="ftr" sz="quarter" idx="3"/>
          </p:nvPr>
        </p:nvSpPr>
        <p:spPr>
          <a:xfrm>
            <a:off x="10678846" y="9621839"/>
            <a:ext cx="6171128" cy="547687"/>
          </a:xfrm>
          <a:prstGeom prst="rect">
            <a:avLst/>
          </a:prstGeom>
        </p:spPr>
        <p:txBody>
          <a:bodyPr vert="horz" lIns="91440" tIns="45720" rIns="91440" bIns="45720" rtlCol="0" anchor="ctr"/>
          <a:lstStyle>
            <a:lvl1pPr algn="r">
              <a:defRPr sz="1400">
                <a:solidFill>
                  <a:schemeClr val="tx1">
                    <a:tint val="75000"/>
                  </a:schemeClr>
                </a:solidFill>
              </a:defRPr>
            </a:lvl1pPr>
          </a:lstStyle>
          <a:p>
            <a:r>
              <a:rPr kumimoji="1" lang="en-US" altLang="ja-JP" dirty="0" smtClean="0"/>
              <a:t>2</a:t>
            </a:r>
            <a:endParaRPr kumimoji="1" lang="ja-JP" altLang="en-US" dirty="0"/>
          </a:p>
        </p:txBody>
      </p:sp>
      <p:sp>
        <p:nvSpPr>
          <p:cNvPr id="10" name="正方形/長方形 9"/>
          <p:cNvSpPr/>
          <p:nvPr userDrawn="1"/>
        </p:nvSpPr>
        <p:spPr>
          <a:xfrm>
            <a:off x="-12698" y="589932"/>
            <a:ext cx="736472" cy="7523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Tree>
    <p:extLst>
      <p:ext uri="{BB962C8B-B14F-4D97-AF65-F5344CB8AC3E}">
        <p14:creationId xmlns:p14="http://schemas.microsoft.com/office/powerpoint/2010/main" val="45561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0" r:id="rId4"/>
    <p:sldLayoutId id="2147483691" r:id="rId5"/>
    <p:sldLayoutId id="2147483670" r:id="rId6"/>
    <p:sldLayoutId id="2147483671" r:id="rId7"/>
    <p:sldLayoutId id="2147483674" r:id="rId8"/>
    <p:sldLayoutId id="2147483673" r:id="rId9"/>
    <p:sldLayoutId id="2147483687" r:id="rId10"/>
    <p:sldLayoutId id="2147483688" r:id="rId11"/>
    <p:sldLayoutId id="2147483689" r:id="rId12"/>
    <p:sldLayoutId id="2147483672" r:id="rId13"/>
    <p:sldLayoutId id="2147483679" r:id="rId14"/>
    <p:sldLayoutId id="2147483693" r:id="rId15"/>
    <p:sldLayoutId id="2147483680" r:id="rId16"/>
    <p:sldLayoutId id="2147483729" r:id="rId17"/>
    <p:sldLayoutId id="2147483730" r:id="rId18"/>
    <p:sldLayoutId id="2147483808" r:id="rId19"/>
    <p:sldLayoutId id="2147483809" r:id="rId20"/>
    <p:sldLayoutId id="2147483810" r:id="rId21"/>
    <p:sldLayoutId id="2147483823" r:id="rId22"/>
    <p:sldLayoutId id="2147483824" r:id="rId23"/>
    <p:sldLayoutId id="2147483825" r:id="rId24"/>
  </p:sldLayoutIdLst>
  <p:hf hdr="0" ftr="0" dt="0"/>
  <p:txStyles>
    <p:titleStyle>
      <a:lvl1pPr algn="l" defTabSz="1371417" rtl="0" eaLnBrk="1" latinLnBrk="0" hangingPunct="1">
        <a:lnSpc>
          <a:spcPct val="90000"/>
        </a:lnSpc>
        <a:spcBef>
          <a:spcPct val="0"/>
        </a:spcBef>
        <a:buNone/>
        <a:defRPr kumimoji="1" sz="4800" kern="1200">
          <a:solidFill>
            <a:schemeClr val="accent1"/>
          </a:solidFill>
          <a:latin typeface="+mj-lt"/>
          <a:ea typeface="+mj-ea"/>
          <a:cs typeface="+mj-cs"/>
        </a:defRPr>
      </a:lvl1pPr>
    </p:titleStyle>
    <p:bodyStyle>
      <a:lvl1pPr marL="0" indent="0" algn="l" defTabSz="1371417" rtl="0" eaLnBrk="1" latinLnBrk="0" hangingPunct="1">
        <a:lnSpc>
          <a:spcPct val="90000"/>
        </a:lnSpc>
        <a:spcBef>
          <a:spcPts val="1500"/>
        </a:spcBef>
        <a:buFont typeface="Wingdings" panose="05000000000000000000" pitchFamily="2" charset="2"/>
        <a:buNone/>
        <a:defRPr kumimoji="1" sz="3600" kern="1200">
          <a:solidFill>
            <a:schemeClr val="tx1"/>
          </a:solidFill>
          <a:latin typeface="+mn-lt"/>
          <a:ea typeface="+mn-ea"/>
          <a:cs typeface="+mn-cs"/>
        </a:defRPr>
      </a:lvl1pPr>
      <a:lvl2pPr marL="900000" indent="-342854" algn="l" defTabSz="1371417" rtl="0" eaLnBrk="1" latinLnBrk="0" hangingPunct="1">
        <a:lnSpc>
          <a:spcPct val="9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90000"/>
        </a:lnSpc>
        <a:spcBef>
          <a:spcPts val="1200"/>
        </a:spcBef>
        <a:buFont typeface="Wingdings" panose="05000000000000000000" pitchFamily="2" charset="2"/>
        <a:buChar char="l"/>
        <a:defRPr kumimoji="1" sz="24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p:bodyStyle>
    <p:otherStyle>
      <a:defPPr>
        <a:defRPr lang="en-US"/>
      </a:defPPr>
      <a:lvl1pPr marL="0" algn="l" defTabSz="1371417" rtl="0" eaLnBrk="1" latinLnBrk="0" hangingPunct="1">
        <a:defRPr kumimoji="1" sz="2700" kern="1200">
          <a:solidFill>
            <a:schemeClr val="tx1"/>
          </a:solidFill>
          <a:latin typeface="+mn-lt"/>
          <a:ea typeface="+mn-ea"/>
          <a:cs typeface="+mn-cs"/>
        </a:defRPr>
      </a:lvl1pPr>
      <a:lvl2pPr marL="685709" algn="l" defTabSz="1371417" rtl="0" eaLnBrk="1" latinLnBrk="0" hangingPunct="1">
        <a:defRPr kumimoji="1" sz="2700" kern="1200">
          <a:solidFill>
            <a:schemeClr val="tx1"/>
          </a:solidFill>
          <a:latin typeface="+mn-lt"/>
          <a:ea typeface="+mn-ea"/>
          <a:cs typeface="+mn-cs"/>
        </a:defRPr>
      </a:lvl2pPr>
      <a:lvl3pPr marL="1371417" algn="l" defTabSz="1371417" rtl="0" eaLnBrk="1" latinLnBrk="0" hangingPunct="1">
        <a:defRPr kumimoji="1" sz="2700" kern="1200">
          <a:solidFill>
            <a:schemeClr val="tx1"/>
          </a:solidFill>
          <a:latin typeface="+mn-lt"/>
          <a:ea typeface="+mn-ea"/>
          <a:cs typeface="+mn-cs"/>
        </a:defRPr>
      </a:lvl3pPr>
      <a:lvl4pPr marL="2057126" algn="l" defTabSz="1371417" rtl="0" eaLnBrk="1" latinLnBrk="0" hangingPunct="1">
        <a:defRPr kumimoji="1" sz="2700" kern="1200">
          <a:solidFill>
            <a:schemeClr val="tx1"/>
          </a:solidFill>
          <a:latin typeface="+mn-lt"/>
          <a:ea typeface="+mn-ea"/>
          <a:cs typeface="+mn-cs"/>
        </a:defRPr>
      </a:lvl4pPr>
      <a:lvl5pPr marL="2742834" algn="l" defTabSz="1371417" rtl="0" eaLnBrk="1" latinLnBrk="0" hangingPunct="1">
        <a:defRPr kumimoji="1" sz="2700" kern="1200">
          <a:solidFill>
            <a:schemeClr val="tx1"/>
          </a:solidFill>
          <a:latin typeface="+mn-lt"/>
          <a:ea typeface="+mn-ea"/>
          <a:cs typeface="+mn-cs"/>
        </a:defRPr>
      </a:lvl5pPr>
      <a:lvl6pPr marL="3428543" algn="l" defTabSz="1371417" rtl="0" eaLnBrk="1" latinLnBrk="0" hangingPunct="1">
        <a:defRPr kumimoji="1" sz="2700" kern="1200">
          <a:solidFill>
            <a:schemeClr val="tx1"/>
          </a:solidFill>
          <a:latin typeface="+mn-lt"/>
          <a:ea typeface="+mn-ea"/>
          <a:cs typeface="+mn-cs"/>
        </a:defRPr>
      </a:lvl6pPr>
      <a:lvl7pPr marL="4114251" algn="l" defTabSz="1371417" rtl="0" eaLnBrk="1" latinLnBrk="0" hangingPunct="1">
        <a:defRPr kumimoji="1" sz="2700" kern="1200">
          <a:solidFill>
            <a:schemeClr val="tx1"/>
          </a:solidFill>
          <a:latin typeface="+mn-lt"/>
          <a:ea typeface="+mn-ea"/>
          <a:cs typeface="+mn-cs"/>
        </a:defRPr>
      </a:lvl7pPr>
      <a:lvl8pPr marL="4799960" algn="l" defTabSz="1371417" rtl="0" eaLnBrk="1" latinLnBrk="0" hangingPunct="1">
        <a:defRPr kumimoji="1" sz="2700" kern="1200">
          <a:solidFill>
            <a:schemeClr val="tx1"/>
          </a:solidFill>
          <a:latin typeface="+mn-lt"/>
          <a:ea typeface="+mn-ea"/>
          <a:cs typeface="+mn-cs"/>
        </a:defRPr>
      </a:lvl8pPr>
      <a:lvl9pPr marL="5485668" algn="l" defTabSz="1371417" rtl="0" eaLnBrk="1" latinLnBrk="0" hangingPunct="1">
        <a:defRPr kumimoji="1"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6939" y="471404"/>
            <a:ext cx="16684903" cy="1077996"/>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926939" y="1981200"/>
            <a:ext cx="16672205" cy="7404100"/>
          </a:xfrm>
          <a:prstGeom prst="rect">
            <a:avLst/>
          </a:prstGeom>
        </p:spPr>
        <p:txBody>
          <a:bodyPr vert="horz" lIns="91440" tIns="45720" rIns="91440" bIns="45720" rtlCol="0">
            <a:normAutofit/>
          </a:bodyPr>
          <a:lstStyle/>
          <a:p>
            <a:pPr lvl="0"/>
            <a:r>
              <a:rPr lang="ja-JP" altLang="en-US" dirty="0"/>
              <a:t>マスター テキストの書式設定</a:t>
            </a:r>
          </a:p>
        </p:txBody>
      </p:sp>
      <p:sp>
        <p:nvSpPr>
          <p:cNvPr id="7" name="正方形/長方形 6"/>
          <p:cNvSpPr/>
          <p:nvPr userDrawn="1"/>
        </p:nvSpPr>
        <p:spPr>
          <a:xfrm>
            <a:off x="17040441" y="9533055"/>
            <a:ext cx="736472" cy="7523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6" name="Slide Number Placeholder 5"/>
          <p:cNvSpPr>
            <a:spLocks noGrp="1"/>
          </p:cNvSpPr>
          <p:nvPr>
            <p:ph type="sldNum" sz="quarter" idx="4"/>
          </p:nvPr>
        </p:nvSpPr>
        <p:spPr>
          <a:xfrm>
            <a:off x="17040441" y="9621956"/>
            <a:ext cx="736472" cy="547603"/>
          </a:xfrm>
          <a:prstGeom prst="rect">
            <a:avLst/>
          </a:prstGeom>
        </p:spPr>
        <p:txBody>
          <a:bodyPr vert="horz" lIns="91440" tIns="45720" rIns="91440" bIns="45720" rtlCol="0" anchor="ctr"/>
          <a:lstStyle>
            <a:lvl1pPr algn="ctr">
              <a:defRPr sz="2000">
                <a:solidFill>
                  <a:schemeClr val="bg1"/>
                </a:solidFill>
                <a:latin typeface="+mn-lt"/>
              </a:defRPr>
            </a:lvl1pPr>
          </a:lstStyle>
          <a:p>
            <a:fld id="{D28C7C6D-0F52-4FBA-8358-35C6083C2133}" type="slidenum">
              <a:rPr kumimoji="1" lang="ja-JP" altLang="en-US" smtClean="0"/>
              <a:pPr/>
              <a:t>‹#›</a:t>
            </a:fld>
            <a:endParaRPr kumimoji="1" lang="ja-JP" altLang="en-US" dirty="0"/>
          </a:p>
        </p:txBody>
      </p:sp>
      <p:sp>
        <p:nvSpPr>
          <p:cNvPr id="8" name="フッター プレースホルダー 7"/>
          <p:cNvSpPr>
            <a:spLocks noGrp="1"/>
          </p:cNvSpPr>
          <p:nvPr>
            <p:ph type="ftr" sz="quarter" idx="3"/>
          </p:nvPr>
        </p:nvSpPr>
        <p:spPr>
          <a:xfrm>
            <a:off x="10678846" y="9621839"/>
            <a:ext cx="6171128" cy="547687"/>
          </a:xfrm>
          <a:prstGeom prst="rect">
            <a:avLst/>
          </a:prstGeom>
        </p:spPr>
        <p:txBody>
          <a:bodyPr vert="horz" lIns="91440" tIns="45720" rIns="91440" bIns="45720" rtlCol="0" anchor="ctr"/>
          <a:lstStyle>
            <a:lvl1pPr algn="r">
              <a:defRPr sz="1400">
                <a:solidFill>
                  <a:schemeClr val="tx1">
                    <a:tint val="75000"/>
                  </a:schemeClr>
                </a:solidFill>
              </a:defRPr>
            </a:lvl1pPr>
          </a:lstStyle>
          <a:p>
            <a:r>
              <a:rPr kumimoji="1" lang="en-US" altLang="ja-JP" dirty="0" smtClean="0"/>
              <a:t>2</a:t>
            </a:r>
            <a:endParaRPr kumimoji="1" lang="ja-JP" altLang="en-US" dirty="0"/>
          </a:p>
        </p:txBody>
      </p:sp>
    </p:spTree>
    <p:extLst>
      <p:ext uri="{BB962C8B-B14F-4D97-AF65-F5344CB8AC3E}">
        <p14:creationId xmlns:p14="http://schemas.microsoft.com/office/powerpoint/2010/main" val="2318195696"/>
      </p:ext>
    </p:extLst>
  </p:cSld>
  <p:clrMap bg1="lt1" tx1="dk1" bg2="lt2" tx2="dk2" accent1="accent1" accent2="accent2" accent3="accent3" accent4="accent4" accent5="accent5" accent6="accent6" hlink="hlink" folHlink="folHlink"/>
  <p:sldLayoutIdLst>
    <p:sldLayoutId id="2147483677" r:id="rId1"/>
    <p:sldLayoutId id="2147483684" r:id="rId2"/>
    <p:sldLayoutId id="2147483692" r:id="rId3"/>
    <p:sldLayoutId id="2147483685" r:id="rId4"/>
    <p:sldLayoutId id="2147483686" r:id="rId5"/>
    <p:sldLayoutId id="2147483696" r:id="rId6"/>
    <p:sldLayoutId id="2147483697" r:id="rId7"/>
    <p:sldLayoutId id="2147483728" r:id="rId8"/>
    <p:sldLayoutId id="2147483735" r:id="rId9"/>
  </p:sldLayoutIdLst>
  <p:hf hdr="0" ftr="0" dt="0"/>
  <p:txStyles>
    <p:titleStyle>
      <a:lvl1pPr algn="l" defTabSz="1371417" rtl="0" eaLnBrk="1" latinLnBrk="0" hangingPunct="1">
        <a:lnSpc>
          <a:spcPct val="90000"/>
        </a:lnSpc>
        <a:spcBef>
          <a:spcPct val="0"/>
        </a:spcBef>
        <a:buNone/>
        <a:defRPr kumimoji="1" sz="4800" kern="1200">
          <a:solidFill>
            <a:schemeClr val="accent1"/>
          </a:solidFill>
          <a:latin typeface="+mj-lt"/>
          <a:ea typeface="+mj-ea"/>
          <a:cs typeface="+mj-cs"/>
        </a:defRPr>
      </a:lvl1pPr>
    </p:titleStyle>
    <p:bodyStyle>
      <a:lvl1pPr marL="0" indent="0" algn="l" defTabSz="1371417" rtl="0" eaLnBrk="1" latinLnBrk="0" hangingPunct="1">
        <a:lnSpc>
          <a:spcPct val="90000"/>
        </a:lnSpc>
        <a:spcBef>
          <a:spcPts val="1500"/>
        </a:spcBef>
        <a:buFont typeface="Wingdings" panose="05000000000000000000" pitchFamily="2" charset="2"/>
        <a:buNone/>
        <a:defRPr kumimoji="1" sz="3600" kern="1200">
          <a:solidFill>
            <a:schemeClr val="tx1"/>
          </a:solidFill>
          <a:latin typeface="+mn-lt"/>
          <a:ea typeface="+mn-ea"/>
          <a:cs typeface="+mn-cs"/>
        </a:defRPr>
      </a:lvl1pPr>
      <a:lvl2pPr marL="900000" indent="-342854" algn="l" defTabSz="1371417" rtl="0" eaLnBrk="1" latinLnBrk="0" hangingPunct="1">
        <a:lnSpc>
          <a:spcPct val="9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90000"/>
        </a:lnSpc>
        <a:spcBef>
          <a:spcPts val="1200"/>
        </a:spcBef>
        <a:buFont typeface="Wingdings" panose="05000000000000000000" pitchFamily="2" charset="2"/>
        <a:buChar char="l"/>
        <a:defRPr kumimoji="1" sz="24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p:bodyStyle>
    <p:otherStyle>
      <a:defPPr>
        <a:defRPr lang="en-US"/>
      </a:defPPr>
      <a:lvl1pPr marL="0" algn="l" defTabSz="1371417" rtl="0" eaLnBrk="1" latinLnBrk="0" hangingPunct="1">
        <a:defRPr kumimoji="1" sz="2700" kern="1200">
          <a:solidFill>
            <a:schemeClr val="tx1"/>
          </a:solidFill>
          <a:latin typeface="+mn-lt"/>
          <a:ea typeface="+mn-ea"/>
          <a:cs typeface="+mn-cs"/>
        </a:defRPr>
      </a:lvl1pPr>
      <a:lvl2pPr marL="685709" algn="l" defTabSz="1371417" rtl="0" eaLnBrk="1" latinLnBrk="0" hangingPunct="1">
        <a:defRPr kumimoji="1" sz="2700" kern="1200">
          <a:solidFill>
            <a:schemeClr val="tx1"/>
          </a:solidFill>
          <a:latin typeface="+mn-lt"/>
          <a:ea typeface="+mn-ea"/>
          <a:cs typeface="+mn-cs"/>
        </a:defRPr>
      </a:lvl2pPr>
      <a:lvl3pPr marL="1371417" algn="l" defTabSz="1371417" rtl="0" eaLnBrk="1" latinLnBrk="0" hangingPunct="1">
        <a:defRPr kumimoji="1" sz="2700" kern="1200">
          <a:solidFill>
            <a:schemeClr val="tx1"/>
          </a:solidFill>
          <a:latin typeface="+mn-lt"/>
          <a:ea typeface="+mn-ea"/>
          <a:cs typeface="+mn-cs"/>
        </a:defRPr>
      </a:lvl3pPr>
      <a:lvl4pPr marL="2057126" algn="l" defTabSz="1371417" rtl="0" eaLnBrk="1" latinLnBrk="0" hangingPunct="1">
        <a:defRPr kumimoji="1" sz="2700" kern="1200">
          <a:solidFill>
            <a:schemeClr val="tx1"/>
          </a:solidFill>
          <a:latin typeface="+mn-lt"/>
          <a:ea typeface="+mn-ea"/>
          <a:cs typeface="+mn-cs"/>
        </a:defRPr>
      </a:lvl4pPr>
      <a:lvl5pPr marL="2742834" algn="l" defTabSz="1371417" rtl="0" eaLnBrk="1" latinLnBrk="0" hangingPunct="1">
        <a:defRPr kumimoji="1" sz="2700" kern="1200">
          <a:solidFill>
            <a:schemeClr val="tx1"/>
          </a:solidFill>
          <a:latin typeface="+mn-lt"/>
          <a:ea typeface="+mn-ea"/>
          <a:cs typeface="+mn-cs"/>
        </a:defRPr>
      </a:lvl5pPr>
      <a:lvl6pPr marL="3428543" algn="l" defTabSz="1371417" rtl="0" eaLnBrk="1" latinLnBrk="0" hangingPunct="1">
        <a:defRPr kumimoji="1" sz="2700" kern="1200">
          <a:solidFill>
            <a:schemeClr val="tx1"/>
          </a:solidFill>
          <a:latin typeface="+mn-lt"/>
          <a:ea typeface="+mn-ea"/>
          <a:cs typeface="+mn-cs"/>
        </a:defRPr>
      </a:lvl6pPr>
      <a:lvl7pPr marL="4114251" algn="l" defTabSz="1371417" rtl="0" eaLnBrk="1" latinLnBrk="0" hangingPunct="1">
        <a:defRPr kumimoji="1" sz="2700" kern="1200">
          <a:solidFill>
            <a:schemeClr val="tx1"/>
          </a:solidFill>
          <a:latin typeface="+mn-lt"/>
          <a:ea typeface="+mn-ea"/>
          <a:cs typeface="+mn-cs"/>
        </a:defRPr>
      </a:lvl7pPr>
      <a:lvl8pPr marL="4799960" algn="l" defTabSz="1371417" rtl="0" eaLnBrk="1" latinLnBrk="0" hangingPunct="1">
        <a:defRPr kumimoji="1" sz="2700" kern="1200">
          <a:solidFill>
            <a:schemeClr val="tx1"/>
          </a:solidFill>
          <a:latin typeface="+mn-lt"/>
          <a:ea typeface="+mn-ea"/>
          <a:cs typeface="+mn-cs"/>
        </a:defRPr>
      </a:lvl8pPr>
      <a:lvl9pPr marL="5485668" algn="l" defTabSz="1371417" rtl="0" eaLnBrk="1" latinLnBrk="0" hangingPunct="1">
        <a:defRPr kumimoji="1"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3774" y="484104"/>
            <a:ext cx="16875370" cy="1077996"/>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723774" y="1981200"/>
            <a:ext cx="16875370" cy="7404100"/>
          </a:xfrm>
          <a:prstGeom prst="rect">
            <a:avLst/>
          </a:prstGeom>
        </p:spPr>
        <p:txBody>
          <a:bodyPr vert="horz" lIns="91440" tIns="45720" rIns="91440" bIns="45720" rtlCol="0">
            <a:normAutofit/>
          </a:bodyPr>
          <a:lstStyle/>
          <a:p>
            <a:pPr lvl="0"/>
            <a:r>
              <a:rPr lang="ja-JP" altLang="en-US" dirty="0"/>
              <a:t>マスター テキストの書式設定</a:t>
            </a:r>
          </a:p>
        </p:txBody>
      </p:sp>
    </p:spTree>
    <p:extLst>
      <p:ext uri="{BB962C8B-B14F-4D97-AF65-F5344CB8AC3E}">
        <p14:creationId xmlns:p14="http://schemas.microsoft.com/office/powerpoint/2010/main" val="224536190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700" r:id="rId4"/>
    <p:sldLayoutId id="2147483668" r:id="rId5"/>
    <p:sldLayoutId id="2147483669" r:id="rId6"/>
    <p:sldLayoutId id="2147483701" r:id="rId7"/>
    <p:sldLayoutId id="2147483702" r:id="rId8"/>
    <p:sldLayoutId id="2147483694" r:id="rId9"/>
    <p:sldLayoutId id="2147483695" r:id="rId10"/>
    <p:sldLayoutId id="2147483698" r:id="rId11"/>
    <p:sldLayoutId id="2147483699" r:id="rId12"/>
    <p:sldLayoutId id="2147483675" r:id="rId13"/>
    <p:sldLayoutId id="2147483703" r:id="rId14"/>
    <p:sldLayoutId id="2147483682" r:id="rId15"/>
    <p:sldLayoutId id="2147483681" r:id="rId16"/>
    <p:sldLayoutId id="2147483683" r:id="rId17"/>
    <p:sldLayoutId id="2147483704" r:id="rId18"/>
    <p:sldLayoutId id="2147483706" r:id="rId19"/>
    <p:sldLayoutId id="2147483707" r:id="rId20"/>
    <p:sldLayoutId id="2147483708" r:id="rId21"/>
    <p:sldLayoutId id="2147483726" r:id="rId22"/>
    <p:sldLayoutId id="2147483727" r:id="rId23"/>
    <p:sldLayoutId id="2147483731" r:id="rId24"/>
    <p:sldLayoutId id="2147483732" r:id="rId25"/>
    <p:sldLayoutId id="2147483733" r:id="rId26"/>
    <p:sldLayoutId id="2147483734" r:id="rId27"/>
    <p:sldLayoutId id="2147484108" r:id="rId28"/>
    <p:sldLayoutId id="2147484109" r:id="rId29"/>
    <p:sldLayoutId id="2147484110" r:id="rId30"/>
  </p:sldLayoutIdLst>
  <p:hf hdr="0" ftr="0" dt="0"/>
  <p:txStyles>
    <p:titleStyle>
      <a:lvl1pPr algn="l" defTabSz="1371417" rtl="0" eaLnBrk="1" latinLnBrk="0" hangingPunct="1">
        <a:lnSpc>
          <a:spcPct val="90000"/>
        </a:lnSpc>
        <a:spcBef>
          <a:spcPct val="0"/>
        </a:spcBef>
        <a:buNone/>
        <a:defRPr kumimoji="1" sz="4800" kern="1200">
          <a:solidFill>
            <a:schemeClr val="accent1"/>
          </a:solidFill>
          <a:latin typeface="+mj-lt"/>
          <a:ea typeface="+mj-ea"/>
          <a:cs typeface="+mj-cs"/>
        </a:defRPr>
      </a:lvl1pPr>
    </p:titleStyle>
    <p:bodyStyle>
      <a:lvl1pPr marL="0" indent="0" algn="l" defTabSz="1371417" rtl="0" eaLnBrk="1" latinLnBrk="0" hangingPunct="1">
        <a:lnSpc>
          <a:spcPct val="90000"/>
        </a:lnSpc>
        <a:spcBef>
          <a:spcPts val="1500"/>
        </a:spcBef>
        <a:buFont typeface="Wingdings" panose="05000000000000000000" pitchFamily="2" charset="2"/>
        <a:buNone/>
        <a:defRPr kumimoji="1" sz="3600" kern="1200">
          <a:solidFill>
            <a:schemeClr val="tx1"/>
          </a:solidFill>
          <a:latin typeface="+mn-lt"/>
          <a:ea typeface="+mn-ea"/>
          <a:cs typeface="+mn-cs"/>
        </a:defRPr>
      </a:lvl1pPr>
      <a:lvl2pPr marL="557146" indent="0" algn="l" defTabSz="1371417" rtl="0" eaLnBrk="1" latinLnBrk="0" hangingPunct="1">
        <a:lnSpc>
          <a:spcPct val="90000"/>
        </a:lnSpc>
        <a:spcBef>
          <a:spcPts val="750"/>
        </a:spcBef>
        <a:buFont typeface="Wingdings" panose="05000000000000000000" pitchFamily="2" charset="2"/>
        <a:buNone/>
        <a:defRPr kumimoji="1" sz="2400" kern="1200">
          <a:solidFill>
            <a:schemeClr val="tx1"/>
          </a:solidFill>
          <a:latin typeface="+mn-lt"/>
          <a:ea typeface="+mn-ea"/>
          <a:cs typeface="+mn-cs"/>
        </a:defRPr>
      </a:lvl2pPr>
      <a:lvl3pPr marL="1332000" indent="-342854" algn="l" defTabSz="1371417" rtl="0" eaLnBrk="1" latinLnBrk="0" hangingPunct="1">
        <a:lnSpc>
          <a:spcPct val="90000"/>
        </a:lnSpc>
        <a:spcBef>
          <a:spcPts val="1200"/>
        </a:spcBef>
        <a:buFont typeface="Wingdings" panose="05000000000000000000" pitchFamily="2" charset="2"/>
        <a:buChar char="l"/>
        <a:defRPr kumimoji="1" sz="24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p:bodyStyle>
    <p:otherStyle>
      <a:defPPr>
        <a:defRPr lang="en-US"/>
      </a:defPPr>
      <a:lvl1pPr marL="0" algn="l" defTabSz="1371417" rtl="0" eaLnBrk="1" latinLnBrk="0" hangingPunct="1">
        <a:defRPr kumimoji="1" sz="2700" kern="1200">
          <a:solidFill>
            <a:schemeClr val="tx1"/>
          </a:solidFill>
          <a:latin typeface="+mn-lt"/>
          <a:ea typeface="+mn-ea"/>
          <a:cs typeface="+mn-cs"/>
        </a:defRPr>
      </a:lvl1pPr>
      <a:lvl2pPr marL="685709" algn="l" defTabSz="1371417" rtl="0" eaLnBrk="1" latinLnBrk="0" hangingPunct="1">
        <a:defRPr kumimoji="1" sz="2700" kern="1200">
          <a:solidFill>
            <a:schemeClr val="tx1"/>
          </a:solidFill>
          <a:latin typeface="+mn-lt"/>
          <a:ea typeface="+mn-ea"/>
          <a:cs typeface="+mn-cs"/>
        </a:defRPr>
      </a:lvl2pPr>
      <a:lvl3pPr marL="1371417" algn="l" defTabSz="1371417" rtl="0" eaLnBrk="1" latinLnBrk="0" hangingPunct="1">
        <a:defRPr kumimoji="1" sz="2700" kern="1200">
          <a:solidFill>
            <a:schemeClr val="tx1"/>
          </a:solidFill>
          <a:latin typeface="+mn-lt"/>
          <a:ea typeface="+mn-ea"/>
          <a:cs typeface="+mn-cs"/>
        </a:defRPr>
      </a:lvl3pPr>
      <a:lvl4pPr marL="2057126" algn="l" defTabSz="1371417" rtl="0" eaLnBrk="1" latinLnBrk="0" hangingPunct="1">
        <a:defRPr kumimoji="1" sz="2700" kern="1200">
          <a:solidFill>
            <a:schemeClr val="tx1"/>
          </a:solidFill>
          <a:latin typeface="+mn-lt"/>
          <a:ea typeface="+mn-ea"/>
          <a:cs typeface="+mn-cs"/>
        </a:defRPr>
      </a:lvl4pPr>
      <a:lvl5pPr marL="2742834" algn="l" defTabSz="1371417" rtl="0" eaLnBrk="1" latinLnBrk="0" hangingPunct="1">
        <a:defRPr kumimoji="1" sz="2700" kern="1200">
          <a:solidFill>
            <a:schemeClr val="tx1"/>
          </a:solidFill>
          <a:latin typeface="+mn-lt"/>
          <a:ea typeface="+mn-ea"/>
          <a:cs typeface="+mn-cs"/>
        </a:defRPr>
      </a:lvl5pPr>
      <a:lvl6pPr marL="3428543" algn="l" defTabSz="1371417" rtl="0" eaLnBrk="1" latinLnBrk="0" hangingPunct="1">
        <a:defRPr kumimoji="1" sz="2700" kern="1200">
          <a:solidFill>
            <a:schemeClr val="tx1"/>
          </a:solidFill>
          <a:latin typeface="+mn-lt"/>
          <a:ea typeface="+mn-ea"/>
          <a:cs typeface="+mn-cs"/>
        </a:defRPr>
      </a:lvl6pPr>
      <a:lvl7pPr marL="4114251" algn="l" defTabSz="1371417" rtl="0" eaLnBrk="1" latinLnBrk="0" hangingPunct="1">
        <a:defRPr kumimoji="1" sz="2700" kern="1200">
          <a:solidFill>
            <a:schemeClr val="tx1"/>
          </a:solidFill>
          <a:latin typeface="+mn-lt"/>
          <a:ea typeface="+mn-ea"/>
          <a:cs typeface="+mn-cs"/>
        </a:defRPr>
      </a:lvl7pPr>
      <a:lvl8pPr marL="4799960" algn="l" defTabSz="1371417" rtl="0" eaLnBrk="1" latinLnBrk="0" hangingPunct="1">
        <a:defRPr kumimoji="1" sz="2700" kern="1200">
          <a:solidFill>
            <a:schemeClr val="tx1"/>
          </a:solidFill>
          <a:latin typeface="+mn-lt"/>
          <a:ea typeface="+mn-ea"/>
          <a:cs typeface="+mn-cs"/>
        </a:defRPr>
      </a:lvl8pPr>
      <a:lvl9pPr marL="5485668" algn="l" defTabSz="1371417" rtl="0" eaLnBrk="1" latinLnBrk="0" hangingPunct="1">
        <a:defRPr kumimoji="1"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5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5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57.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57.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12"/>
          </p:nvPr>
        </p:nvSpPr>
        <p:spPr>
          <a:xfrm>
            <a:off x="647244" y="7848600"/>
            <a:ext cx="13027938" cy="2024856"/>
          </a:xfrm>
        </p:spPr>
        <p:txBody>
          <a:bodyPr>
            <a:noAutofit/>
          </a:bodyPr>
          <a:lstStyle/>
          <a:p>
            <a:pPr algn="l"/>
            <a:r>
              <a:rPr lang="ja-JP" altLang="en-US" sz="4400" b="1" dirty="0" smtClean="0">
                <a:solidFill>
                  <a:schemeClr val="tx1"/>
                </a:solidFill>
                <a:latin typeface="+mn-ea"/>
              </a:rPr>
              <a:t>柏陽高等学校</a:t>
            </a:r>
            <a:r>
              <a:rPr lang="ja-JP" altLang="en-US" sz="4400" b="1" dirty="0">
                <a:solidFill>
                  <a:schemeClr val="tx1"/>
                </a:solidFill>
                <a:latin typeface="+mn-ea"/>
              </a:rPr>
              <a:t>　</a:t>
            </a:r>
            <a:endParaRPr lang="en-US" altLang="ja-JP" sz="4400" b="1" dirty="0">
              <a:solidFill>
                <a:schemeClr val="tx1"/>
              </a:solidFill>
              <a:latin typeface="+mn-ea"/>
            </a:endParaRPr>
          </a:p>
          <a:p>
            <a:pPr algn="l"/>
            <a:r>
              <a:rPr lang="ja-JP" altLang="en-US" sz="4400" b="1" dirty="0">
                <a:solidFill>
                  <a:schemeClr val="tx1"/>
                </a:solidFill>
                <a:latin typeface="+mn-ea"/>
              </a:rPr>
              <a:t>校長　</a:t>
            </a:r>
            <a:r>
              <a:rPr lang="ja-JP" altLang="en-US" sz="4400" b="1" dirty="0" smtClean="0">
                <a:solidFill>
                  <a:schemeClr val="tx1"/>
                </a:solidFill>
                <a:latin typeface="+mn-ea"/>
              </a:rPr>
              <a:t>井坂　秀一</a:t>
            </a:r>
            <a:r>
              <a:rPr lang="ja-JP" altLang="en-US" sz="4000" b="1" dirty="0">
                <a:solidFill>
                  <a:schemeClr val="tx1"/>
                </a:solidFill>
                <a:latin typeface="+mn-ea"/>
              </a:rPr>
              <a:t>　</a:t>
            </a:r>
            <a:r>
              <a:rPr lang="ja-JP" altLang="en-US" sz="3200" b="1" dirty="0">
                <a:solidFill>
                  <a:schemeClr val="tx1"/>
                </a:solidFill>
                <a:latin typeface="+mn-ea"/>
              </a:rPr>
              <a:t>   </a:t>
            </a:r>
            <a:r>
              <a:rPr lang="ja-JP" altLang="en-US" sz="3200" b="1" dirty="0"/>
              <a:t>　　</a:t>
            </a:r>
          </a:p>
        </p:txBody>
      </p:sp>
      <p:sp>
        <p:nvSpPr>
          <p:cNvPr id="8" name="テキスト プレースホルダー 7"/>
          <p:cNvSpPr>
            <a:spLocks noGrp="1"/>
          </p:cNvSpPr>
          <p:nvPr>
            <p:ph type="body" sz="quarter" idx="13"/>
          </p:nvPr>
        </p:nvSpPr>
        <p:spPr>
          <a:xfrm>
            <a:off x="822352" y="541020"/>
            <a:ext cx="12316861" cy="909596"/>
          </a:xfrm>
        </p:spPr>
        <p:txBody>
          <a:bodyPr>
            <a:normAutofit fontScale="70000" lnSpcReduction="20000"/>
          </a:bodyPr>
          <a:lstStyle/>
          <a:p>
            <a:r>
              <a:rPr lang="ja-JP" altLang="en-US" sz="6300" b="1" dirty="0" smtClean="0">
                <a:solidFill>
                  <a:schemeClr val="tx1">
                    <a:lumMod val="75000"/>
                  </a:schemeClr>
                </a:solidFill>
                <a:latin typeface="メイリオ" panose="020B0604030504040204" pitchFamily="50" charset="-128"/>
              </a:rPr>
              <a:t>令和３年６月</a:t>
            </a:r>
            <a:r>
              <a:rPr lang="ja-JP" altLang="en-US" sz="6300" b="1" dirty="0">
                <a:solidFill>
                  <a:schemeClr val="tx1">
                    <a:lumMod val="75000"/>
                  </a:schemeClr>
                </a:solidFill>
                <a:latin typeface="メイリオ" panose="020B0604030504040204" pitchFamily="50" charset="-128"/>
              </a:rPr>
              <a:t>１</a:t>
            </a:r>
            <a:r>
              <a:rPr lang="ja-JP" altLang="en-US" sz="6300" b="1" dirty="0" smtClean="0">
                <a:solidFill>
                  <a:schemeClr val="tx1">
                    <a:lumMod val="75000"/>
                  </a:schemeClr>
                </a:solidFill>
                <a:latin typeface="メイリオ" panose="020B0604030504040204" pitchFamily="50" charset="-128"/>
              </a:rPr>
              <a:t>日</a:t>
            </a:r>
            <a:r>
              <a:rPr lang="ja-JP" altLang="en-US" sz="6300" b="1" dirty="0">
                <a:solidFill>
                  <a:schemeClr val="tx1">
                    <a:lumMod val="75000"/>
                  </a:schemeClr>
                </a:solidFill>
                <a:latin typeface="メイリオ" panose="020B0604030504040204" pitchFamily="50" charset="-128"/>
              </a:rPr>
              <a:t>（火）総合</a:t>
            </a:r>
            <a:r>
              <a:rPr lang="ja-JP" altLang="en-US" sz="6300" b="1" dirty="0">
                <a:solidFill>
                  <a:schemeClr val="tx1">
                    <a:lumMod val="75000"/>
                  </a:schemeClr>
                </a:solidFill>
                <a:latin typeface="メイリオ" panose="020B0604030504040204" pitchFamily="50" charset="-128"/>
                <a:ea typeface="メイリオ" panose="020B0604030504040204" pitchFamily="50" charset="-128"/>
              </a:rPr>
              <a:t>教育会議</a:t>
            </a:r>
            <a:r>
              <a:rPr lang="ja-JP" altLang="en-US" sz="4000" b="1" dirty="0">
                <a:solidFill>
                  <a:schemeClr val="tx1">
                    <a:lumMod val="75000"/>
                  </a:schemeClr>
                </a:solidFill>
                <a:latin typeface="メイリオ" panose="020B0604030504040204" pitchFamily="50" charset="-128"/>
                <a:ea typeface="メイリオ" panose="020B0604030504040204" pitchFamily="50" charset="-128"/>
              </a:rPr>
              <a:t>　</a:t>
            </a:r>
          </a:p>
        </p:txBody>
      </p:sp>
      <p:sp>
        <p:nvSpPr>
          <p:cNvPr id="9" name="タイトル 5"/>
          <p:cNvSpPr txBox="1">
            <a:spLocks/>
          </p:cNvSpPr>
          <p:nvPr/>
        </p:nvSpPr>
        <p:spPr>
          <a:xfrm>
            <a:off x="3200805" y="4194218"/>
            <a:ext cx="15084020" cy="3552056"/>
          </a:xfrm>
          <a:prstGeom prst="rect">
            <a:avLst/>
          </a:prstGeom>
        </p:spPr>
        <p:txBody>
          <a:bodyPr vert="horz" lIns="91440" tIns="45720" rIns="91440" bIns="45720" rtlCol="0" anchor="t">
            <a:noAutofit/>
          </a:bodyPr>
          <a:lstStyle>
            <a:lvl1pPr algn="l" defTabSz="1371417" rtl="0" eaLnBrk="1" latinLnBrk="0" hangingPunct="1">
              <a:lnSpc>
                <a:spcPct val="100000"/>
              </a:lnSpc>
              <a:spcBef>
                <a:spcPct val="0"/>
              </a:spcBef>
              <a:buNone/>
              <a:defRPr kumimoji="1" sz="5400" kern="1200">
                <a:solidFill>
                  <a:srgbClr val="009250"/>
                </a:solidFill>
                <a:latin typeface="Spica Neue P Bold" panose="02000803000000000000" pitchFamily="2" charset="-128"/>
                <a:ea typeface="Spica Neue P Bold" panose="02000803000000000000" pitchFamily="2" charset="-128"/>
                <a:cs typeface="Spica Neue P Bold" panose="02000803000000000000" pitchFamily="2" charset="-128"/>
              </a:defRPr>
            </a:lvl1pPr>
          </a:lstStyle>
          <a:p>
            <a:r>
              <a:rPr lang="ja-JP" altLang="en-US" sz="6600" dirty="0" smtClean="0">
                <a:solidFill>
                  <a:schemeClr val="accent1"/>
                </a:solidFill>
                <a:latin typeface="HGPｺﾞｼｯｸE" panose="020B0900000000000000" pitchFamily="50" charset="-128"/>
                <a:ea typeface="HGPｺﾞｼｯｸE" panose="020B0900000000000000" pitchFamily="50" charset="-128"/>
              </a:rPr>
              <a:t>コロナ禍における今後の県立高等学校の教育のあり方について</a:t>
            </a:r>
            <a:endParaRPr lang="en-US" altLang="ja-JP" sz="6600" dirty="0" smtClean="0">
              <a:solidFill>
                <a:schemeClr val="accent1"/>
              </a:solidFill>
              <a:latin typeface="HGPｺﾞｼｯｸE" panose="020B0900000000000000" pitchFamily="50" charset="-128"/>
              <a:ea typeface="HGPｺﾞｼｯｸE" panose="020B0900000000000000" pitchFamily="50" charset="-128"/>
            </a:endParaRPr>
          </a:p>
          <a:p>
            <a:r>
              <a:rPr lang="ja-JP" altLang="en-US" sz="4800" dirty="0" smtClean="0">
                <a:solidFill>
                  <a:schemeClr val="accent1"/>
                </a:solidFill>
                <a:latin typeface="HGPｺﾞｼｯｸE" panose="020B0900000000000000" pitchFamily="50" charset="-128"/>
                <a:ea typeface="HGPｺﾞｼｯｸE" panose="020B0900000000000000" pitchFamily="50" charset="-128"/>
              </a:rPr>
              <a:t>　　　　　　　～柏陽高等学校の事例～</a:t>
            </a:r>
            <a:endParaRPr lang="ja-JP" altLang="en-US" sz="4800" dirty="0">
              <a:solidFill>
                <a:schemeClr val="accent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043721441"/>
      </p:ext>
    </p:extLst>
  </p:cSld>
  <p:clrMapOvr>
    <a:masterClrMapping/>
  </p:clrMapOvr>
  <mc:AlternateContent xmlns:mc="http://schemas.openxmlformats.org/markup-compatibility/2006" xmlns:p14="http://schemas.microsoft.com/office/powerpoint/2010/main">
    <mc:Choice Requires="p14">
      <p:transition p14:dur="10" advTm="1454"/>
    </mc:Choice>
    <mc:Fallback xmlns="">
      <p:transition advTm="145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4"/>
          <p:cNvSpPr txBox="1">
            <a:spLocks/>
          </p:cNvSpPr>
          <p:nvPr/>
        </p:nvSpPr>
        <p:spPr>
          <a:xfrm>
            <a:off x="1277916" y="978391"/>
            <a:ext cx="17590852" cy="2629105"/>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lnSpc>
                <a:spcPct val="100000"/>
              </a:lnSpc>
              <a:buNone/>
            </a:pPr>
            <a:r>
              <a:rPr lang="ja-JP" altLang="en-US" sz="4800" b="1" dirty="0">
                <a:latin typeface="+mn-ea"/>
              </a:rPr>
              <a:t>◆学校</a:t>
            </a:r>
            <a:r>
              <a:rPr lang="ja-JP" altLang="en-US" sz="4800" b="1" dirty="0" smtClean="0">
                <a:latin typeface="+mn-ea"/>
              </a:rPr>
              <a:t>行事等　</a:t>
            </a:r>
            <a:r>
              <a:rPr lang="ja-JP" altLang="en-US" sz="4800" b="1" dirty="0">
                <a:solidFill>
                  <a:srgbClr val="FF0000"/>
                </a:solidFill>
                <a:latin typeface="+mn-ea"/>
              </a:rPr>
              <a:t>②</a:t>
            </a:r>
            <a:r>
              <a:rPr lang="ja-JP" altLang="en-US" sz="4800" b="1" dirty="0" smtClean="0">
                <a:solidFill>
                  <a:srgbClr val="FF0000"/>
                </a:solidFill>
                <a:latin typeface="+mn-ea"/>
              </a:rPr>
              <a:t>合唱祭代替行事</a:t>
            </a:r>
            <a:r>
              <a:rPr lang="ja-JP" altLang="en-US" sz="4800" b="1" spc="-100" dirty="0" smtClean="0">
                <a:solidFill>
                  <a:srgbClr val="FF0000"/>
                </a:solidFill>
                <a:latin typeface="+mn-ea"/>
              </a:rPr>
              <a:t>「ワンチーム・ワンテイク」</a:t>
            </a:r>
            <a:r>
              <a:rPr lang="ja-JP" altLang="en-US" sz="4800" b="1" dirty="0" smtClean="0">
                <a:latin typeface="+mn-ea"/>
              </a:rPr>
              <a:t>　</a:t>
            </a:r>
            <a:r>
              <a:rPr lang="en-US" altLang="ja-JP" sz="4800" b="1" dirty="0" smtClean="0">
                <a:latin typeface="+mn-ea"/>
              </a:rPr>
              <a:t/>
            </a:r>
            <a:br>
              <a:rPr lang="en-US" altLang="ja-JP" sz="4800" b="1" dirty="0" smtClean="0">
                <a:latin typeface="+mn-ea"/>
              </a:rPr>
            </a:br>
            <a:r>
              <a:rPr lang="ja-JP" altLang="en-US" sz="3600" b="1" dirty="0" smtClean="0">
                <a:solidFill>
                  <a:srgbClr val="002060"/>
                </a:solidFill>
                <a:latin typeface="+mn-ea"/>
              </a:rPr>
              <a:t>　　　　　　　　　　　　　　　　　　　　　　　　　令和</a:t>
            </a:r>
            <a:r>
              <a:rPr lang="ja-JP" altLang="en-US" sz="3600" b="1" dirty="0">
                <a:solidFill>
                  <a:srgbClr val="002060"/>
                </a:solidFill>
                <a:latin typeface="+mn-ea"/>
              </a:rPr>
              <a:t>３年</a:t>
            </a:r>
            <a:r>
              <a:rPr lang="ja-JP" altLang="en-US" sz="3600" b="1" dirty="0" smtClean="0">
                <a:solidFill>
                  <a:srgbClr val="002060"/>
                </a:solidFill>
                <a:latin typeface="+mn-ea"/>
              </a:rPr>
              <a:t>３月</a:t>
            </a:r>
            <a:r>
              <a:rPr lang="en-US" altLang="ja-JP" sz="3600" b="1" dirty="0" smtClean="0">
                <a:solidFill>
                  <a:srgbClr val="002060"/>
                </a:solidFill>
                <a:latin typeface="+mn-ea"/>
              </a:rPr>
              <a:t>24</a:t>
            </a:r>
            <a:r>
              <a:rPr lang="ja-JP" altLang="en-US" sz="3600" b="1" dirty="0" smtClean="0">
                <a:solidFill>
                  <a:srgbClr val="002060"/>
                </a:solidFill>
                <a:latin typeface="+mn-ea"/>
              </a:rPr>
              <a:t>日（水）</a:t>
            </a:r>
            <a:endParaRPr lang="en-US" altLang="ja-JP" sz="3600" b="1" dirty="0" smtClean="0">
              <a:solidFill>
                <a:srgbClr val="002060"/>
              </a:solidFill>
              <a:latin typeface="+mn-ea"/>
            </a:endParaRPr>
          </a:p>
          <a:p>
            <a:pPr>
              <a:lnSpc>
                <a:spcPct val="100000"/>
              </a:lnSpc>
              <a:spcBef>
                <a:spcPts val="600"/>
              </a:spcBef>
              <a:buFont typeface="Wingdings" panose="05000000000000000000" pitchFamily="2" charset="2"/>
              <a:buChar char="Ø"/>
            </a:pPr>
            <a:r>
              <a:rPr lang="ja-JP" altLang="en-US" sz="4800" b="1" dirty="0">
                <a:solidFill>
                  <a:schemeClr val="accent5">
                    <a:lumMod val="50000"/>
                  </a:schemeClr>
                </a:solidFill>
                <a:latin typeface="+mn-ea"/>
              </a:rPr>
              <a:t>　</a:t>
            </a:r>
            <a:r>
              <a:rPr lang="ja-JP" altLang="en-US" sz="4800" b="1" dirty="0" smtClean="0">
                <a:solidFill>
                  <a:schemeClr val="accent5">
                    <a:lumMod val="50000"/>
                  </a:schemeClr>
                </a:solidFill>
                <a:latin typeface="+mn-ea"/>
              </a:rPr>
              <a:t>無観客（各クラスに映像配信）</a:t>
            </a:r>
            <a:endParaRPr lang="en-US" altLang="ja-JP" sz="4800" b="1" dirty="0" smtClean="0">
              <a:solidFill>
                <a:schemeClr val="accent5">
                  <a:lumMod val="50000"/>
                </a:schemeClr>
              </a:solidFill>
              <a:latin typeface="+mn-ea"/>
            </a:endParaRPr>
          </a:p>
          <a:p>
            <a:pPr>
              <a:lnSpc>
                <a:spcPct val="100000"/>
              </a:lnSpc>
              <a:spcBef>
                <a:spcPts val="600"/>
              </a:spcBef>
              <a:buFont typeface="Wingdings" panose="05000000000000000000" pitchFamily="2" charset="2"/>
              <a:buChar char="Ø"/>
            </a:pPr>
            <a:r>
              <a:rPr lang="ja-JP" altLang="en-US" sz="4800" b="1" dirty="0" smtClean="0">
                <a:solidFill>
                  <a:schemeClr val="accent5">
                    <a:lumMod val="50000"/>
                  </a:schemeClr>
                </a:solidFill>
                <a:latin typeface="+mn-ea"/>
              </a:rPr>
              <a:t>　練習無し、歌うのは本番１回</a:t>
            </a:r>
            <a:endParaRPr lang="ja-JP" altLang="en-US" sz="4800" b="1" dirty="0">
              <a:solidFill>
                <a:schemeClr val="accent5">
                  <a:lumMod val="50000"/>
                </a:schemeClr>
              </a:solidFill>
              <a:latin typeface="+mn-ea"/>
            </a:endParaRPr>
          </a:p>
        </p:txBody>
      </p:sp>
      <p:sp>
        <p:nvSpPr>
          <p:cNvPr id="6" name="スライド番号プレースホルダー 5"/>
          <p:cNvSpPr>
            <a:spLocks noGrp="1"/>
          </p:cNvSpPr>
          <p:nvPr>
            <p:ph type="sldNum" sz="quarter" idx="10"/>
          </p:nvPr>
        </p:nvSpPr>
        <p:spPr/>
        <p:txBody>
          <a:bodyPr/>
          <a:lstStyle/>
          <a:p>
            <a:pPr algn="r"/>
            <a:fld id="{D28C7C6D-0F52-4FBA-8358-35C6083C2133}" type="slidenum">
              <a:rPr kumimoji="1" lang="ja-JP" altLang="en-US" sz="3600" smtClean="0"/>
              <a:pPr algn="r"/>
              <a:t>10</a:t>
            </a:fld>
            <a:endParaRPr kumimoji="1" lang="ja-JP" altLang="en-US" sz="3600" dirty="0"/>
          </a:p>
        </p:txBody>
      </p:sp>
      <p:sp>
        <p:nvSpPr>
          <p:cNvPr id="11" name="テキスト ボックス 10"/>
          <p:cNvSpPr txBox="1"/>
          <p:nvPr/>
        </p:nvSpPr>
        <p:spPr>
          <a:xfrm>
            <a:off x="289775" y="309717"/>
            <a:ext cx="16420148" cy="461665"/>
          </a:xfrm>
          <a:prstGeom prst="rect">
            <a:avLst/>
          </a:prstGeom>
          <a:noFill/>
        </p:spPr>
        <p:txBody>
          <a:bodyPr wrap="square" rtlCol="0">
            <a:spAutoFit/>
          </a:bodyPr>
          <a:lstStyle/>
          <a:p>
            <a:r>
              <a:rPr lang="ja-JP" altLang="en-US" sz="2400" b="1" dirty="0" smtClean="0">
                <a:solidFill>
                  <a:schemeClr val="accent1"/>
                </a:solidFill>
                <a:latin typeface="メイリオ" panose="020B0604030504040204" pitchFamily="50" charset="-128"/>
              </a:rPr>
              <a:t>１　新型コロナウイルス感染症対策と学びの保障の現状</a:t>
            </a:r>
            <a:r>
              <a:rPr lang="ja-JP" altLang="en-US" sz="2400" b="1" dirty="0">
                <a:solidFill>
                  <a:schemeClr val="accent1"/>
                </a:solidFill>
                <a:latin typeface="メイリオ" panose="020B0604030504040204" pitchFamily="50" charset="-128"/>
              </a:rPr>
              <a:t>　　⑴　基本的な感染症対策の</a:t>
            </a:r>
            <a:r>
              <a:rPr lang="ja-JP" altLang="en-US" sz="2400" b="1" dirty="0" smtClean="0">
                <a:solidFill>
                  <a:schemeClr val="accent1"/>
                </a:solidFill>
                <a:latin typeface="メイリオ" panose="020B0604030504040204" pitchFamily="50" charset="-128"/>
              </a:rPr>
              <a:t>徹底</a:t>
            </a:r>
            <a:endParaRPr lang="ja-JP" altLang="en-US" sz="2400" b="1" dirty="0">
              <a:solidFill>
                <a:schemeClr val="accent1"/>
              </a:solidFill>
              <a:latin typeface="メイリオ" panose="020B060403050404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541" y="3814503"/>
            <a:ext cx="15600563" cy="5558095"/>
          </a:xfrm>
          <a:prstGeom prst="rect">
            <a:avLst/>
          </a:prstGeom>
        </p:spPr>
      </p:pic>
    </p:spTree>
    <p:extLst>
      <p:ext uri="{BB962C8B-B14F-4D97-AF65-F5344CB8AC3E}">
        <p14:creationId xmlns:p14="http://schemas.microsoft.com/office/powerpoint/2010/main" val="86450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プレースホルダー 4"/>
          <p:cNvSpPr>
            <a:spLocks noGrp="1"/>
          </p:cNvSpPr>
          <p:nvPr>
            <p:ph type="body" sz="quarter" idx="12"/>
          </p:nvPr>
        </p:nvSpPr>
        <p:spPr>
          <a:xfrm>
            <a:off x="1767998" y="3230380"/>
            <a:ext cx="11114088" cy="1315720"/>
          </a:xfrm>
        </p:spPr>
        <p:txBody>
          <a:bodyPr>
            <a:normAutofit/>
          </a:bodyPr>
          <a:lstStyle/>
          <a:p>
            <a:pPr marL="0" indent="0">
              <a:buNone/>
            </a:pPr>
            <a:r>
              <a:rPr lang="ja-JP" altLang="en-US" sz="6000" b="1" dirty="0" smtClean="0">
                <a:solidFill>
                  <a:srgbClr val="FF0000"/>
                </a:solidFill>
                <a:latin typeface="+mj-ea"/>
                <a:ea typeface="+mj-ea"/>
              </a:rPr>
              <a:t>⑵　オンラインでの学びの提供</a:t>
            </a:r>
            <a:endParaRPr lang="en-US" altLang="ja-JP" sz="4000" b="1" dirty="0">
              <a:solidFill>
                <a:srgbClr val="FF0000"/>
              </a:solidFill>
            </a:endParaRPr>
          </a:p>
        </p:txBody>
      </p:sp>
      <p:sp>
        <p:nvSpPr>
          <p:cNvPr id="5" name="テキスト プレースホルダー 4"/>
          <p:cNvSpPr txBox="1">
            <a:spLocks/>
          </p:cNvSpPr>
          <p:nvPr/>
        </p:nvSpPr>
        <p:spPr>
          <a:xfrm>
            <a:off x="2427088" y="4510368"/>
            <a:ext cx="15213212" cy="4252632"/>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buNone/>
            </a:pPr>
            <a:r>
              <a:rPr lang="ja-JP" altLang="en-US" sz="6000" b="1" dirty="0" smtClean="0">
                <a:latin typeface="+mj-ea"/>
                <a:ea typeface="+mj-ea"/>
              </a:rPr>
              <a:t>○　</a:t>
            </a:r>
            <a:r>
              <a:rPr lang="en-US" altLang="ja-JP" sz="6000" b="1" dirty="0" smtClean="0">
                <a:latin typeface="+mj-ea"/>
                <a:ea typeface="+mj-ea"/>
              </a:rPr>
              <a:t>BYOD</a:t>
            </a:r>
            <a:r>
              <a:rPr lang="ja-JP" altLang="en-US" sz="6000" b="1" dirty="0" smtClean="0">
                <a:latin typeface="+mj-ea"/>
                <a:ea typeface="+mj-ea"/>
              </a:rPr>
              <a:t>を活用した日常の授業</a:t>
            </a:r>
            <a:endParaRPr lang="en-US" altLang="ja-JP" sz="6000" b="1" dirty="0" smtClean="0">
              <a:latin typeface="+mj-ea"/>
              <a:ea typeface="+mj-ea"/>
            </a:endParaRPr>
          </a:p>
          <a:p>
            <a:pPr marL="0" indent="0">
              <a:spcBef>
                <a:spcPts val="3600"/>
              </a:spcBef>
              <a:buNone/>
            </a:pPr>
            <a:r>
              <a:rPr lang="ja-JP" altLang="en-US" sz="6000" b="1" dirty="0" smtClean="0">
                <a:latin typeface="+mj-ea"/>
                <a:ea typeface="+mj-ea"/>
              </a:rPr>
              <a:t>○　</a:t>
            </a:r>
            <a:r>
              <a:rPr lang="ja-JP" altLang="en-US" sz="6000" b="1" dirty="0" smtClean="0">
                <a:latin typeface="+mj-ea"/>
              </a:rPr>
              <a:t>オンライン</a:t>
            </a:r>
            <a:r>
              <a:rPr lang="ja-JP" altLang="en-US" sz="6000" b="1" dirty="0">
                <a:latin typeface="+mj-ea"/>
              </a:rPr>
              <a:t>授業の</a:t>
            </a:r>
            <a:r>
              <a:rPr lang="ja-JP" altLang="en-US" sz="6000" b="1" dirty="0" smtClean="0">
                <a:latin typeface="+mj-ea"/>
              </a:rPr>
              <a:t>試行</a:t>
            </a:r>
            <a:r>
              <a:rPr lang="ja-JP" altLang="en-US" sz="4400" b="1" dirty="0" smtClean="0">
                <a:latin typeface="+mj-ea"/>
              </a:rPr>
              <a:t>（令和３年５月７日）</a:t>
            </a:r>
            <a:endParaRPr lang="en-US" altLang="ja-JP" sz="6000" dirty="0" smtClean="0">
              <a:latin typeface="+mj-ea"/>
              <a:ea typeface="+mj-ea"/>
            </a:endParaRPr>
          </a:p>
        </p:txBody>
      </p:sp>
      <p:sp>
        <p:nvSpPr>
          <p:cNvPr id="14" name="タイトル 1"/>
          <p:cNvSpPr txBox="1">
            <a:spLocks/>
          </p:cNvSpPr>
          <p:nvPr/>
        </p:nvSpPr>
        <p:spPr>
          <a:xfrm>
            <a:off x="1347112" y="2103195"/>
            <a:ext cx="16687800" cy="950997"/>
          </a:xfrm>
          <a:prstGeom prst="rect">
            <a:avLst/>
          </a:prstGeom>
        </p:spPr>
        <p:txBody>
          <a:bodyPr vert="horz" lIns="91440" tIns="45720" rIns="91440" bIns="45720" rtlCol="0" anchor="ctr">
            <a:noAutofit/>
          </a:bodyPr>
          <a:lstStyle>
            <a:lvl1pPr algn="l" defTabSz="1371417" rtl="0" eaLnBrk="1" latinLnBrk="0" hangingPunct="1">
              <a:lnSpc>
                <a:spcPct val="90000"/>
              </a:lnSpc>
              <a:spcBef>
                <a:spcPct val="0"/>
              </a:spcBef>
              <a:buNone/>
              <a:defRPr kumimoji="1" sz="4800" kern="1200">
                <a:solidFill>
                  <a:schemeClr val="accent1"/>
                </a:solidFill>
                <a:latin typeface="+mj-lt"/>
                <a:ea typeface="+mj-ea"/>
                <a:cs typeface="+mj-cs"/>
              </a:defRPr>
            </a:lvl1pPr>
          </a:lstStyle>
          <a:p>
            <a:r>
              <a:rPr lang="ja-JP" altLang="en-US" sz="6600" b="1" dirty="0" smtClean="0">
                <a:latin typeface="メイリオ" panose="020B0604030504040204" pitchFamily="50" charset="-128"/>
                <a:ea typeface="メイリオ" panose="020B0604030504040204" pitchFamily="50" charset="-128"/>
              </a:rPr>
              <a:t>１　新型</a:t>
            </a:r>
            <a:r>
              <a:rPr lang="ja-JP" altLang="en-US" sz="6600" b="1" dirty="0">
                <a:latin typeface="メイリオ" panose="020B0604030504040204" pitchFamily="50" charset="-128"/>
                <a:ea typeface="メイリオ" panose="020B0604030504040204" pitchFamily="50" charset="-128"/>
              </a:rPr>
              <a:t>コロナウイルス感染症対策と</a:t>
            </a:r>
            <a:endParaRPr lang="en-US" altLang="ja-JP" sz="6600" b="1" dirty="0">
              <a:latin typeface="メイリオ" panose="020B0604030504040204" pitchFamily="50" charset="-128"/>
              <a:ea typeface="メイリオ" panose="020B0604030504040204" pitchFamily="50" charset="-128"/>
            </a:endParaRPr>
          </a:p>
          <a:p>
            <a:r>
              <a:rPr lang="ja-JP" altLang="en-US" sz="6600" b="1" dirty="0">
                <a:latin typeface="メイリオ" panose="020B0604030504040204" pitchFamily="50" charset="-128"/>
                <a:ea typeface="メイリオ" panose="020B0604030504040204" pitchFamily="50" charset="-128"/>
              </a:rPr>
              <a:t>　学びの</a:t>
            </a:r>
            <a:r>
              <a:rPr lang="ja-JP" altLang="en-US" sz="6600" b="1" dirty="0" smtClean="0">
                <a:latin typeface="メイリオ" panose="020B0604030504040204" pitchFamily="50" charset="-128"/>
                <a:ea typeface="メイリオ" panose="020B0604030504040204" pitchFamily="50" charset="-128"/>
              </a:rPr>
              <a:t>保障の現状</a:t>
            </a:r>
            <a:endParaRPr lang="ja-JP" altLang="en-US" sz="6600" b="1" dirty="0">
              <a:latin typeface="メイリオ" panose="020B0604030504040204" pitchFamily="50" charset="-128"/>
              <a:ea typeface="メイリオ" panose="020B0604030504040204" pitchFamily="50" charset="-128"/>
            </a:endParaRPr>
          </a:p>
          <a:p>
            <a:r>
              <a:rPr lang="ja-JP" altLang="en-US" sz="6600" b="1" dirty="0">
                <a:latin typeface="メイリオ" panose="020B0604030504040204" pitchFamily="50" charset="-128"/>
                <a:ea typeface="メイリオ" panose="020B0604030504040204" pitchFamily="50" charset="-128"/>
              </a:rPr>
              <a:t>　</a:t>
            </a:r>
          </a:p>
        </p:txBody>
      </p:sp>
      <p:sp>
        <p:nvSpPr>
          <p:cNvPr id="2" name="正方形/長方形 1"/>
          <p:cNvSpPr/>
          <p:nvPr/>
        </p:nvSpPr>
        <p:spPr>
          <a:xfrm>
            <a:off x="2087880" y="8310538"/>
            <a:ext cx="9140825" cy="830997"/>
          </a:xfrm>
          <a:prstGeom prst="rect">
            <a:avLst/>
          </a:prstGeom>
        </p:spPr>
        <p:txBody>
          <a:bodyPr>
            <a:spAutoFit/>
          </a:bodyPr>
          <a:lstStyle/>
          <a:p>
            <a:pPr>
              <a:buFont typeface="Wingdings" panose="05000000000000000000" pitchFamily="2" charset="2"/>
              <a:buChar char="Ø"/>
            </a:pPr>
            <a:endParaRPr lang="en-US" altLang="ja-JP" sz="4800" b="1" dirty="0">
              <a:solidFill>
                <a:srgbClr val="FF0000"/>
              </a:solidFill>
              <a:latin typeface="+mn-ea"/>
            </a:endParaRPr>
          </a:p>
        </p:txBody>
      </p:sp>
      <p:sp>
        <p:nvSpPr>
          <p:cNvPr id="7" name="スライド番号プレースホルダー 6"/>
          <p:cNvSpPr>
            <a:spLocks noGrp="1"/>
          </p:cNvSpPr>
          <p:nvPr>
            <p:ph type="sldNum" sz="quarter" idx="10"/>
          </p:nvPr>
        </p:nvSpPr>
        <p:spPr/>
        <p:txBody>
          <a:bodyPr/>
          <a:lstStyle/>
          <a:p>
            <a:pPr algn="r"/>
            <a:fld id="{D28C7C6D-0F52-4FBA-8358-35C6083C2133}" type="slidenum">
              <a:rPr kumimoji="1" lang="ja-JP" altLang="en-US" sz="3600" smtClean="0"/>
              <a:pPr algn="r"/>
              <a:t>11</a:t>
            </a:fld>
            <a:endParaRPr kumimoji="1" lang="ja-JP" altLang="en-US" sz="3600" dirty="0"/>
          </a:p>
        </p:txBody>
      </p:sp>
    </p:spTree>
    <p:extLst>
      <p:ext uri="{BB962C8B-B14F-4D97-AF65-F5344CB8AC3E}">
        <p14:creationId xmlns:p14="http://schemas.microsoft.com/office/powerpoint/2010/main" val="1603279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31" y="2357618"/>
            <a:ext cx="8137639" cy="7241927"/>
          </a:xfrm>
          <a:prstGeom prst="rect">
            <a:avLst/>
          </a:prstGeom>
        </p:spPr>
      </p:pic>
      <p:pic>
        <p:nvPicPr>
          <p:cNvPr id="7" name="図 6"/>
          <p:cNvPicPr>
            <a:picLocks noChangeAspect="1"/>
          </p:cNvPicPr>
          <p:nvPr/>
        </p:nvPicPr>
        <p:blipFill rotWithShape="1">
          <a:blip r:embed="rId4" cstate="email">
            <a:extLst>
              <a:ext uri="{28A0092B-C50C-407E-A947-70E740481C1C}">
                <a14:useLocalDpi xmlns:a14="http://schemas.microsoft.com/office/drawing/2010/main"/>
              </a:ext>
            </a:extLst>
          </a:blip>
          <a:srcRect r="-604"/>
          <a:stretch/>
        </p:blipFill>
        <p:spPr>
          <a:xfrm>
            <a:off x="9181070" y="2378241"/>
            <a:ext cx="8217243" cy="7243715"/>
          </a:xfrm>
          <a:prstGeom prst="rect">
            <a:avLst/>
          </a:prstGeom>
        </p:spPr>
      </p:pic>
      <p:sp>
        <p:nvSpPr>
          <p:cNvPr id="8" name="テキスト プレースホルダー 4"/>
          <p:cNvSpPr txBox="1">
            <a:spLocks/>
          </p:cNvSpPr>
          <p:nvPr/>
        </p:nvSpPr>
        <p:spPr>
          <a:xfrm>
            <a:off x="1096502" y="1117785"/>
            <a:ext cx="15762525" cy="893430"/>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a:buFont typeface="Wingdings" panose="05000000000000000000" pitchFamily="2" charset="2"/>
              <a:buChar char="Ø"/>
            </a:pPr>
            <a:r>
              <a:rPr lang="ja-JP" altLang="en-US" sz="4800" b="1" dirty="0" smtClean="0">
                <a:solidFill>
                  <a:srgbClr val="FF0000"/>
                </a:solidFill>
                <a:latin typeface="+mn-ea"/>
              </a:rPr>
              <a:t>　</a:t>
            </a:r>
            <a:r>
              <a:rPr lang="en-US" altLang="ja-JP" sz="4800" b="1" dirty="0" smtClean="0">
                <a:solidFill>
                  <a:schemeClr val="accent5">
                    <a:lumMod val="50000"/>
                  </a:schemeClr>
                </a:solidFill>
                <a:latin typeface="+mn-ea"/>
              </a:rPr>
              <a:t>BYOD</a:t>
            </a:r>
            <a:r>
              <a:rPr lang="ja-JP" altLang="en-US" sz="4800" b="1" dirty="0">
                <a:solidFill>
                  <a:schemeClr val="accent5">
                    <a:lumMod val="50000"/>
                  </a:schemeClr>
                </a:solidFill>
                <a:latin typeface="+mn-ea"/>
              </a:rPr>
              <a:t>を活用</a:t>
            </a:r>
            <a:r>
              <a:rPr lang="ja-JP" altLang="en-US" sz="4800" b="1" dirty="0" smtClean="0">
                <a:solidFill>
                  <a:schemeClr val="accent5">
                    <a:lumMod val="50000"/>
                  </a:schemeClr>
                </a:solidFill>
                <a:latin typeface="+mn-ea"/>
              </a:rPr>
              <a:t>した</a:t>
            </a:r>
            <a:r>
              <a:rPr lang="ja-JP" altLang="en-US" sz="4800" b="1" dirty="0" smtClean="0">
                <a:solidFill>
                  <a:srgbClr val="FF0000"/>
                </a:solidFill>
                <a:latin typeface="+mn-ea"/>
              </a:rPr>
              <a:t>日常</a:t>
            </a:r>
            <a:r>
              <a:rPr lang="ja-JP" altLang="en-US" sz="4800" b="1" dirty="0">
                <a:solidFill>
                  <a:srgbClr val="FF0000"/>
                </a:solidFill>
                <a:latin typeface="+mn-ea"/>
              </a:rPr>
              <a:t>の</a:t>
            </a:r>
            <a:r>
              <a:rPr lang="ja-JP" altLang="en-US" sz="4800" b="1" dirty="0" smtClean="0">
                <a:solidFill>
                  <a:srgbClr val="FF0000"/>
                </a:solidFill>
                <a:latin typeface="+mn-ea"/>
              </a:rPr>
              <a:t>授業</a:t>
            </a:r>
            <a:r>
              <a:rPr lang="ja-JP" altLang="en-US" sz="4800" b="1" dirty="0" smtClean="0">
                <a:solidFill>
                  <a:schemeClr val="accent5">
                    <a:lumMod val="50000"/>
                  </a:schemeClr>
                </a:solidFill>
                <a:latin typeface="+mn-ea"/>
              </a:rPr>
              <a:t>（</a:t>
            </a:r>
            <a:r>
              <a:rPr lang="ja-JP" altLang="en-US" sz="4800" b="1" dirty="0" smtClean="0">
                <a:solidFill>
                  <a:srgbClr val="FF0000"/>
                </a:solidFill>
                <a:latin typeface="+mn-ea"/>
              </a:rPr>
              <a:t>理科</a:t>
            </a:r>
            <a:r>
              <a:rPr lang="ja-JP" altLang="en-US" sz="4800" b="1" dirty="0" smtClean="0">
                <a:solidFill>
                  <a:schemeClr val="accent5">
                    <a:lumMod val="50000"/>
                  </a:schemeClr>
                </a:solidFill>
                <a:latin typeface="+mn-ea"/>
              </a:rPr>
              <a:t>の例）</a:t>
            </a:r>
            <a:r>
              <a:rPr lang="en-US" altLang="ja-JP" sz="4800" b="1" dirty="0" smtClean="0">
                <a:solidFill>
                  <a:schemeClr val="accent5">
                    <a:lumMod val="50000"/>
                  </a:schemeClr>
                </a:solidFill>
                <a:latin typeface="+mn-ea"/>
              </a:rPr>
              <a:t/>
            </a:r>
            <a:br>
              <a:rPr lang="en-US" altLang="ja-JP" sz="4800" b="1" dirty="0" smtClean="0">
                <a:solidFill>
                  <a:schemeClr val="accent5">
                    <a:lumMod val="50000"/>
                  </a:schemeClr>
                </a:solidFill>
                <a:latin typeface="+mn-ea"/>
              </a:rPr>
            </a:br>
            <a:r>
              <a:rPr lang="ja-JP" altLang="en-US" sz="4800" b="1" dirty="0" smtClean="0">
                <a:solidFill>
                  <a:srgbClr val="00B050"/>
                </a:solidFill>
                <a:latin typeface="+mn-ea"/>
              </a:rPr>
              <a:t>実験結果を予想し、スマホで答える</a:t>
            </a:r>
            <a:endParaRPr lang="en-US" altLang="ja-JP" sz="4800" b="1" dirty="0" smtClean="0">
              <a:solidFill>
                <a:srgbClr val="00B050"/>
              </a:solidFill>
              <a:latin typeface="+mn-ea"/>
            </a:endParaRPr>
          </a:p>
        </p:txBody>
      </p:sp>
      <p:sp>
        <p:nvSpPr>
          <p:cNvPr id="10" name="テキスト プレースホルダー 4"/>
          <p:cNvSpPr txBox="1">
            <a:spLocks/>
          </p:cNvSpPr>
          <p:nvPr/>
        </p:nvSpPr>
        <p:spPr>
          <a:xfrm>
            <a:off x="13255267" y="2378241"/>
            <a:ext cx="4143046" cy="1099863"/>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buNone/>
            </a:pPr>
            <a:r>
              <a:rPr lang="ja-JP" altLang="en-US" sz="4800" b="1" dirty="0" smtClean="0">
                <a:solidFill>
                  <a:srgbClr val="FFFF00"/>
                </a:solidFill>
                <a:latin typeface="+mn-ea"/>
              </a:rPr>
              <a:t>予想の選択肢</a:t>
            </a:r>
            <a:endParaRPr lang="en-US" altLang="ja-JP" sz="4800" b="1" dirty="0" smtClean="0">
              <a:solidFill>
                <a:srgbClr val="FFFF00"/>
              </a:solidFill>
              <a:latin typeface="+mn-ea"/>
            </a:endParaRPr>
          </a:p>
        </p:txBody>
      </p:sp>
      <p:sp>
        <p:nvSpPr>
          <p:cNvPr id="11" name="テキスト プレースホルダー 4"/>
          <p:cNvSpPr txBox="1">
            <a:spLocks/>
          </p:cNvSpPr>
          <p:nvPr/>
        </p:nvSpPr>
        <p:spPr>
          <a:xfrm>
            <a:off x="709133" y="2820991"/>
            <a:ext cx="7342629" cy="981900"/>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spcBef>
                <a:spcPts val="0"/>
              </a:spcBef>
              <a:buNone/>
            </a:pPr>
            <a:r>
              <a:rPr lang="ja-JP" altLang="en-US" sz="4800" b="1" dirty="0" smtClean="0">
                <a:solidFill>
                  <a:srgbClr val="FFFF00"/>
                </a:solidFill>
                <a:latin typeface="+mn-ea"/>
              </a:rPr>
              <a:t>落ちる棒をキャッチする</a:t>
            </a:r>
            <a:endParaRPr lang="en-US" altLang="ja-JP" sz="4800" b="1" dirty="0" smtClean="0">
              <a:solidFill>
                <a:srgbClr val="FFFF00"/>
              </a:solidFill>
              <a:latin typeface="+mn-ea"/>
            </a:endParaRPr>
          </a:p>
          <a:p>
            <a:pPr marL="0" indent="0">
              <a:spcBef>
                <a:spcPts val="0"/>
              </a:spcBef>
              <a:buNone/>
            </a:pPr>
            <a:r>
              <a:rPr lang="ja-JP" altLang="en-US" sz="4800" b="1" dirty="0" smtClean="0">
                <a:solidFill>
                  <a:srgbClr val="FFFF00"/>
                </a:solidFill>
                <a:latin typeface="+mn-ea"/>
              </a:rPr>
              <a:t>（実験）</a:t>
            </a:r>
            <a:endParaRPr lang="en-US" altLang="ja-JP" sz="4800" b="1" dirty="0" smtClean="0">
              <a:solidFill>
                <a:srgbClr val="FFFF00"/>
              </a:solidFill>
              <a:latin typeface="+mn-ea"/>
            </a:endParaRPr>
          </a:p>
        </p:txBody>
      </p:sp>
      <p:sp>
        <p:nvSpPr>
          <p:cNvPr id="5" name="スライド番号プレースホルダー 4"/>
          <p:cNvSpPr>
            <a:spLocks noGrp="1"/>
          </p:cNvSpPr>
          <p:nvPr>
            <p:ph type="sldNum" sz="quarter" idx="10"/>
          </p:nvPr>
        </p:nvSpPr>
        <p:spPr/>
        <p:txBody>
          <a:bodyPr/>
          <a:lstStyle/>
          <a:p>
            <a:pPr algn="r"/>
            <a:fld id="{D28C7C6D-0F52-4FBA-8358-35C6083C2133}" type="slidenum">
              <a:rPr kumimoji="1" lang="ja-JP" altLang="en-US" sz="3600" smtClean="0"/>
              <a:pPr algn="r"/>
              <a:t>12</a:t>
            </a:fld>
            <a:endParaRPr kumimoji="1" lang="ja-JP" altLang="en-US" sz="3600" dirty="0"/>
          </a:p>
        </p:txBody>
      </p:sp>
      <p:sp>
        <p:nvSpPr>
          <p:cNvPr id="14" name="テキスト ボックス 13"/>
          <p:cNvSpPr txBox="1"/>
          <p:nvPr/>
        </p:nvSpPr>
        <p:spPr>
          <a:xfrm>
            <a:off x="289775" y="309717"/>
            <a:ext cx="16420148" cy="461665"/>
          </a:xfrm>
          <a:prstGeom prst="rect">
            <a:avLst/>
          </a:prstGeom>
          <a:noFill/>
        </p:spPr>
        <p:txBody>
          <a:bodyPr wrap="square" rtlCol="0">
            <a:spAutoFit/>
          </a:bodyPr>
          <a:lstStyle/>
          <a:p>
            <a:r>
              <a:rPr lang="ja-JP" altLang="en-US" sz="2400" b="1" dirty="0" smtClean="0">
                <a:solidFill>
                  <a:schemeClr val="accent1"/>
                </a:solidFill>
                <a:latin typeface="メイリオ" panose="020B0604030504040204" pitchFamily="50" charset="-128"/>
              </a:rPr>
              <a:t>１　新型コロナウイルス感染症対策と学びの保障の現状</a:t>
            </a:r>
            <a:r>
              <a:rPr lang="ja-JP" altLang="en-US" sz="2400" b="1" dirty="0">
                <a:solidFill>
                  <a:schemeClr val="accent1"/>
                </a:solidFill>
                <a:latin typeface="メイリオ" panose="020B0604030504040204" pitchFamily="50" charset="-128"/>
              </a:rPr>
              <a:t>　　</a:t>
            </a:r>
            <a:r>
              <a:rPr lang="en-US" altLang="ja-JP" sz="2400" b="1" dirty="0" smtClean="0">
                <a:solidFill>
                  <a:schemeClr val="accent1"/>
                </a:solidFill>
                <a:latin typeface="メイリオ" panose="020B0604030504040204" pitchFamily="50" charset="-128"/>
              </a:rPr>
              <a:t>(2)</a:t>
            </a:r>
            <a:r>
              <a:rPr lang="ja-JP" altLang="en-US" sz="2400" b="1" dirty="0">
                <a:solidFill>
                  <a:schemeClr val="accent1"/>
                </a:solidFill>
                <a:latin typeface="メイリオ" panose="020B0604030504040204" pitchFamily="50" charset="-128"/>
              </a:rPr>
              <a:t>　</a:t>
            </a:r>
            <a:r>
              <a:rPr lang="ja-JP" altLang="en-US" sz="2400" b="1" dirty="0" smtClean="0">
                <a:solidFill>
                  <a:schemeClr val="accent1"/>
                </a:solidFill>
                <a:latin typeface="メイリオ" panose="020B0604030504040204" pitchFamily="50" charset="-128"/>
              </a:rPr>
              <a:t>オンラインでの学びの提供</a:t>
            </a:r>
            <a:endParaRPr lang="ja-JP" altLang="en-US" sz="2400" b="1" dirty="0">
              <a:solidFill>
                <a:schemeClr val="accent1"/>
              </a:solidFill>
              <a:latin typeface="メイリオ" panose="020B0604030504040204" pitchFamily="50" charset="-128"/>
            </a:endParaRPr>
          </a:p>
        </p:txBody>
      </p:sp>
    </p:spTree>
    <p:extLst>
      <p:ext uri="{BB962C8B-B14F-4D97-AF65-F5344CB8AC3E}">
        <p14:creationId xmlns:p14="http://schemas.microsoft.com/office/powerpoint/2010/main" val="3792673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4"/>
          <p:cNvSpPr txBox="1">
            <a:spLocks/>
          </p:cNvSpPr>
          <p:nvPr/>
        </p:nvSpPr>
        <p:spPr>
          <a:xfrm>
            <a:off x="1096502" y="1117785"/>
            <a:ext cx="15762525" cy="893430"/>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a:buFont typeface="Wingdings" panose="05000000000000000000" pitchFamily="2" charset="2"/>
              <a:buChar char="Ø"/>
            </a:pPr>
            <a:r>
              <a:rPr lang="ja-JP" altLang="en-US" sz="4800" b="1" dirty="0" smtClean="0">
                <a:solidFill>
                  <a:srgbClr val="FF0000"/>
                </a:solidFill>
                <a:latin typeface="+mn-ea"/>
              </a:rPr>
              <a:t>　</a:t>
            </a:r>
            <a:r>
              <a:rPr lang="en-US" altLang="ja-JP" sz="4800" b="1" dirty="0" smtClean="0">
                <a:solidFill>
                  <a:schemeClr val="accent5">
                    <a:lumMod val="50000"/>
                  </a:schemeClr>
                </a:solidFill>
                <a:latin typeface="+mn-ea"/>
              </a:rPr>
              <a:t>BYOD</a:t>
            </a:r>
            <a:r>
              <a:rPr lang="ja-JP" altLang="en-US" sz="4800" b="1" dirty="0">
                <a:solidFill>
                  <a:schemeClr val="accent5">
                    <a:lumMod val="50000"/>
                  </a:schemeClr>
                </a:solidFill>
                <a:latin typeface="+mn-ea"/>
              </a:rPr>
              <a:t>を活用</a:t>
            </a:r>
            <a:r>
              <a:rPr lang="ja-JP" altLang="en-US" sz="4800" b="1" dirty="0" smtClean="0">
                <a:solidFill>
                  <a:schemeClr val="accent5">
                    <a:lumMod val="50000"/>
                  </a:schemeClr>
                </a:solidFill>
                <a:latin typeface="+mn-ea"/>
              </a:rPr>
              <a:t>した</a:t>
            </a:r>
            <a:r>
              <a:rPr lang="ja-JP" altLang="en-US" sz="4800" b="1" dirty="0" smtClean="0">
                <a:solidFill>
                  <a:srgbClr val="FF0000"/>
                </a:solidFill>
                <a:latin typeface="+mn-ea"/>
              </a:rPr>
              <a:t>日常</a:t>
            </a:r>
            <a:r>
              <a:rPr lang="ja-JP" altLang="en-US" sz="4800" b="1" dirty="0">
                <a:solidFill>
                  <a:srgbClr val="FF0000"/>
                </a:solidFill>
                <a:latin typeface="+mn-ea"/>
              </a:rPr>
              <a:t>の</a:t>
            </a:r>
            <a:r>
              <a:rPr lang="ja-JP" altLang="en-US" sz="4800" b="1" dirty="0" smtClean="0">
                <a:solidFill>
                  <a:srgbClr val="FF0000"/>
                </a:solidFill>
                <a:latin typeface="+mn-ea"/>
              </a:rPr>
              <a:t>授業</a:t>
            </a:r>
            <a:r>
              <a:rPr lang="ja-JP" altLang="en-US" sz="4800" b="1" dirty="0" smtClean="0">
                <a:solidFill>
                  <a:schemeClr val="accent5">
                    <a:lumMod val="50000"/>
                  </a:schemeClr>
                </a:solidFill>
                <a:latin typeface="+mn-ea"/>
              </a:rPr>
              <a:t>（</a:t>
            </a:r>
            <a:r>
              <a:rPr lang="ja-JP" altLang="en-US" sz="4800" b="1" dirty="0">
                <a:solidFill>
                  <a:srgbClr val="FF0000"/>
                </a:solidFill>
                <a:latin typeface="+mn-ea"/>
              </a:rPr>
              <a:t>理科</a:t>
            </a:r>
            <a:r>
              <a:rPr lang="ja-JP" altLang="en-US" sz="4800" b="1" dirty="0">
                <a:solidFill>
                  <a:schemeClr val="accent5">
                    <a:lumMod val="50000"/>
                  </a:schemeClr>
                </a:solidFill>
                <a:latin typeface="+mn-ea"/>
              </a:rPr>
              <a:t>の例</a:t>
            </a:r>
            <a:r>
              <a:rPr lang="ja-JP" altLang="en-US" sz="4800" b="1" dirty="0" smtClean="0">
                <a:solidFill>
                  <a:schemeClr val="accent5">
                    <a:lumMod val="50000"/>
                  </a:schemeClr>
                </a:solidFill>
                <a:latin typeface="+mn-ea"/>
              </a:rPr>
              <a:t>）</a:t>
            </a:r>
            <a:r>
              <a:rPr lang="en-US" altLang="ja-JP" sz="4800" b="1" dirty="0" smtClean="0">
                <a:solidFill>
                  <a:schemeClr val="accent5">
                    <a:lumMod val="50000"/>
                  </a:schemeClr>
                </a:solidFill>
                <a:latin typeface="+mn-ea"/>
              </a:rPr>
              <a:t/>
            </a:r>
            <a:br>
              <a:rPr lang="en-US" altLang="ja-JP" sz="4800" b="1" dirty="0" smtClean="0">
                <a:solidFill>
                  <a:schemeClr val="accent5">
                    <a:lumMod val="50000"/>
                  </a:schemeClr>
                </a:solidFill>
                <a:latin typeface="+mn-ea"/>
              </a:rPr>
            </a:br>
            <a:r>
              <a:rPr lang="ja-JP" altLang="en-US" sz="4800" b="1" dirty="0">
                <a:solidFill>
                  <a:srgbClr val="00B050"/>
                </a:solidFill>
                <a:latin typeface="+mn-ea"/>
              </a:rPr>
              <a:t>実験結果を予想し、スマホで答える</a:t>
            </a:r>
            <a:endParaRPr lang="en-US" altLang="ja-JP" sz="4800" b="1" dirty="0">
              <a:solidFill>
                <a:srgbClr val="00B050"/>
              </a:solidFill>
              <a:latin typeface="+mn-ea"/>
            </a:endParaRP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0351" y="2410340"/>
            <a:ext cx="7731033" cy="7339142"/>
          </a:xfrm>
          <a:prstGeom prst="rect">
            <a:avLst/>
          </a:prstGeom>
        </p:spPr>
      </p:pic>
      <p:pic>
        <p:nvPicPr>
          <p:cNvPr id="6" name="図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00813" y="2410339"/>
            <a:ext cx="8563234" cy="7312784"/>
          </a:xfrm>
          <a:prstGeom prst="rect">
            <a:avLst/>
          </a:prstGeom>
        </p:spPr>
      </p:pic>
      <p:sp>
        <p:nvSpPr>
          <p:cNvPr id="9" name="テキスト プレースホルダー 4"/>
          <p:cNvSpPr txBox="1">
            <a:spLocks/>
          </p:cNvSpPr>
          <p:nvPr/>
        </p:nvSpPr>
        <p:spPr>
          <a:xfrm>
            <a:off x="10379676" y="2378241"/>
            <a:ext cx="7018637" cy="1155791"/>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buNone/>
            </a:pPr>
            <a:r>
              <a:rPr lang="ja-JP" altLang="en-US" sz="4800" b="1" dirty="0" smtClean="0">
                <a:solidFill>
                  <a:srgbClr val="FFFF00"/>
                </a:solidFill>
                <a:latin typeface="+mn-ea"/>
              </a:rPr>
              <a:t>クラスで予想結果を共有</a:t>
            </a:r>
            <a:endParaRPr lang="en-US" altLang="ja-JP" sz="4800" b="1" dirty="0" smtClean="0">
              <a:solidFill>
                <a:srgbClr val="FFFF00"/>
              </a:solidFill>
              <a:latin typeface="+mn-ea"/>
            </a:endParaRPr>
          </a:p>
        </p:txBody>
      </p:sp>
      <p:sp>
        <p:nvSpPr>
          <p:cNvPr id="10" name="テキスト プレースホルダー 4"/>
          <p:cNvSpPr txBox="1">
            <a:spLocks/>
          </p:cNvSpPr>
          <p:nvPr/>
        </p:nvSpPr>
        <p:spPr>
          <a:xfrm>
            <a:off x="679743" y="2378241"/>
            <a:ext cx="7768074" cy="981900"/>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spcBef>
                <a:spcPts val="0"/>
              </a:spcBef>
              <a:buNone/>
            </a:pPr>
            <a:r>
              <a:rPr lang="ja-JP" altLang="en-US" sz="4800" b="1" dirty="0" smtClean="0">
                <a:solidFill>
                  <a:srgbClr val="FFFF00"/>
                </a:solidFill>
                <a:latin typeface="+mn-ea"/>
              </a:rPr>
              <a:t>自分の考えをスマホで入力</a:t>
            </a:r>
            <a:endParaRPr lang="en-US" altLang="ja-JP" sz="4800" b="1" dirty="0" smtClean="0">
              <a:solidFill>
                <a:srgbClr val="FFFF00"/>
              </a:solidFill>
              <a:latin typeface="+mn-ea"/>
            </a:endParaRPr>
          </a:p>
        </p:txBody>
      </p:sp>
      <p:sp>
        <p:nvSpPr>
          <p:cNvPr id="7" name="スライド番号プレースホルダー 6"/>
          <p:cNvSpPr>
            <a:spLocks noGrp="1"/>
          </p:cNvSpPr>
          <p:nvPr>
            <p:ph type="sldNum" sz="quarter" idx="10"/>
          </p:nvPr>
        </p:nvSpPr>
        <p:spPr/>
        <p:txBody>
          <a:bodyPr/>
          <a:lstStyle/>
          <a:p>
            <a:pPr algn="r"/>
            <a:fld id="{D28C7C6D-0F52-4FBA-8358-35C6083C2133}" type="slidenum">
              <a:rPr kumimoji="1" lang="ja-JP" altLang="en-US" sz="3600" smtClean="0"/>
              <a:pPr algn="r"/>
              <a:t>13</a:t>
            </a:fld>
            <a:endParaRPr kumimoji="1" lang="ja-JP" altLang="en-US" sz="3600" dirty="0"/>
          </a:p>
        </p:txBody>
      </p:sp>
      <p:sp>
        <p:nvSpPr>
          <p:cNvPr id="11" name="テキスト ボックス 10"/>
          <p:cNvSpPr txBox="1"/>
          <p:nvPr/>
        </p:nvSpPr>
        <p:spPr>
          <a:xfrm>
            <a:off x="289775" y="309717"/>
            <a:ext cx="16420148" cy="461665"/>
          </a:xfrm>
          <a:prstGeom prst="rect">
            <a:avLst/>
          </a:prstGeom>
          <a:noFill/>
        </p:spPr>
        <p:txBody>
          <a:bodyPr wrap="square" rtlCol="0">
            <a:spAutoFit/>
          </a:bodyPr>
          <a:lstStyle/>
          <a:p>
            <a:r>
              <a:rPr lang="ja-JP" altLang="en-US" sz="2400" b="1" dirty="0" smtClean="0">
                <a:solidFill>
                  <a:schemeClr val="accent1"/>
                </a:solidFill>
                <a:latin typeface="メイリオ" panose="020B0604030504040204" pitchFamily="50" charset="-128"/>
              </a:rPr>
              <a:t>１　新型コロナウイルス感染症対策と学びの保障の現状</a:t>
            </a:r>
            <a:r>
              <a:rPr lang="ja-JP" altLang="en-US" sz="2400" b="1" dirty="0">
                <a:solidFill>
                  <a:schemeClr val="accent1"/>
                </a:solidFill>
                <a:latin typeface="メイリオ" panose="020B0604030504040204" pitchFamily="50" charset="-128"/>
              </a:rPr>
              <a:t>　　</a:t>
            </a:r>
            <a:r>
              <a:rPr lang="en-US" altLang="ja-JP" sz="2400" b="1" dirty="0" smtClean="0">
                <a:solidFill>
                  <a:schemeClr val="accent1"/>
                </a:solidFill>
                <a:latin typeface="メイリオ" panose="020B0604030504040204" pitchFamily="50" charset="-128"/>
              </a:rPr>
              <a:t>(2)</a:t>
            </a:r>
            <a:r>
              <a:rPr lang="ja-JP" altLang="en-US" sz="2400" b="1" dirty="0">
                <a:solidFill>
                  <a:schemeClr val="accent1"/>
                </a:solidFill>
                <a:latin typeface="メイリオ" panose="020B0604030504040204" pitchFamily="50" charset="-128"/>
              </a:rPr>
              <a:t>　</a:t>
            </a:r>
            <a:r>
              <a:rPr lang="ja-JP" altLang="en-US" sz="2400" b="1" dirty="0" smtClean="0">
                <a:solidFill>
                  <a:schemeClr val="accent1"/>
                </a:solidFill>
                <a:latin typeface="メイリオ" panose="020B0604030504040204" pitchFamily="50" charset="-128"/>
              </a:rPr>
              <a:t>オンラインでの学びの提供</a:t>
            </a:r>
            <a:endParaRPr lang="ja-JP" altLang="en-US" sz="2400" b="1" dirty="0">
              <a:solidFill>
                <a:schemeClr val="accent1"/>
              </a:solidFill>
              <a:latin typeface="メイリオ" panose="020B0604030504040204" pitchFamily="50" charset="-128"/>
            </a:endParaRPr>
          </a:p>
        </p:txBody>
      </p:sp>
    </p:spTree>
    <p:extLst>
      <p:ext uri="{BB962C8B-B14F-4D97-AF65-F5344CB8AC3E}">
        <p14:creationId xmlns:p14="http://schemas.microsoft.com/office/powerpoint/2010/main" val="1702302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62" y="2438630"/>
            <a:ext cx="8366332" cy="7461091"/>
          </a:xfrm>
          <a:prstGeom prst="rect">
            <a:avLst/>
          </a:prstGeom>
        </p:spPr>
      </p:pic>
      <p:sp>
        <p:nvSpPr>
          <p:cNvPr id="8" name="テキスト プレースホルダー 4"/>
          <p:cNvSpPr txBox="1">
            <a:spLocks/>
          </p:cNvSpPr>
          <p:nvPr/>
        </p:nvSpPr>
        <p:spPr>
          <a:xfrm>
            <a:off x="1096502" y="1117785"/>
            <a:ext cx="15762525" cy="893430"/>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a:buFont typeface="Wingdings" panose="05000000000000000000" pitchFamily="2" charset="2"/>
              <a:buChar char="Ø"/>
            </a:pPr>
            <a:r>
              <a:rPr lang="ja-JP" altLang="en-US" sz="4800" b="1" dirty="0" smtClean="0">
                <a:solidFill>
                  <a:srgbClr val="FF0000"/>
                </a:solidFill>
                <a:latin typeface="+mn-ea"/>
              </a:rPr>
              <a:t>　</a:t>
            </a:r>
            <a:r>
              <a:rPr lang="en-US" altLang="ja-JP" sz="4800" b="1" dirty="0" smtClean="0">
                <a:solidFill>
                  <a:schemeClr val="accent5">
                    <a:lumMod val="50000"/>
                  </a:schemeClr>
                </a:solidFill>
                <a:latin typeface="+mn-ea"/>
              </a:rPr>
              <a:t>BYOD</a:t>
            </a:r>
            <a:r>
              <a:rPr lang="ja-JP" altLang="en-US" sz="4800" b="1" dirty="0">
                <a:solidFill>
                  <a:schemeClr val="accent5">
                    <a:lumMod val="50000"/>
                  </a:schemeClr>
                </a:solidFill>
                <a:latin typeface="+mn-ea"/>
              </a:rPr>
              <a:t>を活用</a:t>
            </a:r>
            <a:r>
              <a:rPr lang="ja-JP" altLang="en-US" sz="4800" b="1" dirty="0" smtClean="0">
                <a:solidFill>
                  <a:schemeClr val="accent5">
                    <a:lumMod val="50000"/>
                  </a:schemeClr>
                </a:solidFill>
                <a:latin typeface="+mn-ea"/>
              </a:rPr>
              <a:t>した</a:t>
            </a:r>
            <a:r>
              <a:rPr lang="ja-JP" altLang="en-US" sz="4800" b="1" dirty="0" smtClean="0">
                <a:solidFill>
                  <a:srgbClr val="FF0000"/>
                </a:solidFill>
                <a:latin typeface="+mn-ea"/>
              </a:rPr>
              <a:t>日常</a:t>
            </a:r>
            <a:r>
              <a:rPr lang="ja-JP" altLang="en-US" sz="4800" b="1" dirty="0">
                <a:solidFill>
                  <a:srgbClr val="FF0000"/>
                </a:solidFill>
                <a:latin typeface="+mn-ea"/>
              </a:rPr>
              <a:t>の</a:t>
            </a:r>
            <a:r>
              <a:rPr lang="ja-JP" altLang="en-US" sz="4800" b="1" dirty="0" smtClean="0">
                <a:solidFill>
                  <a:srgbClr val="FF0000"/>
                </a:solidFill>
                <a:latin typeface="+mn-ea"/>
              </a:rPr>
              <a:t>授業</a:t>
            </a:r>
            <a:r>
              <a:rPr lang="ja-JP" altLang="en-US" sz="4800" b="1" dirty="0" smtClean="0">
                <a:solidFill>
                  <a:schemeClr val="accent5">
                    <a:lumMod val="50000"/>
                  </a:schemeClr>
                </a:solidFill>
                <a:latin typeface="+mn-ea"/>
              </a:rPr>
              <a:t>（</a:t>
            </a:r>
            <a:r>
              <a:rPr lang="ja-JP" altLang="en-US" sz="4800" b="1" dirty="0" smtClean="0">
                <a:solidFill>
                  <a:srgbClr val="FF0000"/>
                </a:solidFill>
                <a:latin typeface="+mn-ea"/>
              </a:rPr>
              <a:t>英語</a:t>
            </a:r>
            <a:r>
              <a:rPr lang="ja-JP" altLang="en-US" sz="4800" b="1" dirty="0" smtClean="0">
                <a:solidFill>
                  <a:schemeClr val="accent5">
                    <a:lumMod val="50000"/>
                  </a:schemeClr>
                </a:solidFill>
                <a:latin typeface="+mn-ea"/>
              </a:rPr>
              <a:t>の例）</a:t>
            </a:r>
            <a:r>
              <a:rPr lang="en-US" altLang="ja-JP" sz="4800" b="1" dirty="0" smtClean="0">
                <a:solidFill>
                  <a:schemeClr val="accent5">
                    <a:lumMod val="50000"/>
                  </a:schemeClr>
                </a:solidFill>
                <a:latin typeface="+mn-ea"/>
              </a:rPr>
              <a:t/>
            </a:r>
            <a:br>
              <a:rPr lang="en-US" altLang="ja-JP" sz="4800" b="1" dirty="0" smtClean="0">
                <a:solidFill>
                  <a:schemeClr val="accent5">
                    <a:lumMod val="50000"/>
                  </a:schemeClr>
                </a:solidFill>
                <a:latin typeface="+mn-ea"/>
              </a:rPr>
            </a:br>
            <a:r>
              <a:rPr lang="ja-JP" altLang="en-US" sz="4800" b="1" dirty="0" smtClean="0">
                <a:solidFill>
                  <a:srgbClr val="00B050"/>
                </a:solidFill>
                <a:latin typeface="+mn-ea"/>
              </a:rPr>
              <a:t>感想や学んだことをスマホで提出し、互いに共有する</a:t>
            </a:r>
            <a:endParaRPr lang="en-US" altLang="ja-JP" sz="4800" b="1" dirty="0" smtClean="0">
              <a:solidFill>
                <a:srgbClr val="00B050"/>
              </a:solidFill>
              <a:latin typeface="+mn-ea"/>
            </a:endParaRPr>
          </a:p>
        </p:txBody>
      </p:sp>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44046" y="2438630"/>
            <a:ext cx="7764304" cy="7457127"/>
          </a:xfrm>
          <a:prstGeom prst="rect">
            <a:avLst/>
          </a:prstGeom>
        </p:spPr>
      </p:pic>
      <p:sp>
        <p:nvSpPr>
          <p:cNvPr id="7" name="テキスト ボックス 6"/>
          <p:cNvSpPr txBox="1"/>
          <p:nvPr/>
        </p:nvSpPr>
        <p:spPr>
          <a:xfrm>
            <a:off x="9950915" y="6871656"/>
            <a:ext cx="6750566" cy="2554545"/>
          </a:xfrm>
          <a:prstGeom prst="rect">
            <a:avLst/>
          </a:prstGeom>
          <a:solidFill>
            <a:srgbClr val="FFFFFF"/>
          </a:solidFill>
        </p:spPr>
        <p:txBody>
          <a:bodyPr wrap="none" rtlCol="0">
            <a:spAutoFit/>
          </a:bodyPr>
          <a:lstStyle/>
          <a:p>
            <a:r>
              <a:rPr kumimoji="1" lang="ja-JP" altLang="en-US" sz="3200" dirty="0" smtClean="0"/>
              <a:t>以下の３つの点を書いてください。</a:t>
            </a:r>
            <a:endParaRPr kumimoji="1" lang="en-US" altLang="ja-JP" sz="3200" dirty="0" smtClean="0"/>
          </a:p>
          <a:p>
            <a:r>
              <a:rPr kumimoji="1" lang="ja-JP" altLang="en-US" sz="3200" dirty="0" smtClean="0"/>
              <a:t>①ディベートで</a:t>
            </a:r>
            <a:r>
              <a:rPr kumimoji="1" lang="ja-JP" altLang="en-US" sz="3200" dirty="0"/>
              <a:t>の</a:t>
            </a:r>
            <a:r>
              <a:rPr kumimoji="1" lang="ja-JP" altLang="en-US" sz="3200" dirty="0" smtClean="0"/>
              <a:t>自分の役割</a:t>
            </a:r>
            <a:endParaRPr kumimoji="1" lang="en-US" altLang="ja-JP" sz="3200" dirty="0" smtClean="0"/>
          </a:p>
          <a:p>
            <a:r>
              <a:rPr kumimoji="1" lang="ja-JP" altLang="en-US" sz="3200" dirty="0" smtClean="0"/>
              <a:t>②自分のディベートに対する感想</a:t>
            </a:r>
            <a:endParaRPr kumimoji="1" lang="en-US" altLang="ja-JP" sz="3200" dirty="0" smtClean="0"/>
          </a:p>
          <a:p>
            <a:r>
              <a:rPr kumimoji="1" lang="ja-JP" altLang="en-US" sz="3200" dirty="0" smtClean="0"/>
              <a:t>③他の生徒から学んだこと</a:t>
            </a:r>
            <a:endParaRPr kumimoji="1" lang="en-US" altLang="ja-JP" sz="3200" dirty="0" smtClean="0"/>
          </a:p>
          <a:p>
            <a:r>
              <a:rPr kumimoji="1" lang="ja-JP" altLang="en-US" sz="3200" dirty="0" smtClean="0"/>
              <a:t>④今日学んだ表現（３つ以上）</a:t>
            </a:r>
            <a:endParaRPr kumimoji="1" lang="ja-JP" altLang="en-US" sz="3200" dirty="0"/>
          </a:p>
        </p:txBody>
      </p:sp>
      <p:sp>
        <p:nvSpPr>
          <p:cNvPr id="9" name="テキスト プレースホルダー 4"/>
          <p:cNvSpPr txBox="1">
            <a:spLocks/>
          </p:cNvSpPr>
          <p:nvPr/>
        </p:nvSpPr>
        <p:spPr>
          <a:xfrm>
            <a:off x="2162201" y="2538879"/>
            <a:ext cx="6989719" cy="945727"/>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spcBef>
                <a:spcPts val="0"/>
              </a:spcBef>
              <a:buNone/>
            </a:pPr>
            <a:r>
              <a:rPr lang="ja-JP" altLang="en-US" sz="4800" b="1" dirty="0" smtClean="0">
                <a:solidFill>
                  <a:srgbClr val="FFFF00"/>
                </a:solidFill>
                <a:latin typeface="+mn-ea"/>
              </a:rPr>
              <a:t>感想等をスマホで入力</a:t>
            </a:r>
            <a:endParaRPr lang="en-US" altLang="ja-JP" sz="4800" b="1" dirty="0" smtClean="0">
              <a:solidFill>
                <a:srgbClr val="FFFF00"/>
              </a:solidFill>
              <a:latin typeface="+mn-ea"/>
            </a:endParaRPr>
          </a:p>
        </p:txBody>
      </p:sp>
      <p:sp>
        <p:nvSpPr>
          <p:cNvPr id="10" name="スライド番号プレースホルダー 9"/>
          <p:cNvSpPr>
            <a:spLocks noGrp="1"/>
          </p:cNvSpPr>
          <p:nvPr>
            <p:ph type="sldNum" sz="quarter" idx="10"/>
          </p:nvPr>
        </p:nvSpPr>
        <p:spPr/>
        <p:txBody>
          <a:bodyPr/>
          <a:lstStyle/>
          <a:p>
            <a:pPr algn="r"/>
            <a:fld id="{D28C7C6D-0F52-4FBA-8358-35C6083C2133}" type="slidenum">
              <a:rPr kumimoji="1" lang="ja-JP" altLang="en-US" sz="3600" smtClean="0"/>
              <a:pPr algn="r"/>
              <a:t>14</a:t>
            </a:fld>
            <a:endParaRPr kumimoji="1" lang="ja-JP" altLang="en-US" sz="3600" dirty="0"/>
          </a:p>
        </p:txBody>
      </p:sp>
      <p:sp>
        <p:nvSpPr>
          <p:cNvPr id="11" name="テキスト ボックス 10"/>
          <p:cNvSpPr txBox="1"/>
          <p:nvPr/>
        </p:nvSpPr>
        <p:spPr>
          <a:xfrm>
            <a:off x="289775" y="309717"/>
            <a:ext cx="16420148" cy="461665"/>
          </a:xfrm>
          <a:prstGeom prst="rect">
            <a:avLst/>
          </a:prstGeom>
          <a:noFill/>
        </p:spPr>
        <p:txBody>
          <a:bodyPr wrap="square" rtlCol="0">
            <a:spAutoFit/>
          </a:bodyPr>
          <a:lstStyle/>
          <a:p>
            <a:r>
              <a:rPr lang="ja-JP" altLang="en-US" sz="2400" b="1" dirty="0" smtClean="0">
                <a:solidFill>
                  <a:schemeClr val="accent1"/>
                </a:solidFill>
                <a:latin typeface="メイリオ" panose="020B0604030504040204" pitchFamily="50" charset="-128"/>
              </a:rPr>
              <a:t>１　新型コロナウイルス感染症対策と学びの保障の現状</a:t>
            </a:r>
            <a:r>
              <a:rPr lang="ja-JP" altLang="en-US" sz="2400" b="1" dirty="0">
                <a:solidFill>
                  <a:schemeClr val="accent1"/>
                </a:solidFill>
                <a:latin typeface="メイリオ" panose="020B0604030504040204" pitchFamily="50" charset="-128"/>
              </a:rPr>
              <a:t>　　</a:t>
            </a:r>
            <a:r>
              <a:rPr lang="en-US" altLang="ja-JP" sz="2400" b="1" dirty="0" smtClean="0">
                <a:solidFill>
                  <a:schemeClr val="accent1"/>
                </a:solidFill>
                <a:latin typeface="メイリオ" panose="020B0604030504040204" pitchFamily="50" charset="-128"/>
              </a:rPr>
              <a:t>(2)</a:t>
            </a:r>
            <a:r>
              <a:rPr lang="ja-JP" altLang="en-US" sz="2400" b="1" dirty="0">
                <a:solidFill>
                  <a:schemeClr val="accent1"/>
                </a:solidFill>
                <a:latin typeface="メイリオ" panose="020B0604030504040204" pitchFamily="50" charset="-128"/>
              </a:rPr>
              <a:t>　</a:t>
            </a:r>
            <a:r>
              <a:rPr lang="ja-JP" altLang="en-US" sz="2400" b="1" dirty="0" smtClean="0">
                <a:solidFill>
                  <a:schemeClr val="accent1"/>
                </a:solidFill>
                <a:latin typeface="メイリオ" panose="020B0604030504040204" pitchFamily="50" charset="-128"/>
              </a:rPr>
              <a:t>オンラインでの学びの提供</a:t>
            </a:r>
            <a:endParaRPr lang="ja-JP" altLang="en-US" sz="2400" b="1" dirty="0">
              <a:solidFill>
                <a:schemeClr val="accent1"/>
              </a:solidFill>
              <a:latin typeface="メイリオ" panose="020B0604030504040204" pitchFamily="50" charset="-128"/>
            </a:endParaRPr>
          </a:p>
        </p:txBody>
      </p:sp>
    </p:spTree>
    <p:extLst>
      <p:ext uri="{BB962C8B-B14F-4D97-AF65-F5344CB8AC3E}">
        <p14:creationId xmlns:p14="http://schemas.microsoft.com/office/powerpoint/2010/main" val="1030986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4"/>
          <p:cNvSpPr txBox="1">
            <a:spLocks/>
          </p:cNvSpPr>
          <p:nvPr/>
        </p:nvSpPr>
        <p:spPr>
          <a:xfrm>
            <a:off x="1096502" y="1117785"/>
            <a:ext cx="17000998" cy="893430"/>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a:buFont typeface="Wingdings" panose="05000000000000000000" pitchFamily="2" charset="2"/>
              <a:buChar char="Ø"/>
            </a:pPr>
            <a:r>
              <a:rPr lang="ja-JP" altLang="en-US" sz="4800" b="1" dirty="0" smtClean="0">
                <a:solidFill>
                  <a:srgbClr val="FF0000"/>
                </a:solidFill>
                <a:latin typeface="+mn-ea"/>
              </a:rPr>
              <a:t>　オンライン授業の試行</a:t>
            </a:r>
            <a:r>
              <a:rPr lang="ja-JP" altLang="en-US" sz="4800" b="1" dirty="0" smtClean="0">
                <a:solidFill>
                  <a:schemeClr val="accent5">
                    <a:lumMod val="50000"/>
                  </a:schemeClr>
                </a:solidFill>
                <a:latin typeface="+mn-ea"/>
              </a:rPr>
              <a:t>　　</a:t>
            </a:r>
            <a:r>
              <a:rPr lang="ja-JP" altLang="en-US" sz="4800" b="1" dirty="0">
                <a:latin typeface="+mn-ea"/>
              </a:rPr>
              <a:t>　　</a:t>
            </a:r>
            <a:r>
              <a:rPr lang="ja-JP" altLang="en-US" sz="3600" b="1" dirty="0">
                <a:solidFill>
                  <a:srgbClr val="002060"/>
                </a:solidFill>
                <a:latin typeface="+mn-ea"/>
              </a:rPr>
              <a:t>令和</a:t>
            </a:r>
            <a:r>
              <a:rPr lang="ja-JP" altLang="en-US" sz="3600" b="1" dirty="0" smtClean="0">
                <a:solidFill>
                  <a:srgbClr val="002060"/>
                </a:solidFill>
                <a:latin typeface="+mn-ea"/>
              </a:rPr>
              <a:t>３年５月７日（金）</a:t>
            </a:r>
            <a:r>
              <a:rPr lang="en-US" altLang="ja-JP" sz="4800" b="1" dirty="0" smtClean="0">
                <a:solidFill>
                  <a:schemeClr val="accent5">
                    <a:lumMod val="50000"/>
                  </a:schemeClr>
                </a:solidFill>
                <a:latin typeface="+mn-ea"/>
              </a:rPr>
              <a:t/>
            </a:r>
            <a:br>
              <a:rPr lang="en-US" altLang="ja-JP" sz="4800" b="1" dirty="0" smtClean="0">
                <a:solidFill>
                  <a:schemeClr val="accent5">
                    <a:lumMod val="50000"/>
                  </a:schemeClr>
                </a:solidFill>
                <a:latin typeface="+mn-ea"/>
              </a:rPr>
            </a:br>
            <a:r>
              <a:rPr lang="ja-JP" altLang="en-US" sz="4800" b="1" dirty="0" smtClean="0">
                <a:solidFill>
                  <a:srgbClr val="00B050"/>
                </a:solidFill>
                <a:latin typeface="+mn-ea"/>
              </a:rPr>
              <a:t>オンライン授業に</a:t>
            </a:r>
            <a:r>
              <a:rPr lang="ja-JP" altLang="en-US" sz="4800" b="1" dirty="0">
                <a:solidFill>
                  <a:srgbClr val="00B050"/>
                </a:solidFill>
                <a:latin typeface="+mn-ea"/>
              </a:rPr>
              <a:t>参加</a:t>
            </a:r>
            <a:r>
              <a:rPr lang="ja-JP" altLang="en-US" sz="4800" b="1" dirty="0" smtClean="0">
                <a:solidFill>
                  <a:srgbClr val="00B050"/>
                </a:solidFill>
                <a:latin typeface="+mn-ea"/>
              </a:rPr>
              <a:t>する生徒の様子</a:t>
            </a:r>
            <a:endParaRPr lang="en-US" altLang="ja-JP" sz="4800" b="1" dirty="0" smtClean="0">
              <a:solidFill>
                <a:srgbClr val="00B050"/>
              </a:solidFill>
              <a:latin typeface="+mn-ea"/>
            </a:endParaRPr>
          </a:p>
        </p:txBody>
      </p:sp>
      <p:sp>
        <p:nvSpPr>
          <p:cNvPr id="6" name="スライド番号プレースホルダー 5"/>
          <p:cNvSpPr>
            <a:spLocks noGrp="1"/>
          </p:cNvSpPr>
          <p:nvPr>
            <p:ph type="sldNum" sz="quarter" idx="10"/>
          </p:nvPr>
        </p:nvSpPr>
        <p:spPr/>
        <p:txBody>
          <a:bodyPr/>
          <a:lstStyle/>
          <a:p>
            <a:pPr algn="r"/>
            <a:fld id="{D28C7C6D-0F52-4FBA-8358-35C6083C2133}" type="slidenum">
              <a:rPr kumimoji="1" lang="ja-JP" altLang="en-US" sz="3600" smtClean="0"/>
              <a:pPr algn="r"/>
              <a:t>15</a:t>
            </a:fld>
            <a:endParaRPr kumimoji="1" lang="ja-JP" altLang="en-US" dirty="0"/>
          </a:p>
        </p:txBody>
      </p:sp>
      <p:sp>
        <p:nvSpPr>
          <p:cNvPr id="9" name="テキスト ボックス 8"/>
          <p:cNvSpPr txBox="1"/>
          <p:nvPr/>
        </p:nvSpPr>
        <p:spPr>
          <a:xfrm>
            <a:off x="289775" y="309717"/>
            <a:ext cx="16420148" cy="461665"/>
          </a:xfrm>
          <a:prstGeom prst="rect">
            <a:avLst/>
          </a:prstGeom>
          <a:noFill/>
        </p:spPr>
        <p:txBody>
          <a:bodyPr wrap="square" rtlCol="0">
            <a:spAutoFit/>
          </a:bodyPr>
          <a:lstStyle/>
          <a:p>
            <a:r>
              <a:rPr lang="ja-JP" altLang="en-US" sz="2400" b="1" dirty="0" smtClean="0">
                <a:solidFill>
                  <a:schemeClr val="accent1"/>
                </a:solidFill>
                <a:latin typeface="メイリオ" panose="020B0604030504040204" pitchFamily="50" charset="-128"/>
              </a:rPr>
              <a:t>１　新型コロナウイルス感染症対策と学びの保障の現状</a:t>
            </a:r>
            <a:r>
              <a:rPr lang="ja-JP" altLang="en-US" sz="2400" b="1" dirty="0">
                <a:solidFill>
                  <a:schemeClr val="accent1"/>
                </a:solidFill>
                <a:latin typeface="メイリオ" panose="020B0604030504040204" pitchFamily="50" charset="-128"/>
              </a:rPr>
              <a:t>　　</a:t>
            </a:r>
            <a:r>
              <a:rPr lang="en-US" altLang="ja-JP" sz="2400" b="1" dirty="0" smtClean="0">
                <a:solidFill>
                  <a:schemeClr val="accent1"/>
                </a:solidFill>
                <a:latin typeface="メイリオ" panose="020B0604030504040204" pitchFamily="50" charset="-128"/>
              </a:rPr>
              <a:t>(2)</a:t>
            </a:r>
            <a:r>
              <a:rPr lang="ja-JP" altLang="en-US" sz="2400" b="1" dirty="0">
                <a:solidFill>
                  <a:schemeClr val="accent1"/>
                </a:solidFill>
                <a:latin typeface="メイリオ" panose="020B0604030504040204" pitchFamily="50" charset="-128"/>
              </a:rPr>
              <a:t>　</a:t>
            </a:r>
            <a:r>
              <a:rPr lang="ja-JP" altLang="en-US" sz="2400" b="1" dirty="0" smtClean="0">
                <a:solidFill>
                  <a:schemeClr val="accent1"/>
                </a:solidFill>
                <a:latin typeface="メイリオ" panose="020B0604030504040204" pitchFamily="50" charset="-128"/>
              </a:rPr>
              <a:t>オンラインでの学びの提供</a:t>
            </a:r>
            <a:endParaRPr lang="ja-JP" altLang="en-US" sz="2400" b="1" dirty="0">
              <a:solidFill>
                <a:schemeClr val="accent1"/>
              </a:solidFill>
              <a:latin typeface="メイリオ" panose="020B0604030504040204" pitchFamily="50" charset="-128"/>
            </a:endParaRPr>
          </a:p>
        </p:txBody>
      </p: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1477" t="5033" r="1431" b="8668"/>
          <a:stretch/>
        </p:blipFill>
        <p:spPr>
          <a:xfrm>
            <a:off x="1727200" y="2357618"/>
            <a:ext cx="14982723" cy="7819314"/>
          </a:xfrm>
          <a:prstGeom prst="rect">
            <a:avLst/>
          </a:prstGeom>
        </p:spPr>
      </p:pic>
    </p:spTree>
    <p:extLst>
      <p:ext uri="{BB962C8B-B14F-4D97-AF65-F5344CB8AC3E}">
        <p14:creationId xmlns:p14="http://schemas.microsoft.com/office/powerpoint/2010/main" val="4170583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4"/>
          <p:cNvSpPr txBox="1">
            <a:spLocks/>
          </p:cNvSpPr>
          <p:nvPr/>
        </p:nvSpPr>
        <p:spPr>
          <a:xfrm>
            <a:off x="1096502" y="1117785"/>
            <a:ext cx="17000998" cy="893430"/>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a:buFont typeface="Wingdings" panose="05000000000000000000" pitchFamily="2" charset="2"/>
              <a:buChar char="Ø"/>
            </a:pPr>
            <a:r>
              <a:rPr lang="ja-JP" altLang="en-US" sz="4800" b="1" dirty="0" smtClean="0">
                <a:solidFill>
                  <a:srgbClr val="FF0000"/>
                </a:solidFill>
                <a:latin typeface="+mn-ea"/>
              </a:rPr>
              <a:t>　</a:t>
            </a:r>
            <a:r>
              <a:rPr lang="ja-JP" altLang="en-US" sz="4800" b="1" dirty="0">
                <a:solidFill>
                  <a:srgbClr val="FF0000"/>
                </a:solidFill>
                <a:latin typeface="+mn-ea"/>
              </a:rPr>
              <a:t>オンライン授業の試行</a:t>
            </a:r>
            <a:r>
              <a:rPr lang="ja-JP" altLang="en-US" sz="4800" b="1" dirty="0">
                <a:solidFill>
                  <a:schemeClr val="accent5">
                    <a:lumMod val="50000"/>
                  </a:schemeClr>
                </a:solidFill>
                <a:latin typeface="+mn-ea"/>
              </a:rPr>
              <a:t>　　</a:t>
            </a:r>
            <a:r>
              <a:rPr lang="ja-JP" altLang="en-US" sz="4800" b="1" dirty="0">
                <a:latin typeface="+mn-ea"/>
              </a:rPr>
              <a:t>　　</a:t>
            </a:r>
            <a:r>
              <a:rPr lang="ja-JP" altLang="en-US" sz="3600" b="1" dirty="0">
                <a:solidFill>
                  <a:srgbClr val="002060"/>
                </a:solidFill>
                <a:latin typeface="+mn-ea"/>
              </a:rPr>
              <a:t>令和３年５月７日（金）</a:t>
            </a:r>
            <a:r>
              <a:rPr lang="en-US" altLang="ja-JP" sz="4800" b="1" dirty="0">
                <a:solidFill>
                  <a:schemeClr val="accent5">
                    <a:lumMod val="50000"/>
                  </a:schemeClr>
                </a:solidFill>
                <a:latin typeface="+mn-ea"/>
              </a:rPr>
              <a:t/>
            </a:r>
            <a:br>
              <a:rPr lang="en-US" altLang="ja-JP" sz="4800" b="1" dirty="0">
                <a:solidFill>
                  <a:schemeClr val="accent5">
                    <a:lumMod val="50000"/>
                  </a:schemeClr>
                </a:solidFill>
                <a:latin typeface="+mn-ea"/>
              </a:rPr>
            </a:br>
            <a:r>
              <a:rPr lang="ja-JP" altLang="en-US" sz="4800" b="1" dirty="0" smtClean="0">
                <a:solidFill>
                  <a:srgbClr val="00B050"/>
                </a:solidFill>
                <a:latin typeface="+mn-ea"/>
              </a:rPr>
              <a:t>黒板を使った授業</a:t>
            </a:r>
            <a:endParaRPr lang="en-US" altLang="ja-JP" sz="4800" b="1" dirty="0" smtClean="0">
              <a:solidFill>
                <a:srgbClr val="00B050"/>
              </a:solidFill>
              <a:latin typeface="+mn-ea"/>
            </a:endParaRP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1046" y="2514599"/>
            <a:ext cx="8372648" cy="7476567"/>
          </a:xfrm>
          <a:prstGeom prst="rect">
            <a:avLst/>
          </a:prstGeom>
        </p:spPr>
      </p:pic>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77765" y="2528047"/>
            <a:ext cx="8893376" cy="7463120"/>
          </a:xfrm>
          <a:prstGeom prst="rect">
            <a:avLst/>
          </a:prstGeom>
        </p:spPr>
      </p:pic>
      <p:sp>
        <p:nvSpPr>
          <p:cNvPr id="7" name="スライド番号プレースホルダー 6"/>
          <p:cNvSpPr>
            <a:spLocks noGrp="1"/>
          </p:cNvSpPr>
          <p:nvPr>
            <p:ph type="sldNum" sz="quarter" idx="10"/>
          </p:nvPr>
        </p:nvSpPr>
        <p:spPr/>
        <p:txBody>
          <a:bodyPr/>
          <a:lstStyle/>
          <a:p>
            <a:pPr algn="r"/>
            <a:fld id="{D28C7C6D-0F52-4FBA-8358-35C6083C2133}" type="slidenum">
              <a:rPr kumimoji="1" lang="ja-JP" altLang="en-US" sz="3600" smtClean="0"/>
              <a:pPr algn="r"/>
              <a:t>16</a:t>
            </a:fld>
            <a:endParaRPr kumimoji="1" lang="ja-JP" altLang="en-US" sz="3600" dirty="0"/>
          </a:p>
        </p:txBody>
      </p:sp>
      <p:sp>
        <p:nvSpPr>
          <p:cNvPr id="9" name="テキスト ボックス 8"/>
          <p:cNvSpPr txBox="1"/>
          <p:nvPr/>
        </p:nvSpPr>
        <p:spPr>
          <a:xfrm>
            <a:off x="289775" y="309717"/>
            <a:ext cx="16420148" cy="461665"/>
          </a:xfrm>
          <a:prstGeom prst="rect">
            <a:avLst/>
          </a:prstGeom>
          <a:noFill/>
        </p:spPr>
        <p:txBody>
          <a:bodyPr wrap="square" rtlCol="0">
            <a:spAutoFit/>
          </a:bodyPr>
          <a:lstStyle/>
          <a:p>
            <a:r>
              <a:rPr lang="ja-JP" altLang="en-US" sz="2400" b="1" dirty="0" smtClean="0">
                <a:solidFill>
                  <a:schemeClr val="accent1"/>
                </a:solidFill>
                <a:latin typeface="メイリオ" panose="020B0604030504040204" pitchFamily="50" charset="-128"/>
              </a:rPr>
              <a:t>１　新型コロナウイルス感染症対策と学びの保障の現状</a:t>
            </a:r>
            <a:r>
              <a:rPr lang="ja-JP" altLang="en-US" sz="2400" b="1" dirty="0">
                <a:solidFill>
                  <a:schemeClr val="accent1"/>
                </a:solidFill>
                <a:latin typeface="メイリオ" panose="020B0604030504040204" pitchFamily="50" charset="-128"/>
              </a:rPr>
              <a:t>　　</a:t>
            </a:r>
            <a:r>
              <a:rPr lang="en-US" altLang="ja-JP" sz="2400" b="1" dirty="0" smtClean="0">
                <a:solidFill>
                  <a:schemeClr val="accent1"/>
                </a:solidFill>
                <a:latin typeface="メイリオ" panose="020B0604030504040204" pitchFamily="50" charset="-128"/>
              </a:rPr>
              <a:t>(2)</a:t>
            </a:r>
            <a:r>
              <a:rPr lang="ja-JP" altLang="en-US" sz="2400" b="1" dirty="0">
                <a:solidFill>
                  <a:schemeClr val="accent1"/>
                </a:solidFill>
                <a:latin typeface="メイリオ" panose="020B0604030504040204" pitchFamily="50" charset="-128"/>
              </a:rPr>
              <a:t>　</a:t>
            </a:r>
            <a:r>
              <a:rPr lang="ja-JP" altLang="en-US" sz="2400" b="1" dirty="0" smtClean="0">
                <a:solidFill>
                  <a:schemeClr val="accent1"/>
                </a:solidFill>
                <a:latin typeface="メイリオ" panose="020B0604030504040204" pitchFamily="50" charset="-128"/>
              </a:rPr>
              <a:t>オンラインでの学びの提供</a:t>
            </a:r>
            <a:endParaRPr lang="ja-JP" altLang="en-US" sz="2400" b="1" dirty="0">
              <a:solidFill>
                <a:schemeClr val="accent1"/>
              </a:solidFill>
              <a:latin typeface="メイリオ" panose="020B0604030504040204" pitchFamily="50" charset="-128"/>
            </a:endParaRPr>
          </a:p>
        </p:txBody>
      </p:sp>
    </p:spTree>
    <p:extLst>
      <p:ext uri="{BB962C8B-B14F-4D97-AF65-F5344CB8AC3E}">
        <p14:creationId xmlns:p14="http://schemas.microsoft.com/office/powerpoint/2010/main" val="1367329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4"/>
          <p:cNvSpPr txBox="1">
            <a:spLocks/>
          </p:cNvSpPr>
          <p:nvPr/>
        </p:nvSpPr>
        <p:spPr>
          <a:xfrm>
            <a:off x="964467" y="1479869"/>
            <a:ext cx="17018733" cy="893430"/>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a:buFont typeface="Wingdings" panose="05000000000000000000" pitchFamily="2" charset="2"/>
              <a:buChar char="Ø"/>
            </a:pPr>
            <a:r>
              <a:rPr lang="ja-JP" altLang="en-US" sz="4800" b="1" dirty="0" smtClean="0">
                <a:solidFill>
                  <a:srgbClr val="FF0000"/>
                </a:solidFill>
                <a:latin typeface="+mn-ea"/>
              </a:rPr>
              <a:t>　</a:t>
            </a:r>
            <a:r>
              <a:rPr lang="ja-JP" altLang="en-US" sz="4800" b="1" dirty="0">
                <a:solidFill>
                  <a:srgbClr val="FF0000"/>
                </a:solidFill>
                <a:latin typeface="+mn-ea"/>
              </a:rPr>
              <a:t>オンライン授業の試行</a:t>
            </a:r>
            <a:r>
              <a:rPr lang="ja-JP" altLang="en-US" sz="4800" b="1" dirty="0">
                <a:solidFill>
                  <a:schemeClr val="accent5">
                    <a:lumMod val="50000"/>
                  </a:schemeClr>
                </a:solidFill>
                <a:latin typeface="+mn-ea"/>
              </a:rPr>
              <a:t>　　</a:t>
            </a:r>
            <a:r>
              <a:rPr lang="ja-JP" altLang="en-US" sz="4800" b="1" dirty="0">
                <a:latin typeface="+mn-ea"/>
              </a:rPr>
              <a:t>　　</a:t>
            </a:r>
            <a:r>
              <a:rPr lang="ja-JP" altLang="en-US" sz="3600" b="1" dirty="0">
                <a:solidFill>
                  <a:srgbClr val="002060"/>
                </a:solidFill>
                <a:latin typeface="+mn-ea"/>
              </a:rPr>
              <a:t>令和３年５月７日（金）</a:t>
            </a:r>
            <a:r>
              <a:rPr lang="en-US" altLang="ja-JP" sz="4800" b="1" dirty="0">
                <a:solidFill>
                  <a:schemeClr val="accent5">
                    <a:lumMod val="50000"/>
                  </a:schemeClr>
                </a:solidFill>
                <a:latin typeface="+mn-ea"/>
              </a:rPr>
              <a:t/>
            </a:r>
            <a:br>
              <a:rPr lang="en-US" altLang="ja-JP" sz="4800" b="1" dirty="0">
                <a:solidFill>
                  <a:schemeClr val="accent5">
                    <a:lumMod val="50000"/>
                  </a:schemeClr>
                </a:solidFill>
                <a:latin typeface="+mn-ea"/>
              </a:rPr>
            </a:br>
            <a:r>
              <a:rPr lang="ja-JP" altLang="en-US" sz="4800" b="1" dirty="0" smtClean="0">
                <a:solidFill>
                  <a:srgbClr val="00B050"/>
                </a:solidFill>
                <a:latin typeface="+mn-ea"/>
              </a:rPr>
              <a:t>事前に作っておいた</a:t>
            </a:r>
            <a:r>
              <a:rPr lang="ja-JP" altLang="en-US" sz="4800" b="1" dirty="0">
                <a:solidFill>
                  <a:srgbClr val="00B050"/>
                </a:solidFill>
                <a:latin typeface="+mn-ea"/>
              </a:rPr>
              <a:t>ス</a:t>
            </a:r>
            <a:r>
              <a:rPr lang="ja-JP" altLang="en-US" sz="4800" b="1" dirty="0" smtClean="0">
                <a:solidFill>
                  <a:srgbClr val="00B050"/>
                </a:solidFill>
                <a:latin typeface="+mn-ea"/>
              </a:rPr>
              <a:t>ライドを提示する授業</a:t>
            </a:r>
            <a:endParaRPr lang="en-US" altLang="ja-JP" sz="4800" b="1" dirty="0" smtClean="0">
              <a:solidFill>
                <a:srgbClr val="00B050"/>
              </a:solidFill>
              <a:latin typeface="+mn-ea"/>
            </a:endParaRP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9623" y="2850775"/>
            <a:ext cx="8444753" cy="6965577"/>
          </a:xfrm>
          <a:prstGeom prst="rect">
            <a:avLst/>
          </a:prstGeom>
        </p:spPr>
      </p:pic>
      <p:sp>
        <p:nvSpPr>
          <p:cNvPr id="8" name="スライド番号プレースホルダー 7"/>
          <p:cNvSpPr>
            <a:spLocks noGrp="1"/>
          </p:cNvSpPr>
          <p:nvPr>
            <p:ph type="sldNum" sz="quarter" idx="10"/>
          </p:nvPr>
        </p:nvSpPr>
        <p:spPr/>
        <p:txBody>
          <a:bodyPr/>
          <a:lstStyle/>
          <a:p>
            <a:pPr algn="r"/>
            <a:fld id="{D28C7C6D-0F52-4FBA-8358-35C6083C2133}" type="slidenum">
              <a:rPr kumimoji="1" lang="ja-JP" altLang="en-US" sz="3600" smtClean="0"/>
              <a:pPr algn="r"/>
              <a:t>17</a:t>
            </a:fld>
            <a:endParaRPr kumimoji="1" lang="ja-JP" altLang="en-US" sz="3600" dirty="0"/>
          </a:p>
        </p:txBody>
      </p:sp>
      <p:sp>
        <p:nvSpPr>
          <p:cNvPr id="9" name="テキスト ボックス 8"/>
          <p:cNvSpPr txBox="1"/>
          <p:nvPr/>
        </p:nvSpPr>
        <p:spPr>
          <a:xfrm>
            <a:off x="289775" y="309717"/>
            <a:ext cx="16420148" cy="461665"/>
          </a:xfrm>
          <a:prstGeom prst="rect">
            <a:avLst/>
          </a:prstGeom>
          <a:noFill/>
        </p:spPr>
        <p:txBody>
          <a:bodyPr wrap="square" rtlCol="0">
            <a:spAutoFit/>
          </a:bodyPr>
          <a:lstStyle/>
          <a:p>
            <a:r>
              <a:rPr lang="ja-JP" altLang="en-US" sz="2400" b="1" dirty="0" smtClean="0">
                <a:solidFill>
                  <a:schemeClr val="accent1"/>
                </a:solidFill>
                <a:latin typeface="メイリオ" panose="020B0604030504040204" pitchFamily="50" charset="-128"/>
              </a:rPr>
              <a:t>１　新型コロナウイルス感染症対策と学びの保障の現状</a:t>
            </a:r>
            <a:r>
              <a:rPr lang="ja-JP" altLang="en-US" sz="2400" b="1" dirty="0">
                <a:solidFill>
                  <a:schemeClr val="accent1"/>
                </a:solidFill>
                <a:latin typeface="メイリオ" panose="020B0604030504040204" pitchFamily="50" charset="-128"/>
              </a:rPr>
              <a:t>　　</a:t>
            </a:r>
            <a:r>
              <a:rPr lang="en-US" altLang="ja-JP" sz="2400" b="1" dirty="0" smtClean="0">
                <a:solidFill>
                  <a:schemeClr val="accent1"/>
                </a:solidFill>
                <a:latin typeface="メイリオ" panose="020B0604030504040204" pitchFamily="50" charset="-128"/>
              </a:rPr>
              <a:t>(2)</a:t>
            </a:r>
            <a:r>
              <a:rPr lang="ja-JP" altLang="en-US" sz="2400" b="1" dirty="0">
                <a:solidFill>
                  <a:schemeClr val="accent1"/>
                </a:solidFill>
                <a:latin typeface="メイリオ" panose="020B0604030504040204" pitchFamily="50" charset="-128"/>
              </a:rPr>
              <a:t>　</a:t>
            </a:r>
            <a:r>
              <a:rPr lang="ja-JP" altLang="en-US" sz="2400" b="1" dirty="0" smtClean="0">
                <a:solidFill>
                  <a:schemeClr val="accent1"/>
                </a:solidFill>
                <a:latin typeface="メイリオ" panose="020B0604030504040204" pitchFamily="50" charset="-128"/>
              </a:rPr>
              <a:t>オンラインでの学びの提供</a:t>
            </a:r>
            <a:endParaRPr lang="ja-JP" altLang="en-US" sz="2400" b="1" dirty="0">
              <a:solidFill>
                <a:schemeClr val="accent1"/>
              </a:solidFill>
              <a:latin typeface="メイリオ" panose="020B0604030504040204" pitchFamily="50" charset="-128"/>
            </a:endParaRP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9131" y="2844924"/>
            <a:ext cx="8504762" cy="6971428"/>
          </a:xfrm>
          <a:prstGeom prst="rect">
            <a:avLst/>
          </a:prstGeom>
        </p:spPr>
      </p:pic>
    </p:spTree>
    <p:extLst>
      <p:ext uri="{BB962C8B-B14F-4D97-AF65-F5344CB8AC3E}">
        <p14:creationId xmlns:p14="http://schemas.microsoft.com/office/powerpoint/2010/main" val="4057792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4"/>
          <p:cNvSpPr txBox="1">
            <a:spLocks/>
          </p:cNvSpPr>
          <p:nvPr/>
        </p:nvSpPr>
        <p:spPr>
          <a:xfrm>
            <a:off x="964467" y="1479869"/>
            <a:ext cx="17018733" cy="893430"/>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a:buFont typeface="Wingdings" panose="05000000000000000000" pitchFamily="2" charset="2"/>
              <a:buChar char="Ø"/>
            </a:pPr>
            <a:r>
              <a:rPr lang="ja-JP" altLang="en-US" sz="4800" b="1" dirty="0" smtClean="0">
                <a:solidFill>
                  <a:srgbClr val="FF0000"/>
                </a:solidFill>
                <a:latin typeface="+mn-ea"/>
              </a:rPr>
              <a:t>　</a:t>
            </a:r>
            <a:r>
              <a:rPr lang="ja-JP" altLang="en-US" sz="4800" b="1" dirty="0">
                <a:solidFill>
                  <a:srgbClr val="FF0000"/>
                </a:solidFill>
                <a:latin typeface="+mn-ea"/>
              </a:rPr>
              <a:t>オンライン授業の試行</a:t>
            </a:r>
            <a:r>
              <a:rPr lang="ja-JP" altLang="en-US" sz="4800" b="1" dirty="0">
                <a:solidFill>
                  <a:schemeClr val="accent5">
                    <a:lumMod val="50000"/>
                  </a:schemeClr>
                </a:solidFill>
                <a:latin typeface="+mn-ea"/>
              </a:rPr>
              <a:t>　　</a:t>
            </a:r>
            <a:r>
              <a:rPr lang="ja-JP" altLang="en-US" sz="4800" b="1" dirty="0">
                <a:latin typeface="+mn-ea"/>
              </a:rPr>
              <a:t>　　</a:t>
            </a:r>
            <a:r>
              <a:rPr lang="ja-JP" altLang="en-US" sz="3600" b="1" dirty="0">
                <a:solidFill>
                  <a:srgbClr val="002060"/>
                </a:solidFill>
                <a:latin typeface="+mn-ea"/>
              </a:rPr>
              <a:t>令和３年５月７日（金）</a:t>
            </a:r>
            <a:r>
              <a:rPr lang="en-US" altLang="ja-JP" sz="4800" b="1" dirty="0">
                <a:solidFill>
                  <a:schemeClr val="accent5">
                    <a:lumMod val="50000"/>
                  </a:schemeClr>
                </a:solidFill>
                <a:latin typeface="+mn-ea"/>
              </a:rPr>
              <a:t/>
            </a:r>
            <a:br>
              <a:rPr lang="en-US" altLang="ja-JP" sz="4800" b="1" dirty="0">
                <a:solidFill>
                  <a:schemeClr val="accent5">
                    <a:lumMod val="50000"/>
                  </a:schemeClr>
                </a:solidFill>
                <a:latin typeface="+mn-ea"/>
              </a:rPr>
            </a:br>
            <a:r>
              <a:rPr lang="ja-JP" altLang="en-US" sz="4800" b="1" dirty="0" smtClean="0">
                <a:solidFill>
                  <a:srgbClr val="00B050"/>
                </a:solidFill>
                <a:latin typeface="+mn-ea"/>
              </a:rPr>
              <a:t>リズム練習や英会話を必要とする授業</a:t>
            </a:r>
            <a:endParaRPr lang="en-US" altLang="ja-JP" sz="4800" b="1" dirty="0" smtClean="0">
              <a:solidFill>
                <a:srgbClr val="00B050"/>
              </a:solidFill>
              <a:latin typeface="+mn-ea"/>
            </a:endParaRPr>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4077" y="2664615"/>
            <a:ext cx="7905558" cy="7362126"/>
          </a:xfrm>
          <a:prstGeom prst="rect">
            <a:avLst/>
          </a:prstGeom>
        </p:spPr>
      </p:pic>
      <p:pic>
        <p:nvPicPr>
          <p:cNvPr id="8" name="図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311488" y="2664615"/>
            <a:ext cx="8312727" cy="7294418"/>
          </a:xfrm>
          <a:prstGeom prst="rect">
            <a:avLst/>
          </a:prstGeom>
        </p:spPr>
      </p:pic>
      <p:sp>
        <p:nvSpPr>
          <p:cNvPr id="6" name="スライド番号プレースホルダー 5"/>
          <p:cNvSpPr>
            <a:spLocks noGrp="1"/>
          </p:cNvSpPr>
          <p:nvPr>
            <p:ph type="sldNum" sz="quarter" idx="10"/>
          </p:nvPr>
        </p:nvSpPr>
        <p:spPr/>
        <p:txBody>
          <a:bodyPr/>
          <a:lstStyle/>
          <a:p>
            <a:pPr algn="r"/>
            <a:fld id="{D28C7C6D-0F52-4FBA-8358-35C6083C2133}" type="slidenum">
              <a:rPr kumimoji="1" lang="ja-JP" altLang="en-US" sz="3600" smtClean="0"/>
              <a:pPr algn="r"/>
              <a:t>18</a:t>
            </a:fld>
            <a:endParaRPr kumimoji="1" lang="ja-JP" altLang="en-US" sz="3600" dirty="0"/>
          </a:p>
        </p:txBody>
      </p:sp>
      <p:sp>
        <p:nvSpPr>
          <p:cNvPr id="9" name="テキスト ボックス 8"/>
          <p:cNvSpPr txBox="1"/>
          <p:nvPr/>
        </p:nvSpPr>
        <p:spPr>
          <a:xfrm>
            <a:off x="289775" y="309717"/>
            <a:ext cx="16420148" cy="461665"/>
          </a:xfrm>
          <a:prstGeom prst="rect">
            <a:avLst/>
          </a:prstGeom>
          <a:noFill/>
        </p:spPr>
        <p:txBody>
          <a:bodyPr wrap="square" rtlCol="0">
            <a:spAutoFit/>
          </a:bodyPr>
          <a:lstStyle/>
          <a:p>
            <a:r>
              <a:rPr lang="ja-JP" altLang="en-US" sz="2400" b="1" dirty="0" smtClean="0">
                <a:solidFill>
                  <a:schemeClr val="accent1"/>
                </a:solidFill>
                <a:latin typeface="メイリオ" panose="020B0604030504040204" pitchFamily="50" charset="-128"/>
              </a:rPr>
              <a:t>１　新型コロナウイルス感染症対策と学びの保障の現状</a:t>
            </a:r>
            <a:r>
              <a:rPr lang="ja-JP" altLang="en-US" sz="2400" b="1" dirty="0">
                <a:solidFill>
                  <a:schemeClr val="accent1"/>
                </a:solidFill>
                <a:latin typeface="メイリオ" panose="020B0604030504040204" pitchFamily="50" charset="-128"/>
              </a:rPr>
              <a:t>　　</a:t>
            </a:r>
            <a:r>
              <a:rPr lang="en-US" altLang="ja-JP" sz="2400" b="1" dirty="0" smtClean="0">
                <a:solidFill>
                  <a:schemeClr val="accent1"/>
                </a:solidFill>
                <a:latin typeface="メイリオ" panose="020B0604030504040204" pitchFamily="50" charset="-128"/>
              </a:rPr>
              <a:t>(2)</a:t>
            </a:r>
            <a:r>
              <a:rPr lang="ja-JP" altLang="en-US" sz="2400" b="1" dirty="0">
                <a:solidFill>
                  <a:schemeClr val="accent1"/>
                </a:solidFill>
                <a:latin typeface="メイリオ" panose="020B0604030504040204" pitchFamily="50" charset="-128"/>
              </a:rPr>
              <a:t>　</a:t>
            </a:r>
            <a:r>
              <a:rPr lang="ja-JP" altLang="en-US" sz="2400" b="1" dirty="0" smtClean="0">
                <a:solidFill>
                  <a:schemeClr val="accent1"/>
                </a:solidFill>
                <a:latin typeface="メイリオ" panose="020B0604030504040204" pitchFamily="50" charset="-128"/>
              </a:rPr>
              <a:t>オンラインでの学びの提供</a:t>
            </a:r>
            <a:endParaRPr lang="ja-JP" altLang="en-US" sz="2400" b="1" dirty="0">
              <a:solidFill>
                <a:schemeClr val="accent1"/>
              </a:solidFill>
              <a:latin typeface="メイリオ" panose="020B0604030504040204" pitchFamily="50" charset="-128"/>
            </a:endParaRPr>
          </a:p>
        </p:txBody>
      </p:sp>
    </p:spTree>
    <p:extLst>
      <p:ext uri="{BB962C8B-B14F-4D97-AF65-F5344CB8AC3E}">
        <p14:creationId xmlns:p14="http://schemas.microsoft.com/office/powerpoint/2010/main" val="3840884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173496" y="2998885"/>
            <a:ext cx="1179872" cy="681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4"/>
          <p:cNvSpPr txBox="1">
            <a:spLocks/>
          </p:cNvSpPr>
          <p:nvPr/>
        </p:nvSpPr>
        <p:spPr>
          <a:xfrm>
            <a:off x="964467" y="1479869"/>
            <a:ext cx="15762525" cy="893430"/>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a:buFont typeface="Wingdings" panose="05000000000000000000" pitchFamily="2" charset="2"/>
              <a:buChar char="Ø"/>
            </a:pPr>
            <a:r>
              <a:rPr lang="ja-JP" altLang="en-US" sz="4800" b="1" dirty="0" smtClean="0">
                <a:solidFill>
                  <a:srgbClr val="FF0000"/>
                </a:solidFill>
                <a:latin typeface="+mn-ea"/>
              </a:rPr>
              <a:t>　</a:t>
            </a:r>
            <a:r>
              <a:rPr lang="ja-JP" altLang="en-US" sz="4800" b="1" dirty="0" smtClean="0">
                <a:solidFill>
                  <a:schemeClr val="accent5">
                    <a:lumMod val="50000"/>
                  </a:schemeClr>
                </a:solidFill>
                <a:latin typeface="+mn-ea"/>
              </a:rPr>
              <a:t>オンライン授業の試行を終えて</a:t>
            </a:r>
            <a:r>
              <a:rPr lang="en-US" altLang="ja-JP" sz="4800" b="1" dirty="0" smtClean="0">
                <a:solidFill>
                  <a:schemeClr val="accent5">
                    <a:lumMod val="50000"/>
                  </a:schemeClr>
                </a:solidFill>
                <a:latin typeface="+mn-ea"/>
              </a:rPr>
              <a:t/>
            </a:r>
            <a:br>
              <a:rPr lang="en-US" altLang="ja-JP" sz="4800" b="1" dirty="0" smtClean="0">
                <a:solidFill>
                  <a:schemeClr val="accent5">
                    <a:lumMod val="50000"/>
                  </a:schemeClr>
                </a:solidFill>
                <a:latin typeface="+mn-ea"/>
              </a:rPr>
            </a:br>
            <a:r>
              <a:rPr lang="ja-JP" altLang="en-US" sz="4800" b="1" dirty="0" smtClean="0">
                <a:solidFill>
                  <a:srgbClr val="00B050"/>
                </a:solidFill>
                <a:latin typeface="+mn-ea"/>
              </a:rPr>
              <a:t>教員アンケートの結果より</a:t>
            </a:r>
            <a:endParaRPr lang="en-US" altLang="ja-JP" sz="4800" b="1" dirty="0" smtClean="0">
              <a:solidFill>
                <a:srgbClr val="00B050"/>
              </a:solidFill>
              <a:latin typeface="+mn-ea"/>
            </a:endParaRPr>
          </a:p>
        </p:txBody>
      </p:sp>
      <p:sp>
        <p:nvSpPr>
          <p:cNvPr id="8" name="テキスト ボックス 7"/>
          <p:cNvSpPr txBox="1"/>
          <p:nvPr/>
        </p:nvSpPr>
        <p:spPr>
          <a:xfrm>
            <a:off x="2050025" y="3004892"/>
            <a:ext cx="16009375" cy="769441"/>
          </a:xfrm>
          <a:prstGeom prst="rect">
            <a:avLst/>
          </a:prstGeom>
          <a:noFill/>
        </p:spPr>
        <p:txBody>
          <a:bodyPr wrap="square" rtlCol="0">
            <a:spAutoFit/>
          </a:bodyPr>
          <a:lstStyle/>
          <a:p>
            <a:r>
              <a:rPr kumimoji="1" lang="ja-JP" altLang="en-US" sz="4400" b="1" dirty="0">
                <a:solidFill>
                  <a:srgbClr val="CC3300"/>
                </a:solidFill>
              </a:rPr>
              <a:t>Ｑ</a:t>
            </a:r>
            <a:r>
              <a:rPr kumimoji="1" lang="ja-JP" altLang="en-US" sz="4400" b="1" dirty="0" smtClean="0">
                <a:solidFill>
                  <a:srgbClr val="CC3300"/>
                </a:solidFill>
              </a:rPr>
              <a:t>．オンライン授業</a:t>
            </a:r>
            <a:r>
              <a:rPr kumimoji="1" lang="en-US" altLang="ja-JP" sz="4400" b="1" dirty="0" smtClean="0">
                <a:solidFill>
                  <a:srgbClr val="CC3300"/>
                </a:solidFill>
              </a:rPr>
              <a:t>(</a:t>
            </a:r>
            <a:r>
              <a:rPr kumimoji="1" lang="ja-JP" altLang="en-US" sz="4400" b="1" dirty="0" smtClean="0">
                <a:solidFill>
                  <a:srgbClr val="CC3300"/>
                </a:solidFill>
              </a:rPr>
              <a:t>試行</a:t>
            </a:r>
            <a:r>
              <a:rPr kumimoji="1" lang="en-US" altLang="ja-JP" sz="4400" b="1" dirty="0" smtClean="0">
                <a:solidFill>
                  <a:srgbClr val="CC3300"/>
                </a:solidFill>
              </a:rPr>
              <a:t>)</a:t>
            </a:r>
            <a:r>
              <a:rPr kumimoji="1" lang="ja-JP" altLang="en-US" sz="4400" b="1" dirty="0" smtClean="0">
                <a:solidFill>
                  <a:srgbClr val="CC3300"/>
                </a:solidFill>
              </a:rPr>
              <a:t>で</a:t>
            </a:r>
            <a:r>
              <a:rPr kumimoji="1" lang="ja-JP" altLang="en-US" sz="4400" b="1" dirty="0">
                <a:solidFill>
                  <a:srgbClr val="FFFF00"/>
                </a:solidFill>
              </a:rPr>
              <a:t>課題</a:t>
            </a:r>
            <a:r>
              <a:rPr kumimoji="1" lang="ja-JP" altLang="en-US" sz="4400" b="1" dirty="0">
                <a:solidFill>
                  <a:srgbClr val="CC3300"/>
                </a:solidFill>
              </a:rPr>
              <a:t>と</a:t>
            </a:r>
            <a:r>
              <a:rPr kumimoji="1" lang="ja-JP" altLang="en-US" sz="4400" b="1" dirty="0" smtClean="0">
                <a:solidFill>
                  <a:srgbClr val="CC3300"/>
                </a:solidFill>
              </a:rPr>
              <a:t>思われることは何ですか。</a:t>
            </a:r>
            <a:endParaRPr kumimoji="1" lang="en-US" altLang="ja-JP" sz="4400" b="1" dirty="0" smtClean="0">
              <a:solidFill>
                <a:srgbClr val="CC3300"/>
              </a:solidFill>
            </a:endParaRPr>
          </a:p>
        </p:txBody>
      </p:sp>
      <p:graphicFrame>
        <p:nvGraphicFramePr>
          <p:cNvPr id="6" name="グラフ 5"/>
          <p:cNvGraphicFramePr>
            <a:graphicFrameLocks/>
          </p:cNvGraphicFramePr>
          <p:nvPr>
            <p:extLst>
              <p:ext uri="{D42A27DB-BD31-4B8C-83A1-F6EECF244321}">
                <p14:modId xmlns:p14="http://schemas.microsoft.com/office/powerpoint/2010/main" val="2606755000"/>
              </p:ext>
            </p:extLst>
          </p:nvPr>
        </p:nvGraphicFramePr>
        <p:xfrm>
          <a:off x="2976888" y="3774332"/>
          <a:ext cx="13750104" cy="5847623"/>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14587116" y="8560127"/>
            <a:ext cx="1729961" cy="707886"/>
          </a:xfrm>
          <a:prstGeom prst="rect">
            <a:avLst/>
          </a:prstGeom>
          <a:solidFill>
            <a:schemeClr val="bg1"/>
          </a:solidFill>
          <a:ln>
            <a:solidFill>
              <a:schemeClr val="tx1"/>
            </a:solidFill>
          </a:ln>
        </p:spPr>
        <p:txBody>
          <a:bodyPr wrap="none" rtlCol="0">
            <a:spAutoFit/>
          </a:bodyPr>
          <a:lstStyle/>
          <a:p>
            <a:r>
              <a:rPr kumimoji="1" lang="ja-JP" altLang="en-US" sz="4000" dirty="0" smtClean="0"/>
              <a:t>ｎ＝</a:t>
            </a:r>
            <a:r>
              <a:rPr kumimoji="1" lang="en-US" altLang="ja-JP" sz="4000" dirty="0" smtClean="0"/>
              <a:t>49</a:t>
            </a:r>
            <a:endParaRPr kumimoji="1" lang="ja-JP" altLang="en-US" sz="4000" dirty="0"/>
          </a:p>
        </p:txBody>
      </p:sp>
      <p:sp>
        <p:nvSpPr>
          <p:cNvPr id="5" name="スライド番号プレースホルダー 4"/>
          <p:cNvSpPr>
            <a:spLocks noGrp="1"/>
          </p:cNvSpPr>
          <p:nvPr>
            <p:ph type="sldNum" sz="quarter" idx="10"/>
          </p:nvPr>
        </p:nvSpPr>
        <p:spPr/>
        <p:txBody>
          <a:bodyPr/>
          <a:lstStyle/>
          <a:p>
            <a:pPr algn="r"/>
            <a:fld id="{D28C7C6D-0F52-4FBA-8358-35C6083C2133}" type="slidenum">
              <a:rPr kumimoji="1" lang="ja-JP" altLang="en-US" sz="3600" smtClean="0"/>
              <a:pPr algn="r"/>
              <a:t>19</a:t>
            </a:fld>
            <a:endParaRPr kumimoji="1" lang="ja-JP" altLang="en-US" sz="3600" dirty="0"/>
          </a:p>
        </p:txBody>
      </p:sp>
      <p:sp>
        <p:nvSpPr>
          <p:cNvPr id="10" name="テキスト ボックス 9"/>
          <p:cNvSpPr txBox="1"/>
          <p:nvPr/>
        </p:nvSpPr>
        <p:spPr>
          <a:xfrm>
            <a:off x="289775" y="309717"/>
            <a:ext cx="16420148" cy="461665"/>
          </a:xfrm>
          <a:prstGeom prst="rect">
            <a:avLst/>
          </a:prstGeom>
          <a:noFill/>
        </p:spPr>
        <p:txBody>
          <a:bodyPr wrap="square" rtlCol="0">
            <a:spAutoFit/>
          </a:bodyPr>
          <a:lstStyle/>
          <a:p>
            <a:r>
              <a:rPr lang="ja-JP" altLang="en-US" sz="2400" b="1" dirty="0" smtClean="0">
                <a:solidFill>
                  <a:schemeClr val="accent1"/>
                </a:solidFill>
                <a:latin typeface="メイリオ" panose="020B0604030504040204" pitchFamily="50" charset="-128"/>
              </a:rPr>
              <a:t>１　新型コロナウイルス感染症対策と学びの保障の現状</a:t>
            </a:r>
            <a:r>
              <a:rPr lang="ja-JP" altLang="en-US" sz="2400" b="1" dirty="0">
                <a:solidFill>
                  <a:schemeClr val="accent1"/>
                </a:solidFill>
                <a:latin typeface="メイリオ" panose="020B0604030504040204" pitchFamily="50" charset="-128"/>
              </a:rPr>
              <a:t>　　</a:t>
            </a:r>
            <a:r>
              <a:rPr lang="en-US" altLang="ja-JP" sz="2400" b="1" dirty="0" smtClean="0">
                <a:solidFill>
                  <a:schemeClr val="accent1"/>
                </a:solidFill>
                <a:latin typeface="メイリオ" panose="020B0604030504040204" pitchFamily="50" charset="-128"/>
              </a:rPr>
              <a:t>(2)</a:t>
            </a:r>
            <a:r>
              <a:rPr lang="ja-JP" altLang="en-US" sz="2400" b="1" dirty="0">
                <a:solidFill>
                  <a:schemeClr val="accent1"/>
                </a:solidFill>
                <a:latin typeface="メイリオ" panose="020B0604030504040204" pitchFamily="50" charset="-128"/>
              </a:rPr>
              <a:t>　</a:t>
            </a:r>
            <a:r>
              <a:rPr lang="ja-JP" altLang="en-US" sz="2400" b="1" dirty="0" smtClean="0">
                <a:solidFill>
                  <a:schemeClr val="accent1"/>
                </a:solidFill>
                <a:latin typeface="メイリオ" panose="020B0604030504040204" pitchFamily="50" charset="-128"/>
              </a:rPr>
              <a:t>オンラインでの学びの提供</a:t>
            </a:r>
            <a:endParaRPr lang="ja-JP" altLang="en-US" sz="2400" b="1" dirty="0">
              <a:solidFill>
                <a:schemeClr val="accent1"/>
              </a:solidFill>
              <a:latin typeface="メイリオ" panose="020B0604030504040204" pitchFamily="50" charset="-128"/>
            </a:endParaRPr>
          </a:p>
        </p:txBody>
      </p:sp>
      <p:sp>
        <p:nvSpPr>
          <p:cNvPr id="11" name="テキスト ボックス 10"/>
          <p:cNvSpPr txBox="1"/>
          <p:nvPr/>
        </p:nvSpPr>
        <p:spPr>
          <a:xfrm>
            <a:off x="1362773" y="3780340"/>
            <a:ext cx="8297420" cy="5747727"/>
          </a:xfrm>
          <a:prstGeom prst="rect">
            <a:avLst/>
          </a:prstGeom>
          <a:solidFill>
            <a:schemeClr val="bg1"/>
          </a:solidFill>
        </p:spPr>
        <p:txBody>
          <a:bodyPr wrap="square" rtlCol="0">
            <a:spAutoFit/>
          </a:bodyPr>
          <a:lstStyle/>
          <a:p>
            <a:pPr algn="r">
              <a:lnSpc>
                <a:spcPts val="6300"/>
              </a:lnSpc>
            </a:pPr>
            <a:r>
              <a:rPr kumimoji="1" lang="ja-JP" altLang="en-US" sz="3200" dirty="0" smtClean="0">
                <a:solidFill>
                  <a:schemeClr val="bg1">
                    <a:lumMod val="50000"/>
                  </a:schemeClr>
                </a:solidFill>
              </a:rPr>
              <a:t>生徒の</a:t>
            </a:r>
            <a:r>
              <a:rPr kumimoji="1" lang="ja-JP" altLang="en-US" sz="3200" b="1" dirty="0" smtClean="0">
                <a:solidFill>
                  <a:srgbClr val="FF0000"/>
                </a:solidFill>
              </a:rPr>
              <a:t>活動</a:t>
            </a:r>
            <a:r>
              <a:rPr kumimoji="1" lang="ja-JP" altLang="en-US" sz="3200" dirty="0" smtClean="0">
                <a:solidFill>
                  <a:schemeClr val="bg1">
                    <a:lumMod val="50000"/>
                  </a:schemeClr>
                </a:solidFill>
              </a:rPr>
              <a:t>が見えにくい</a:t>
            </a:r>
          </a:p>
          <a:p>
            <a:pPr algn="r">
              <a:lnSpc>
                <a:spcPts val="6300"/>
              </a:lnSpc>
            </a:pPr>
            <a:r>
              <a:rPr kumimoji="1" lang="ja-JP" altLang="en-US" sz="3200" dirty="0" smtClean="0">
                <a:solidFill>
                  <a:schemeClr val="bg1">
                    <a:lumMod val="50000"/>
                  </a:schemeClr>
                </a:solidFill>
              </a:rPr>
              <a:t>生徒</a:t>
            </a:r>
            <a:r>
              <a:rPr kumimoji="1" lang="ja-JP" altLang="en-US" sz="3200" dirty="0">
                <a:solidFill>
                  <a:schemeClr val="bg1">
                    <a:lumMod val="50000"/>
                  </a:schemeClr>
                </a:solidFill>
              </a:rPr>
              <a:t>の</a:t>
            </a:r>
            <a:r>
              <a:rPr kumimoji="1" lang="ja-JP" altLang="en-US" sz="3200" b="1" dirty="0">
                <a:solidFill>
                  <a:srgbClr val="FF0000"/>
                </a:solidFill>
              </a:rPr>
              <a:t>理解度</a:t>
            </a:r>
            <a:r>
              <a:rPr kumimoji="1" lang="ja-JP" altLang="en-US" sz="3200" dirty="0">
                <a:solidFill>
                  <a:schemeClr val="bg1">
                    <a:lumMod val="50000"/>
                  </a:schemeClr>
                </a:solidFill>
              </a:rPr>
              <a:t>が測りにくい</a:t>
            </a:r>
          </a:p>
          <a:p>
            <a:pPr algn="r">
              <a:lnSpc>
                <a:spcPts val="6300"/>
              </a:lnSpc>
            </a:pPr>
            <a:r>
              <a:rPr kumimoji="1" lang="ja-JP" altLang="en-US" sz="3200" b="1" dirty="0">
                <a:solidFill>
                  <a:srgbClr val="FF0000"/>
                </a:solidFill>
              </a:rPr>
              <a:t>グループ（ペア）ワーク</a:t>
            </a:r>
            <a:r>
              <a:rPr kumimoji="1" lang="ja-JP" altLang="en-US" sz="3200" dirty="0" smtClean="0">
                <a:solidFill>
                  <a:schemeClr val="bg1">
                    <a:lumMod val="50000"/>
                  </a:schemeClr>
                </a:solidFill>
              </a:rPr>
              <a:t>しづらい</a:t>
            </a:r>
            <a:endParaRPr kumimoji="1" lang="ja-JP" altLang="en-US" sz="3200" dirty="0">
              <a:solidFill>
                <a:schemeClr val="bg1">
                  <a:lumMod val="50000"/>
                </a:schemeClr>
              </a:solidFill>
            </a:endParaRPr>
          </a:p>
          <a:p>
            <a:pPr algn="r">
              <a:lnSpc>
                <a:spcPts val="6300"/>
              </a:lnSpc>
            </a:pPr>
            <a:r>
              <a:rPr kumimoji="1" lang="ja-JP" altLang="en-US" sz="3200" b="1" dirty="0">
                <a:solidFill>
                  <a:srgbClr val="FF0000"/>
                </a:solidFill>
              </a:rPr>
              <a:t>一方通行</a:t>
            </a:r>
            <a:r>
              <a:rPr kumimoji="1" lang="ja-JP" altLang="en-US" sz="3200" dirty="0">
                <a:solidFill>
                  <a:schemeClr val="bg1">
                    <a:lumMod val="50000"/>
                  </a:schemeClr>
                </a:solidFill>
              </a:rPr>
              <a:t>になりがちである</a:t>
            </a:r>
          </a:p>
          <a:p>
            <a:pPr algn="r">
              <a:lnSpc>
                <a:spcPts val="6300"/>
              </a:lnSpc>
            </a:pPr>
            <a:r>
              <a:rPr kumimoji="1" lang="ja-JP" altLang="en-US" sz="3200" dirty="0">
                <a:solidFill>
                  <a:schemeClr val="bg1">
                    <a:lumMod val="50000"/>
                  </a:schemeClr>
                </a:solidFill>
              </a:rPr>
              <a:t>生徒と</a:t>
            </a:r>
            <a:r>
              <a:rPr kumimoji="1" lang="ja-JP" altLang="en-US" sz="3200" b="1" dirty="0">
                <a:solidFill>
                  <a:srgbClr val="FF0000"/>
                </a:solidFill>
              </a:rPr>
              <a:t>やり取り</a:t>
            </a:r>
            <a:r>
              <a:rPr kumimoji="1" lang="ja-JP" altLang="en-US" sz="3200" dirty="0">
                <a:solidFill>
                  <a:schemeClr val="bg1">
                    <a:lumMod val="50000"/>
                  </a:schemeClr>
                </a:solidFill>
              </a:rPr>
              <a:t>しにくい（難しい）</a:t>
            </a:r>
          </a:p>
          <a:p>
            <a:pPr algn="r">
              <a:lnSpc>
                <a:spcPts val="6300"/>
              </a:lnSpc>
            </a:pPr>
            <a:r>
              <a:rPr kumimoji="1" lang="ja-JP" altLang="en-US" sz="3200" b="1" dirty="0">
                <a:solidFill>
                  <a:srgbClr val="FF0000"/>
                </a:solidFill>
              </a:rPr>
              <a:t>授業進度</a:t>
            </a:r>
            <a:r>
              <a:rPr kumimoji="1" lang="ja-JP" altLang="en-US" sz="3200" dirty="0">
                <a:solidFill>
                  <a:schemeClr val="bg1">
                    <a:lumMod val="50000"/>
                  </a:schemeClr>
                </a:solidFill>
              </a:rPr>
              <a:t>が早くなる（遅くなる）</a:t>
            </a:r>
          </a:p>
          <a:p>
            <a:pPr algn="r">
              <a:lnSpc>
                <a:spcPts val="6300"/>
              </a:lnSpc>
            </a:pPr>
            <a:r>
              <a:rPr kumimoji="1" lang="ja-JP" altLang="en-US" sz="3200" dirty="0">
                <a:solidFill>
                  <a:schemeClr val="bg1">
                    <a:lumMod val="50000"/>
                  </a:schemeClr>
                </a:solidFill>
              </a:rPr>
              <a:t>その他</a:t>
            </a:r>
          </a:p>
        </p:txBody>
      </p:sp>
    </p:spTree>
    <p:extLst>
      <p:ext uri="{BB962C8B-B14F-4D97-AF65-F5344CB8AC3E}">
        <p14:creationId xmlns:p14="http://schemas.microsoft.com/office/powerpoint/2010/main" val="2993003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887412" y="611104"/>
            <a:ext cx="16687800" cy="950997"/>
          </a:xfrm>
          <a:prstGeom prst="rect">
            <a:avLst/>
          </a:prstGeom>
        </p:spPr>
        <p:txBody>
          <a:bodyPr vert="horz" lIns="91440" tIns="45720" rIns="91440" bIns="45720" rtlCol="0" anchor="ctr">
            <a:noAutofit/>
          </a:bodyPr>
          <a:lstStyle>
            <a:lvl1pPr algn="l" defTabSz="1371417" rtl="0" eaLnBrk="1" latinLnBrk="0" hangingPunct="1">
              <a:lnSpc>
                <a:spcPct val="90000"/>
              </a:lnSpc>
              <a:spcBef>
                <a:spcPct val="0"/>
              </a:spcBef>
              <a:buNone/>
              <a:defRPr kumimoji="1" sz="4800" kern="1200">
                <a:solidFill>
                  <a:schemeClr val="accent1"/>
                </a:solidFill>
                <a:latin typeface="+mj-lt"/>
                <a:ea typeface="+mj-ea"/>
                <a:cs typeface="+mj-cs"/>
              </a:defRPr>
            </a:lvl1pPr>
          </a:lstStyle>
          <a:p>
            <a:r>
              <a:rPr lang="ja-JP" altLang="en-US" sz="6600" b="1" dirty="0" smtClean="0">
                <a:latin typeface="メイリオ" panose="020B0604030504040204" pitchFamily="50" charset="-128"/>
                <a:ea typeface="メイリオ" panose="020B0604030504040204" pitchFamily="50" charset="-128"/>
              </a:rPr>
              <a:t>柏陽高等学校について</a:t>
            </a:r>
            <a:endParaRPr lang="ja-JP" altLang="en-US" sz="6600" b="1" dirty="0">
              <a:latin typeface="メイリオ" panose="020B0604030504040204" pitchFamily="50" charset="-128"/>
              <a:ea typeface="メイリオ" panose="020B0604030504040204" pitchFamily="50" charset="-128"/>
            </a:endParaRPr>
          </a:p>
        </p:txBody>
      </p:sp>
      <p:sp>
        <p:nvSpPr>
          <p:cNvPr id="18" name="テキスト プレースホルダー 4"/>
          <p:cNvSpPr txBox="1">
            <a:spLocks/>
          </p:cNvSpPr>
          <p:nvPr/>
        </p:nvSpPr>
        <p:spPr>
          <a:xfrm>
            <a:off x="1646481" y="2794182"/>
            <a:ext cx="16459200" cy="6827774"/>
          </a:xfrm>
          <a:prstGeom prst="rect">
            <a:avLst/>
          </a:prstGeom>
        </p:spPr>
        <p:txBody>
          <a:bodyPr vert="horz" lIns="91440" tIns="45720" rIns="91440" bIns="45720" rtlCol="0" anchor="ctr">
            <a:norm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buNone/>
            </a:pPr>
            <a:endParaRPr lang="ja-JP" altLang="en-US" sz="4800" b="1" dirty="0"/>
          </a:p>
        </p:txBody>
      </p:sp>
      <p:sp>
        <p:nvSpPr>
          <p:cNvPr id="5" name="スライド番号プレースホルダー 4"/>
          <p:cNvSpPr>
            <a:spLocks noGrp="1"/>
          </p:cNvSpPr>
          <p:nvPr>
            <p:ph type="sldNum" sz="quarter" idx="10"/>
          </p:nvPr>
        </p:nvSpPr>
        <p:spPr/>
        <p:txBody>
          <a:bodyPr/>
          <a:lstStyle/>
          <a:p>
            <a:pPr algn="r"/>
            <a:fld id="{D28C7C6D-0F52-4FBA-8358-35C6083C2133}" type="slidenum">
              <a:rPr kumimoji="1" lang="ja-JP" altLang="en-US" sz="3600" smtClean="0"/>
              <a:pPr algn="r"/>
              <a:t>2</a:t>
            </a:fld>
            <a:endParaRPr kumimoji="1" lang="ja-JP" altLang="en-US" sz="3600" dirty="0"/>
          </a:p>
        </p:txBody>
      </p:sp>
      <p:sp>
        <p:nvSpPr>
          <p:cNvPr id="6" name="テキスト ボックス 5"/>
          <p:cNvSpPr txBox="1"/>
          <p:nvPr/>
        </p:nvSpPr>
        <p:spPr>
          <a:xfrm>
            <a:off x="1868007" y="8096183"/>
            <a:ext cx="5527968" cy="1323439"/>
          </a:xfrm>
          <a:prstGeom prst="rect">
            <a:avLst/>
          </a:prstGeom>
          <a:noFill/>
        </p:spPr>
        <p:txBody>
          <a:bodyPr wrap="square" rtlCol="0">
            <a:spAutoFit/>
          </a:bodyPr>
          <a:lstStyle/>
          <a:p>
            <a:r>
              <a:rPr kumimoji="1" lang="ja-JP" altLang="en-US" sz="4000" b="1" dirty="0" smtClean="0">
                <a:solidFill>
                  <a:schemeClr val="accent1"/>
                </a:solidFill>
              </a:rPr>
              <a:t>ＪＲ京浜東北・根岸線</a:t>
            </a:r>
            <a:endParaRPr kumimoji="1" lang="en-US" altLang="ja-JP" sz="4000" b="1" dirty="0" smtClean="0">
              <a:solidFill>
                <a:schemeClr val="accent1"/>
              </a:solidFill>
            </a:endParaRPr>
          </a:p>
          <a:p>
            <a:r>
              <a:rPr kumimoji="1" lang="ja-JP" altLang="en-US" sz="4000" b="1" dirty="0" smtClean="0">
                <a:solidFill>
                  <a:srgbClr val="FF0000"/>
                </a:solidFill>
              </a:rPr>
              <a:t>本郷台駅　徒歩約</a:t>
            </a:r>
            <a:r>
              <a:rPr kumimoji="1" lang="ja-JP" altLang="en-US" sz="4000" b="1" dirty="0">
                <a:solidFill>
                  <a:srgbClr val="FF0000"/>
                </a:solidFill>
              </a:rPr>
              <a:t>５</a:t>
            </a:r>
            <a:r>
              <a:rPr kumimoji="1" lang="ja-JP" altLang="en-US" sz="4000" b="1" dirty="0" smtClean="0">
                <a:solidFill>
                  <a:srgbClr val="FF0000"/>
                </a:solidFill>
              </a:rPr>
              <a:t>分</a:t>
            </a:r>
            <a:endParaRPr kumimoji="1" lang="ja-JP" altLang="en-US" sz="4000" b="1" dirty="0">
              <a:solidFill>
                <a:srgbClr val="FF0000"/>
              </a:solidFill>
            </a:endParaRP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4899" t="7737" r="37215" b="30365"/>
          <a:stretch/>
        </p:blipFill>
        <p:spPr>
          <a:xfrm>
            <a:off x="951372" y="2771129"/>
            <a:ext cx="7361238" cy="4709014"/>
          </a:xfrm>
          <a:prstGeom prst="rect">
            <a:avLst/>
          </a:prstGeom>
        </p:spPr>
      </p:pic>
      <p:pic>
        <p:nvPicPr>
          <p:cNvPr id="3" name="図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34056" y="2332424"/>
            <a:ext cx="9262602" cy="7319576"/>
          </a:xfrm>
          <a:prstGeom prst="rect">
            <a:avLst/>
          </a:prstGeom>
        </p:spPr>
      </p:pic>
      <p:sp>
        <p:nvSpPr>
          <p:cNvPr id="8" name="テキスト ボックス 7"/>
          <p:cNvSpPr txBox="1"/>
          <p:nvPr/>
        </p:nvSpPr>
        <p:spPr>
          <a:xfrm>
            <a:off x="951372" y="1747433"/>
            <a:ext cx="15921734" cy="707886"/>
          </a:xfrm>
          <a:prstGeom prst="rect">
            <a:avLst/>
          </a:prstGeom>
          <a:noFill/>
        </p:spPr>
        <p:txBody>
          <a:bodyPr wrap="square" rtlCol="0">
            <a:spAutoFit/>
          </a:bodyPr>
          <a:lstStyle/>
          <a:p>
            <a:r>
              <a:rPr kumimoji="1" lang="ja-JP" altLang="en-US" sz="4000" b="1" dirty="0" smtClean="0">
                <a:solidFill>
                  <a:srgbClr val="FF0000"/>
                </a:solidFill>
              </a:rPr>
              <a:t>学力向上進学重点校</a:t>
            </a:r>
            <a:r>
              <a:rPr kumimoji="1" lang="ja-JP" altLang="en-US" sz="4000" b="1" dirty="0" smtClean="0">
                <a:solidFill>
                  <a:schemeClr val="accent1"/>
                </a:solidFill>
              </a:rPr>
              <a:t>（</a:t>
            </a:r>
            <a:r>
              <a:rPr kumimoji="1" lang="ja-JP" altLang="en-US" sz="4000" b="1" dirty="0">
                <a:solidFill>
                  <a:schemeClr val="accent1"/>
                </a:solidFill>
              </a:rPr>
              <a:t>横浜翠嵐、湘南、柏陽、厚木、川和</a:t>
            </a:r>
            <a:r>
              <a:rPr kumimoji="1" lang="ja-JP" altLang="en-US" sz="4000" b="1" dirty="0" smtClean="0">
                <a:solidFill>
                  <a:schemeClr val="accent1"/>
                </a:solidFill>
              </a:rPr>
              <a:t>）</a:t>
            </a:r>
            <a:r>
              <a:rPr kumimoji="1" lang="ja-JP" altLang="en-US" sz="4000" b="1" dirty="0">
                <a:solidFill>
                  <a:schemeClr val="accent1"/>
                </a:solidFill>
              </a:rPr>
              <a:t>の１校</a:t>
            </a:r>
            <a:endParaRPr kumimoji="1" lang="ja-JP" altLang="en-US" sz="4000" b="1" dirty="0">
              <a:solidFill>
                <a:srgbClr val="FF0000"/>
              </a:solidFill>
            </a:endParaRPr>
          </a:p>
        </p:txBody>
      </p:sp>
    </p:spTree>
    <p:extLst>
      <p:ext uri="{BB962C8B-B14F-4D97-AF65-F5344CB8AC3E}">
        <p14:creationId xmlns:p14="http://schemas.microsoft.com/office/powerpoint/2010/main" val="2786054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9394715" y="2762917"/>
            <a:ext cx="4464000" cy="681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4"/>
          <p:cNvSpPr txBox="1">
            <a:spLocks/>
          </p:cNvSpPr>
          <p:nvPr/>
        </p:nvSpPr>
        <p:spPr>
          <a:xfrm>
            <a:off x="964467" y="1479869"/>
            <a:ext cx="15762525" cy="893430"/>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a:buFont typeface="Wingdings" panose="05000000000000000000" pitchFamily="2" charset="2"/>
              <a:buChar char="Ø"/>
            </a:pPr>
            <a:r>
              <a:rPr lang="ja-JP" altLang="en-US" sz="4800" b="1" dirty="0" smtClean="0">
                <a:solidFill>
                  <a:srgbClr val="FF0000"/>
                </a:solidFill>
                <a:latin typeface="+mn-ea"/>
              </a:rPr>
              <a:t>　</a:t>
            </a:r>
            <a:r>
              <a:rPr lang="ja-JP" altLang="en-US" sz="4800" b="1" dirty="0" smtClean="0">
                <a:solidFill>
                  <a:schemeClr val="accent5">
                    <a:lumMod val="50000"/>
                  </a:schemeClr>
                </a:solidFill>
                <a:latin typeface="+mn-ea"/>
              </a:rPr>
              <a:t>オンライン授業の試行を終えて</a:t>
            </a:r>
            <a:r>
              <a:rPr lang="en-US" altLang="ja-JP" sz="4800" b="1" dirty="0" smtClean="0">
                <a:solidFill>
                  <a:schemeClr val="accent5">
                    <a:lumMod val="50000"/>
                  </a:schemeClr>
                </a:solidFill>
                <a:latin typeface="+mn-ea"/>
              </a:rPr>
              <a:t/>
            </a:r>
            <a:br>
              <a:rPr lang="en-US" altLang="ja-JP" sz="4800" b="1" dirty="0" smtClean="0">
                <a:solidFill>
                  <a:schemeClr val="accent5">
                    <a:lumMod val="50000"/>
                  </a:schemeClr>
                </a:solidFill>
                <a:latin typeface="+mn-ea"/>
              </a:rPr>
            </a:br>
            <a:r>
              <a:rPr lang="ja-JP" altLang="en-US" sz="4800" b="1" dirty="0" smtClean="0">
                <a:solidFill>
                  <a:srgbClr val="00B050"/>
                </a:solidFill>
                <a:latin typeface="+mn-ea"/>
              </a:rPr>
              <a:t>教員アンケートの結果より</a:t>
            </a:r>
            <a:endParaRPr lang="en-US" altLang="ja-JP" sz="4800" b="1" dirty="0" smtClean="0">
              <a:solidFill>
                <a:srgbClr val="00B050"/>
              </a:solidFill>
              <a:latin typeface="+mn-ea"/>
            </a:endParaRPr>
          </a:p>
        </p:txBody>
      </p:sp>
      <p:sp>
        <p:nvSpPr>
          <p:cNvPr id="8" name="テキスト ボックス 7"/>
          <p:cNvSpPr txBox="1"/>
          <p:nvPr/>
        </p:nvSpPr>
        <p:spPr>
          <a:xfrm>
            <a:off x="2050025" y="2768924"/>
            <a:ext cx="16009375" cy="769441"/>
          </a:xfrm>
          <a:prstGeom prst="rect">
            <a:avLst/>
          </a:prstGeom>
          <a:noFill/>
        </p:spPr>
        <p:txBody>
          <a:bodyPr wrap="square" rtlCol="0">
            <a:spAutoFit/>
          </a:bodyPr>
          <a:lstStyle/>
          <a:p>
            <a:r>
              <a:rPr kumimoji="1" lang="ja-JP" altLang="en-US" sz="4400" b="1" dirty="0">
                <a:solidFill>
                  <a:srgbClr val="CC3300"/>
                </a:solidFill>
              </a:rPr>
              <a:t>Ｑ</a:t>
            </a:r>
            <a:r>
              <a:rPr kumimoji="1" lang="ja-JP" altLang="en-US" sz="4400" b="1" dirty="0" smtClean="0">
                <a:solidFill>
                  <a:srgbClr val="CC3300"/>
                </a:solidFill>
              </a:rPr>
              <a:t>．オンライン授業の実施に</a:t>
            </a:r>
            <a:r>
              <a:rPr kumimoji="1" lang="ja-JP" altLang="en-US" sz="4400" b="1" dirty="0" smtClean="0">
                <a:solidFill>
                  <a:srgbClr val="FFFF00"/>
                </a:solidFill>
              </a:rPr>
              <a:t>必要</a:t>
            </a:r>
            <a:r>
              <a:rPr kumimoji="1" lang="ja-JP" altLang="en-US" sz="4400" b="1" dirty="0">
                <a:solidFill>
                  <a:srgbClr val="FFFF00"/>
                </a:solidFill>
              </a:rPr>
              <a:t>だ</a:t>
            </a:r>
            <a:r>
              <a:rPr kumimoji="1" lang="ja-JP" altLang="en-US" sz="4400" b="1" dirty="0" smtClean="0">
                <a:solidFill>
                  <a:srgbClr val="FFFF00"/>
                </a:solidFill>
              </a:rPr>
              <a:t>と思うもの</a:t>
            </a:r>
            <a:r>
              <a:rPr kumimoji="1" lang="ja-JP" altLang="en-US" sz="4400" b="1" dirty="0" smtClean="0">
                <a:solidFill>
                  <a:srgbClr val="CC3300"/>
                </a:solidFill>
              </a:rPr>
              <a:t>は何ですか。</a:t>
            </a:r>
            <a:endParaRPr kumimoji="1" lang="en-US" altLang="ja-JP" sz="4400" b="1" dirty="0" smtClean="0">
              <a:solidFill>
                <a:srgbClr val="CC3300"/>
              </a:solidFill>
            </a:endParaRPr>
          </a:p>
        </p:txBody>
      </p:sp>
      <p:sp>
        <p:nvSpPr>
          <p:cNvPr id="6" name="スライド番号プレースホルダー 5"/>
          <p:cNvSpPr>
            <a:spLocks noGrp="1"/>
          </p:cNvSpPr>
          <p:nvPr>
            <p:ph type="sldNum" sz="quarter" idx="10"/>
          </p:nvPr>
        </p:nvSpPr>
        <p:spPr/>
        <p:txBody>
          <a:bodyPr/>
          <a:lstStyle/>
          <a:p>
            <a:pPr algn="r"/>
            <a:fld id="{D28C7C6D-0F52-4FBA-8358-35C6083C2133}" type="slidenum">
              <a:rPr kumimoji="1" lang="ja-JP" altLang="en-US" sz="3600" smtClean="0"/>
              <a:pPr algn="r"/>
              <a:t>20</a:t>
            </a:fld>
            <a:endParaRPr kumimoji="1" lang="ja-JP" altLang="en-US" sz="3600" dirty="0"/>
          </a:p>
        </p:txBody>
      </p:sp>
      <p:sp>
        <p:nvSpPr>
          <p:cNvPr id="9" name="テキスト ボックス 8"/>
          <p:cNvSpPr txBox="1"/>
          <p:nvPr/>
        </p:nvSpPr>
        <p:spPr>
          <a:xfrm>
            <a:off x="289775" y="309717"/>
            <a:ext cx="16420148" cy="461665"/>
          </a:xfrm>
          <a:prstGeom prst="rect">
            <a:avLst/>
          </a:prstGeom>
          <a:noFill/>
        </p:spPr>
        <p:txBody>
          <a:bodyPr wrap="square" rtlCol="0">
            <a:spAutoFit/>
          </a:bodyPr>
          <a:lstStyle/>
          <a:p>
            <a:r>
              <a:rPr lang="ja-JP" altLang="en-US" sz="2400" b="1" dirty="0" smtClean="0">
                <a:solidFill>
                  <a:schemeClr val="accent1"/>
                </a:solidFill>
                <a:latin typeface="メイリオ" panose="020B0604030504040204" pitchFamily="50" charset="-128"/>
              </a:rPr>
              <a:t>１　新型コロナウイルス感染症対策と学びの保障の現状</a:t>
            </a:r>
            <a:r>
              <a:rPr lang="ja-JP" altLang="en-US" sz="2400" b="1" dirty="0">
                <a:solidFill>
                  <a:schemeClr val="accent1"/>
                </a:solidFill>
                <a:latin typeface="メイリオ" panose="020B0604030504040204" pitchFamily="50" charset="-128"/>
              </a:rPr>
              <a:t>　　</a:t>
            </a:r>
            <a:r>
              <a:rPr lang="en-US" altLang="ja-JP" sz="2400" b="1" dirty="0" smtClean="0">
                <a:solidFill>
                  <a:schemeClr val="accent1"/>
                </a:solidFill>
                <a:latin typeface="メイリオ" panose="020B0604030504040204" pitchFamily="50" charset="-128"/>
              </a:rPr>
              <a:t>(2)</a:t>
            </a:r>
            <a:r>
              <a:rPr lang="ja-JP" altLang="en-US" sz="2400" b="1" dirty="0">
                <a:solidFill>
                  <a:schemeClr val="accent1"/>
                </a:solidFill>
                <a:latin typeface="メイリオ" panose="020B0604030504040204" pitchFamily="50" charset="-128"/>
              </a:rPr>
              <a:t>　</a:t>
            </a:r>
            <a:r>
              <a:rPr lang="ja-JP" altLang="en-US" sz="2400" b="1" dirty="0" smtClean="0">
                <a:solidFill>
                  <a:schemeClr val="accent1"/>
                </a:solidFill>
                <a:latin typeface="メイリオ" panose="020B0604030504040204" pitchFamily="50" charset="-128"/>
              </a:rPr>
              <a:t>オンラインでの学びの提供</a:t>
            </a:r>
            <a:endParaRPr lang="ja-JP" altLang="en-US" sz="2400" b="1" dirty="0">
              <a:solidFill>
                <a:schemeClr val="accent1"/>
              </a:solidFill>
              <a:latin typeface="メイリオ" panose="020B0604030504040204" pitchFamily="50" charset="-128"/>
            </a:endParaRPr>
          </a:p>
        </p:txBody>
      </p:sp>
      <p:sp>
        <p:nvSpPr>
          <p:cNvPr id="3" name="正方形/長方形 2"/>
          <p:cNvSpPr/>
          <p:nvPr/>
        </p:nvSpPr>
        <p:spPr>
          <a:xfrm>
            <a:off x="9394716" y="4673600"/>
            <a:ext cx="6467584"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404116" y="5549900"/>
            <a:ext cx="5172184"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0359916" y="7718590"/>
            <a:ext cx="5045184"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050025" y="3916355"/>
            <a:ext cx="15831575" cy="5424562"/>
          </a:xfrm>
          <a:prstGeom prst="rect">
            <a:avLst/>
          </a:prstGeom>
          <a:noFill/>
        </p:spPr>
        <p:txBody>
          <a:bodyPr wrap="square" rtlCol="0">
            <a:spAutoFit/>
          </a:bodyPr>
          <a:lstStyle/>
          <a:p>
            <a:pPr>
              <a:spcAft>
                <a:spcPts val="2400"/>
              </a:spcAft>
            </a:pPr>
            <a:r>
              <a:rPr lang="ja-JP" altLang="ja-JP" sz="3600" dirty="0"/>
              <a:t>○　授業者が使用する</a:t>
            </a:r>
            <a:r>
              <a:rPr lang="ja-JP" altLang="ja-JP" sz="3600" dirty="0" smtClean="0"/>
              <a:t>大型モニター</a:t>
            </a:r>
            <a:r>
              <a:rPr lang="ja-JP" altLang="ja-JP" sz="3600" dirty="0"/>
              <a:t>。全員の顔が表示されることが必須。</a:t>
            </a:r>
          </a:p>
          <a:p>
            <a:pPr>
              <a:spcAft>
                <a:spcPts val="2400"/>
              </a:spcAft>
            </a:pPr>
            <a:r>
              <a:rPr lang="ja-JP" altLang="ja-JP" sz="3600" dirty="0" smtClean="0"/>
              <a:t>○</a:t>
            </a:r>
            <a:r>
              <a:rPr lang="ja-JP" altLang="ja-JP" sz="3600" dirty="0"/>
              <a:t>　画面が小さいと見づらいため、</a:t>
            </a:r>
            <a:r>
              <a:rPr lang="ja-JP" altLang="ja-JP" sz="3600" dirty="0">
                <a:solidFill>
                  <a:srgbClr val="FF0000"/>
                </a:solidFill>
              </a:rPr>
              <a:t>生徒一人ひとりにコンピュータ</a:t>
            </a:r>
            <a:r>
              <a:rPr lang="ja-JP" altLang="ja-JP" sz="3600" dirty="0"/>
              <a:t>が必要。</a:t>
            </a:r>
          </a:p>
          <a:p>
            <a:pPr>
              <a:spcAft>
                <a:spcPts val="2400"/>
              </a:spcAft>
            </a:pPr>
            <a:r>
              <a:rPr lang="ja-JP" altLang="ja-JP" sz="3600" dirty="0" smtClean="0"/>
              <a:t>○</a:t>
            </a:r>
            <a:r>
              <a:rPr lang="ja-JP" altLang="ja-JP" sz="3600" dirty="0"/>
              <a:t>　生徒側のデバイスの充実。</a:t>
            </a:r>
            <a:r>
              <a:rPr lang="ja-JP" altLang="ja-JP" sz="3600" dirty="0">
                <a:solidFill>
                  <a:srgbClr val="FF0000"/>
                </a:solidFill>
              </a:rPr>
              <a:t>スマートフォンでは限界</a:t>
            </a:r>
            <a:r>
              <a:rPr lang="ja-JP" altLang="ja-JP" sz="3600" dirty="0"/>
              <a:t>がある。</a:t>
            </a:r>
          </a:p>
          <a:p>
            <a:pPr>
              <a:lnSpc>
                <a:spcPts val="4900"/>
              </a:lnSpc>
              <a:spcAft>
                <a:spcPts val="2400"/>
              </a:spcAft>
            </a:pPr>
            <a:r>
              <a:rPr lang="ja-JP" altLang="ja-JP" sz="3600" dirty="0"/>
              <a:t>○　</a:t>
            </a:r>
            <a:r>
              <a:rPr lang="ja-JP" altLang="ja-JP" sz="3600" dirty="0">
                <a:solidFill>
                  <a:srgbClr val="FF0000"/>
                </a:solidFill>
              </a:rPr>
              <a:t>スマートフォン</a:t>
            </a:r>
            <a:r>
              <a:rPr lang="ja-JP" altLang="ja-JP" sz="3600" dirty="0"/>
              <a:t>やタブレットで、オンライン授業を受ける生徒が</a:t>
            </a:r>
            <a:r>
              <a:rPr lang="ja-JP" altLang="ja-JP" sz="3600" dirty="0" smtClean="0"/>
              <a:t>半数</a:t>
            </a:r>
            <a:r>
              <a:rPr lang="ja-JP" altLang="en-US" sz="3600" dirty="0" smtClean="0"/>
              <a:t>　</a:t>
            </a:r>
            <a:r>
              <a:rPr lang="en-US" altLang="ja-JP" sz="3600" dirty="0" smtClean="0"/>
              <a:t/>
            </a:r>
            <a:br>
              <a:rPr lang="en-US" altLang="ja-JP" sz="3600" dirty="0" smtClean="0"/>
            </a:br>
            <a:r>
              <a:rPr lang="ja-JP" altLang="en-US" sz="3600" dirty="0" smtClean="0"/>
              <a:t>　</a:t>
            </a:r>
            <a:r>
              <a:rPr lang="ja-JP" altLang="ja-JP" sz="3600" dirty="0" smtClean="0"/>
              <a:t>いた</a:t>
            </a:r>
            <a:r>
              <a:rPr lang="ja-JP" altLang="ja-JP" sz="3600" dirty="0"/>
              <a:t>。</a:t>
            </a:r>
            <a:r>
              <a:rPr lang="ja-JP" altLang="ja-JP" sz="3600" dirty="0">
                <a:solidFill>
                  <a:srgbClr val="FF0000"/>
                </a:solidFill>
              </a:rPr>
              <a:t>スマートフォン</a:t>
            </a:r>
            <a:r>
              <a:rPr lang="ja-JP" altLang="ja-JP" sz="3600" dirty="0"/>
              <a:t>だと</a:t>
            </a:r>
            <a:r>
              <a:rPr lang="en-US" altLang="ja-JP" sz="3600" dirty="0"/>
              <a:t>Meet</a:t>
            </a:r>
            <a:r>
              <a:rPr lang="ja-JP" altLang="ja-JP" sz="3600" dirty="0"/>
              <a:t>を立ち上げた状態で、調べ物や</a:t>
            </a:r>
            <a:r>
              <a:rPr lang="ja-JP" altLang="ja-JP" sz="3600" dirty="0" smtClean="0"/>
              <a:t>アプリ</a:t>
            </a:r>
            <a:r>
              <a:rPr lang="en-US" altLang="ja-JP" sz="3600" dirty="0" smtClean="0"/>
              <a:t/>
            </a:r>
            <a:br>
              <a:rPr lang="en-US" altLang="ja-JP" sz="3600" dirty="0" smtClean="0"/>
            </a:br>
            <a:r>
              <a:rPr lang="ja-JP" altLang="en-US" sz="3600" dirty="0" smtClean="0"/>
              <a:t>　</a:t>
            </a:r>
            <a:r>
              <a:rPr lang="ja-JP" altLang="ja-JP" sz="3600" dirty="0" smtClean="0"/>
              <a:t>ケーション</a:t>
            </a:r>
            <a:r>
              <a:rPr lang="ja-JP" altLang="ja-JP" sz="3600" dirty="0"/>
              <a:t>の操作が困難であるので、</a:t>
            </a:r>
            <a:r>
              <a:rPr lang="ja-JP" altLang="ja-JP" sz="3600" dirty="0">
                <a:solidFill>
                  <a:srgbClr val="FF0000"/>
                </a:solidFill>
              </a:rPr>
              <a:t>パソコンを使ってほしい</a:t>
            </a:r>
            <a:r>
              <a:rPr lang="ja-JP" altLang="ja-JP" sz="3600" dirty="0"/>
              <a:t>。</a:t>
            </a:r>
          </a:p>
          <a:p>
            <a:pPr>
              <a:spcAft>
                <a:spcPts val="2400"/>
              </a:spcAft>
            </a:pPr>
            <a:r>
              <a:rPr lang="ja-JP" altLang="ja-JP" sz="3600" dirty="0"/>
              <a:t>○　すべての生徒が</a:t>
            </a:r>
            <a:r>
              <a:rPr lang="ja-JP" altLang="ja-JP" sz="3600" dirty="0">
                <a:solidFill>
                  <a:srgbClr val="FF0000"/>
                </a:solidFill>
              </a:rPr>
              <a:t>同じ端末</a:t>
            </a:r>
            <a:r>
              <a:rPr lang="ja-JP" altLang="ja-JP" sz="3600" dirty="0"/>
              <a:t>で授業を受けた方が、教材を準備しやすい。</a:t>
            </a:r>
            <a:endParaRPr kumimoji="1" lang="ja-JP" altLang="en-US" sz="3600" dirty="0"/>
          </a:p>
        </p:txBody>
      </p:sp>
    </p:spTree>
    <p:extLst>
      <p:ext uri="{BB962C8B-B14F-4D97-AF65-F5344CB8AC3E}">
        <p14:creationId xmlns:p14="http://schemas.microsoft.com/office/powerpoint/2010/main" val="3068677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4"/>
          <p:cNvSpPr txBox="1">
            <a:spLocks/>
          </p:cNvSpPr>
          <p:nvPr/>
        </p:nvSpPr>
        <p:spPr>
          <a:xfrm>
            <a:off x="964467" y="1479869"/>
            <a:ext cx="15762525" cy="893430"/>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a:buFont typeface="Wingdings" panose="05000000000000000000" pitchFamily="2" charset="2"/>
              <a:buChar char="Ø"/>
            </a:pPr>
            <a:r>
              <a:rPr lang="ja-JP" altLang="en-US" sz="4800" b="1" dirty="0" smtClean="0">
                <a:solidFill>
                  <a:srgbClr val="FF0000"/>
                </a:solidFill>
                <a:latin typeface="+mn-ea"/>
              </a:rPr>
              <a:t>　</a:t>
            </a:r>
            <a:r>
              <a:rPr lang="ja-JP" altLang="en-US" sz="4800" b="1" dirty="0" smtClean="0">
                <a:solidFill>
                  <a:schemeClr val="accent5">
                    <a:lumMod val="50000"/>
                  </a:schemeClr>
                </a:solidFill>
                <a:latin typeface="+mn-ea"/>
              </a:rPr>
              <a:t>オンライン授業の試行</a:t>
            </a:r>
            <a:r>
              <a:rPr lang="ja-JP" altLang="en-US" sz="4800" b="1" dirty="0">
                <a:solidFill>
                  <a:schemeClr val="accent5">
                    <a:lumMod val="50000"/>
                  </a:schemeClr>
                </a:solidFill>
                <a:latin typeface="+mn-ea"/>
              </a:rPr>
              <a:t>を終えて</a:t>
            </a:r>
            <a:r>
              <a:rPr lang="en-US" altLang="ja-JP" sz="4800" b="1" dirty="0" smtClean="0">
                <a:solidFill>
                  <a:schemeClr val="accent5">
                    <a:lumMod val="50000"/>
                  </a:schemeClr>
                </a:solidFill>
                <a:latin typeface="+mn-ea"/>
              </a:rPr>
              <a:t/>
            </a:r>
            <a:br>
              <a:rPr lang="en-US" altLang="ja-JP" sz="4800" b="1" dirty="0" smtClean="0">
                <a:solidFill>
                  <a:schemeClr val="accent5">
                    <a:lumMod val="50000"/>
                  </a:schemeClr>
                </a:solidFill>
                <a:latin typeface="+mn-ea"/>
              </a:rPr>
            </a:br>
            <a:r>
              <a:rPr lang="ja-JP" altLang="en-US" sz="4800" b="1" dirty="0" smtClean="0">
                <a:solidFill>
                  <a:srgbClr val="00B050"/>
                </a:solidFill>
                <a:latin typeface="+mn-ea"/>
              </a:rPr>
              <a:t>生徒アンケートより</a:t>
            </a:r>
            <a:endParaRPr lang="en-US" altLang="ja-JP" sz="4800" b="1" dirty="0" smtClean="0">
              <a:solidFill>
                <a:srgbClr val="00B050"/>
              </a:solidFill>
              <a:latin typeface="+mn-ea"/>
            </a:endParaRPr>
          </a:p>
        </p:txBody>
      </p:sp>
      <p:graphicFrame>
        <p:nvGraphicFramePr>
          <p:cNvPr id="8" name="グラフ 7"/>
          <p:cNvGraphicFramePr>
            <a:graphicFrameLocks/>
          </p:cNvGraphicFramePr>
          <p:nvPr>
            <p:extLst>
              <p:ext uri="{D42A27DB-BD31-4B8C-83A1-F6EECF244321}">
                <p14:modId xmlns:p14="http://schemas.microsoft.com/office/powerpoint/2010/main" val="2114438657"/>
              </p:ext>
            </p:extLst>
          </p:nvPr>
        </p:nvGraphicFramePr>
        <p:xfrm>
          <a:off x="5764070" y="3756486"/>
          <a:ext cx="5881175" cy="6413073"/>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p:cNvSpPr txBox="1"/>
          <p:nvPr/>
        </p:nvSpPr>
        <p:spPr>
          <a:xfrm>
            <a:off x="5294670" y="2889038"/>
            <a:ext cx="9394723" cy="769441"/>
          </a:xfrm>
          <a:prstGeom prst="rect">
            <a:avLst/>
          </a:prstGeom>
          <a:noFill/>
        </p:spPr>
        <p:txBody>
          <a:bodyPr wrap="square" rtlCol="0">
            <a:spAutoFit/>
          </a:bodyPr>
          <a:lstStyle/>
          <a:p>
            <a:r>
              <a:rPr kumimoji="1" lang="ja-JP" altLang="en-US" sz="4400" b="1" dirty="0" smtClean="0">
                <a:solidFill>
                  <a:srgbClr val="CC3300"/>
                </a:solidFill>
              </a:rPr>
              <a:t>Ｑ．使った端末は何ですか</a:t>
            </a:r>
            <a:endParaRPr kumimoji="1" lang="en-US" altLang="ja-JP" sz="4400" b="1" dirty="0" smtClean="0">
              <a:solidFill>
                <a:srgbClr val="CC3300"/>
              </a:solidFill>
            </a:endParaRPr>
          </a:p>
        </p:txBody>
      </p:sp>
      <p:sp>
        <p:nvSpPr>
          <p:cNvPr id="12" name="テキスト ボックス 11"/>
          <p:cNvSpPr txBox="1"/>
          <p:nvPr/>
        </p:nvSpPr>
        <p:spPr>
          <a:xfrm>
            <a:off x="12090374" y="8904964"/>
            <a:ext cx="1989647" cy="707886"/>
          </a:xfrm>
          <a:prstGeom prst="rect">
            <a:avLst/>
          </a:prstGeom>
          <a:solidFill>
            <a:schemeClr val="bg1"/>
          </a:solidFill>
          <a:ln>
            <a:solidFill>
              <a:schemeClr val="tx1"/>
            </a:solidFill>
          </a:ln>
        </p:spPr>
        <p:txBody>
          <a:bodyPr wrap="none" rtlCol="0">
            <a:spAutoFit/>
          </a:bodyPr>
          <a:lstStyle/>
          <a:p>
            <a:r>
              <a:rPr kumimoji="1" lang="ja-JP" altLang="en-US" sz="4000" dirty="0" smtClean="0"/>
              <a:t>ｎ＝</a:t>
            </a:r>
            <a:r>
              <a:rPr kumimoji="1" lang="en-US" altLang="ja-JP" sz="4000" dirty="0" smtClean="0"/>
              <a:t>666</a:t>
            </a:r>
            <a:endParaRPr kumimoji="1" lang="ja-JP" altLang="en-US" sz="4000" dirty="0"/>
          </a:p>
        </p:txBody>
      </p:sp>
      <p:sp>
        <p:nvSpPr>
          <p:cNvPr id="5" name="スライド番号プレースホルダー 4"/>
          <p:cNvSpPr>
            <a:spLocks noGrp="1"/>
          </p:cNvSpPr>
          <p:nvPr>
            <p:ph type="sldNum" sz="quarter" idx="10"/>
          </p:nvPr>
        </p:nvSpPr>
        <p:spPr/>
        <p:txBody>
          <a:bodyPr/>
          <a:lstStyle/>
          <a:p>
            <a:pPr algn="r"/>
            <a:fld id="{D28C7C6D-0F52-4FBA-8358-35C6083C2133}" type="slidenum">
              <a:rPr kumimoji="1" lang="ja-JP" altLang="en-US" sz="3600" smtClean="0"/>
              <a:pPr algn="r"/>
              <a:t>21</a:t>
            </a:fld>
            <a:endParaRPr kumimoji="1" lang="ja-JP" altLang="en-US" sz="3600" dirty="0"/>
          </a:p>
        </p:txBody>
      </p:sp>
      <p:sp>
        <p:nvSpPr>
          <p:cNvPr id="14" name="テキスト ボックス 13"/>
          <p:cNvSpPr txBox="1"/>
          <p:nvPr/>
        </p:nvSpPr>
        <p:spPr>
          <a:xfrm>
            <a:off x="289775" y="309717"/>
            <a:ext cx="16420148" cy="461665"/>
          </a:xfrm>
          <a:prstGeom prst="rect">
            <a:avLst/>
          </a:prstGeom>
          <a:noFill/>
        </p:spPr>
        <p:txBody>
          <a:bodyPr wrap="square" rtlCol="0">
            <a:spAutoFit/>
          </a:bodyPr>
          <a:lstStyle/>
          <a:p>
            <a:r>
              <a:rPr lang="ja-JP" altLang="en-US" sz="2400" b="1" dirty="0" smtClean="0">
                <a:solidFill>
                  <a:schemeClr val="accent1"/>
                </a:solidFill>
                <a:latin typeface="メイリオ" panose="020B0604030504040204" pitchFamily="50" charset="-128"/>
              </a:rPr>
              <a:t>１　新型コロナウイルス感染症対策と学びの保障の現状</a:t>
            </a:r>
            <a:r>
              <a:rPr lang="ja-JP" altLang="en-US" sz="2400" b="1" dirty="0">
                <a:solidFill>
                  <a:schemeClr val="accent1"/>
                </a:solidFill>
                <a:latin typeface="メイリオ" panose="020B0604030504040204" pitchFamily="50" charset="-128"/>
              </a:rPr>
              <a:t>　　</a:t>
            </a:r>
            <a:r>
              <a:rPr lang="en-US" altLang="ja-JP" sz="2400" b="1" dirty="0" smtClean="0">
                <a:solidFill>
                  <a:schemeClr val="accent1"/>
                </a:solidFill>
                <a:latin typeface="メイリオ" panose="020B0604030504040204" pitchFamily="50" charset="-128"/>
              </a:rPr>
              <a:t>(2)</a:t>
            </a:r>
            <a:r>
              <a:rPr lang="ja-JP" altLang="en-US" sz="2400" b="1" dirty="0">
                <a:solidFill>
                  <a:schemeClr val="accent1"/>
                </a:solidFill>
                <a:latin typeface="メイリオ" panose="020B0604030504040204" pitchFamily="50" charset="-128"/>
              </a:rPr>
              <a:t>　</a:t>
            </a:r>
            <a:r>
              <a:rPr lang="ja-JP" altLang="en-US" sz="2400" b="1" dirty="0" smtClean="0">
                <a:solidFill>
                  <a:schemeClr val="accent1"/>
                </a:solidFill>
                <a:latin typeface="メイリオ" panose="020B0604030504040204" pitchFamily="50" charset="-128"/>
              </a:rPr>
              <a:t>オンラインでの学びの提供</a:t>
            </a:r>
            <a:endParaRPr lang="ja-JP" altLang="en-US" sz="2400" b="1" dirty="0">
              <a:solidFill>
                <a:schemeClr val="accent1"/>
              </a:solidFill>
              <a:latin typeface="メイリオ" panose="020B0604030504040204" pitchFamily="50" charset="-128"/>
            </a:endParaRPr>
          </a:p>
        </p:txBody>
      </p:sp>
    </p:spTree>
    <p:extLst>
      <p:ext uri="{BB962C8B-B14F-4D97-AF65-F5344CB8AC3E}">
        <p14:creationId xmlns:p14="http://schemas.microsoft.com/office/powerpoint/2010/main" val="3782736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4"/>
          <p:cNvSpPr txBox="1">
            <a:spLocks/>
          </p:cNvSpPr>
          <p:nvPr/>
        </p:nvSpPr>
        <p:spPr>
          <a:xfrm>
            <a:off x="964467" y="1479869"/>
            <a:ext cx="15762525" cy="893430"/>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a:buFont typeface="Wingdings" panose="05000000000000000000" pitchFamily="2" charset="2"/>
              <a:buChar char="Ø"/>
            </a:pPr>
            <a:r>
              <a:rPr lang="ja-JP" altLang="en-US" sz="4800" b="1" dirty="0" smtClean="0">
                <a:solidFill>
                  <a:srgbClr val="FF0000"/>
                </a:solidFill>
                <a:latin typeface="+mn-ea"/>
              </a:rPr>
              <a:t>　</a:t>
            </a:r>
            <a:r>
              <a:rPr lang="ja-JP" altLang="en-US" sz="4800" b="1" dirty="0" smtClean="0">
                <a:solidFill>
                  <a:schemeClr val="accent5">
                    <a:lumMod val="50000"/>
                  </a:schemeClr>
                </a:solidFill>
                <a:latin typeface="+mn-ea"/>
              </a:rPr>
              <a:t>オンライン授業の試行</a:t>
            </a:r>
            <a:r>
              <a:rPr lang="ja-JP" altLang="en-US" sz="4800" b="1" dirty="0">
                <a:solidFill>
                  <a:schemeClr val="accent5">
                    <a:lumMod val="50000"/>
                  </a:schemeClr>
                </a:solidFill>
                <a:latin typeface="+mn-ea"/>
              </a:rPr>
              <a:t>を終えて</a:t>
            </a:r>
            <a:r>
              <a:rPr lang="en-US" altLang="ja-JP" sz="4800" b="1" dirty="0" smtClean="0">
                <a:solidFill>
                  <a:schemeClr val="accent5">
                    <a:lumMod val="50000"/>
                  </a:schemeClr>
                </a:solidFill>
                <a:latin typeface="+mn-ea"/>
              </a:rPr>
              <a:t/>
            </a:r>
            <a:br>
              <a:rPr lang="en-US" altLang="ja-JP" sz="4800" b="1" dirty="0" smtClean="0">
                <a:solidFill>
                  <a:schemeClr val="accent5">
                    <a:lumMod val="50000"/>
                  </a:schemeClr>
                </a:solidFill>
                <a:latin typeface="+mn-ea"/>
              </a:rPr>
            </a:br>
            <a:r>
              <a:rPr lang="ja-JP" altLang="en-US" sz="4800" b="1" dirty="0" smtClean="0">
                <a:solidFill>
                  <a:srgbClr val="00B050"/>
                </a:solidFill>
                <a:latin typeface="+mn-ea"/>
              </a:rPr>
              <a:t>生徒アンケートより</a:t>
            </a:r>
            <a:endParaRPr lang="en-US" altLang="ja-JP" sz="4800" b="1" dirty="0" smtClean="0">
              <a:solidFill>
                <a:srgbClr val="00B050"/>
              </a:solidFill>
              <a:latin typeface="+mn-ea"/>
            </a:endParaRPr>
          </a:p>
        </p:txBody>
      </p:sp>
      <p:sp>
        <p:nvSpPr>
          <p:cNvPr id="11" name="テキスト ボックス 10"/>
          <p:cNvSpPr txBox="1"/>
          <p:nvPr/>
        </p:nvSpPr>
        <p:spPr>
          <a:xfrm>
            <a:off x="1799302" y="2873030"/>
            <a:ext cx="9394723" cy="769441"/>
          </a:xfrm>
          <a:prstGeom prst="rect">
            <a:avLst/>
          </a:prstGeom>
          <a:noFill/>
        </p:spPr>
        <p:txBody>
          <a:bodyPr wrap="square" rtlCol="0">
            <a:spAutoFit/>
          </a:bodyPr>
          <a:lstStyle/>
          <a:p>
            <a:r>
              <a:rPr kumimoji="1" lang="ja-JP" altLang="en-US" sz="4400" b="1" dirty="0" smtClean="0">
                <a:solidFill>
                  <a:srgbClr val="CC3300"/>
                </a:solidFill>
              </a:rPr>
              <a:t>Ｑ．使った端末は</a:t>
            </a:r>
            <a:r>
              <a:rPr kumimoji="1" lang="ja-JP" altLang="en-US" sz="4400" b="1" dirty="0">
                <a:solidFill>
                  <a:srgbClr val="CC3300"/>
                </a:solidFill>
              </a:rPr>
              <a:t>誰</a:t>
            </a:r>
            <a:r>
              <a:rPr kumimoji="1" lang="ja-JP" altLang="en-US" sz="4400" b="1" dirty="0" smtClean="0">
                <a:solidFill>
                  <a:srgbClr val="CC3300"/>
                </a:solidFill>
              </a:rPr>
              <a:t>のものですか</a:t>
            </a:r>
            <a:endParaRPr kumimoji="1" lang="en-US" altLang="ja-JP" sz="4400" b="1" dirty="0" smtClean="0">
              <a:solidFill>
                <a:srgbClr val="CC3300"/>
              </a:solidFill>
            </a:endParaRPr>
          </a:p>
        </p:txBody>
      </p:sp>
      <p:sp>
        <p:nvSpPr>
          <p:cNvPr id="5" name="スライド番号プレースホルダー 4"/>
          <p:cNvSpPr>
            <a:spLocks noGrp="1"/>
          </p:cNvSpPr>
          <p:nvPr>
            <p:ph type="sldNum" sz="quarter" idx="10"/>
          </p:nvPr>
        </p:nvSpPr>
        <p:spPr/>
        <p:txBody>
          <a:bodyPr/>
          <a:lstStyle/>
          <a:p>
            <a:pPr algn="r"/>
            <a:fld id="{D28C7C6D-0F52-4FBA-8358-35C6083C2133}" type="slidenum">
              <a:rPr kumimoji="1" lang="ja-JP" altLang="en-US" sz="3600" smtClean="0"/>
              <a:pPr algn="r"/>
              <a:t>22</a:t>
            </a:fld>
            <a:endParaRPr kumimoji="1" lang="ja-JP" altLang="en-US" sz="3600" dirty="0"/>
          </a:p>
        </p:txBody>
      </p:sp>
      <p:sp>
        <p:nvSpPr>
          <p:cNvPr id="14" name="テキスト ボックス 13"/>
          <p:cNvSpPr txBox="1"/>
          <p:nvPr/>
        </p:nvSpPr>
        <p:spPr>
          <a:xfrm>
            <a:off x="289775" y="309717"/>
            <a:ext cx="16420148" cy="461665"/>
          </a:xfrm>
          <a:prstGeom prst="rect">
            <a:avLst/>
          </a:prstGeom>
          <a:noFill/>
        </p:spPr>
        <p:txBody>
          <a:bodyPr wrap="square" rtlCol="0">
            <a:spAutoFit/>
          </a:bodyPr>
          <a:lstStyle/>
          <a:p>
            <a:r>
              <a:rPr lang="ja-JP" altLang="en-US" sz="2400" b="1" dirty="0" smtClean="0">
                <a:solidFill>
                  <a:schemeClr val="accent1"/>
                </a:solidFill>
                <a:latin typeface="メイリオ" panose="020B0604030504040204" pitchFamily="50" charset="-128"/>
              </a:rPr>
              <a:t>１　新型コロナウイルス感染症対策と学びの保障の現状</a:t>
            </a:r>
            <a:r>
              <a:rPr lang="ja-JP" altLang="en-US" sz="2400" b="1" dirty="0">
                <a:solidFill>
                  <a:schemeClr val="accent1"/>
                </a:solidFill>
                <a:latin typeface="メイリオ" panose="020B0604030504040204" pitchFamily="50" charset="-128"/>
              </a:rPr>
              <a:t>　　</a:t>
            </a:r>
            <a:r>
              <a:rPr lang="en-US" altLang="ja-JP" sz="2400" b="1" dirty="0" smtClean="0">
                <a:solidFill>
                  <a:schemeClr val="accent1"/>
                </a:solidFill>
                <a:latin typeface="メイリオ" panose="020B0604030504040204" pitchFamily="50" charset="-128"/>
              </a:rPr>
              <a:t>(2)</a:t>
            </a:r>
            <a:r>
              <a:rPr lang="ja-JP" altLang="en-US" sz="2400" b="1" dirty="0">
                <a:solidFill>
                  <a:schemeClr val="accent1"/>
                </a:solidFill>
                <a:latin typeface="メイリオ" panose="020B0604030504040204" pitchFamily="50" charset="-128"/>
              </a:rPr>
              <a:t>　</a:t>
            </a:r>
            <a:r>
              <a:rPr lang="ja-JP" altLang="en-US" sz="2400" b="1" dirty="0" smtClean="0">
                <a:solidFill>
                  <a:schemeClr val="accent1"/>
                </a:solidFill>
                <a:latin typeface="メイリオ" panose="020B0604030504040204" pitchFamily="50" charset="-128"/>
              </a:rPr>
              <a:t>オンラインでの学びの提供</a:t>
            </a:r>
            <a:endParaRPr lang="ja-JP" altLang="en-US" sz="2400" b="1" dirty="0">
              <a:solidFill>
                <a:schemeClr val="accent1"/>
              </a:solidFill>
              <a:latin typeface="メイリオ" panose="020B0604030504040204" pitchFamily="50" charset="-128"/>
            </a:endParaRPr>
          </a:p>
        </p:txBody>
      </p:sp>
      <p:grpSp>
        <p:nvGrpSpPr>
          <p:cNvPr id="2" name="グループ化 1"/>
          <p:cNvGrpSpPr/>
          <p:nvPr/>
        </p:nvGrpSpPr>
        <p:grpSpPr>
          <a:xfrm>
            <a:off x="10238695" y="3821723"/>
            <a:ext cx="6024745" cy="5712070"/>
            <a:chOff x="1574800" y="3821723"/>
            <a:chExt cx="6024745" cy="5712070"/>
          </a:xfrm>
        </p:grpSpPr>
        <p:graphicFrame>
          <p:nvGraphicFramePr>
            <p:cNvPr id="9" name="グラフ 8"/>
            <p:cNvGraphicFramePr>
              <a:graphicFrameLocks/>
            </p:cNvGraphicFramePr>
            <p:nvPr>
              <p:extLst>
                <p:ext uri="{D42A27DB-BD31-4B8C-83A1-F6EECF244321}">
                  <p14:modId xmlns:p14="http://schemas.microsoft.com/office/powerpoint/2010/main" val="37300283"/>
                </p:ext>
              </p:extLst>
            </p:nvPr>
          </p:nvGraphicFramePr>
          <p:xfrm>
            <a:off x="1574800" y="3821723"/>
            <a:ext cx="5209458" cy="5004184"/>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3320382" y="8825907"/>
              <a:ext cx="2236510" cy="707886"/>
            </a:xfrm>
            <a:prstGeom prst="rect">
              <a:avLst/>
            </a:prstGeom>
            <a:noFill/>
            <a:ln>
              <a:noFill/>
            </a:ln>
          </p:spPr>
          <p:txBody>
            <a:bodyPr wrap="none" rtlCol="0">
              <a:spAutoFit/>
            </a:bodyPr>
            <a:lstStyle/>
            <a:p>
              <a:r>
                <a:rPr kumimoji="1" lang="ja-JP" altLang="en-US" sz="4000" dirty="0" smtClean="0"/>
                <a:t>パソコン</a:t>
              </a:r>
              <a:endParaRPr kumimoji="1" lang="ja-JP" altLang="en-US" sz="4000" dirty="0"/>
            </a:p>
          </p:txBody>
        </p:sp>
        <p:sp>
          <p:nvSpPr>
            <p:cNvPr id="18" name="テキスト ボックス 17"/>
            <p:cNvSpPr txBox="1"/>
            <p:nvPr/>
          </p:nvSpPr>
          <p:spPr>
            <a:xfrm>
              <a:off x="5968970" y="8816233"/>
              <a:ext cx="1630575" cy="584775"/>
            </a:xfrm>
            <a:prstGeom prst="rect">
              <a:avLst/>
            </a:prstGeom>
            <a:solidFill>
              <a:schemeClr val="bg1"/>
            </a:solidFill>
            <a:ln>
              <a:solidFill>
                <a:schemeClr val="tx1"/>
              </a:solidFill>
            </a:ln>
          </p:spPr>
          <p:txBody>
            <a:bodyPr wrap="none" rtlCol="0">
              <a:spAutoFit/>
            </a:bodyPr>
            <a:lstStyle/>
            <a:p>
              <a:r>
                <a:rPr kumimoji="1" lang="ja-JP" altLang="en-US" sz="3200" dirty="0" smtClean="0"/>
                <a:t>ｎ＝</a:t>
              </a:r>
              <a:r>
                <a:rPr kumimoji="1" lang="en-US" altLang="ja-JP" sz="3200" dirty="0" smtClean="0"/>
                <a:t>284</a:t>
              </a:r>
              <a:endParaRPr kumimoji="1" lang="ja-JP" altLang="en-US" sz="3200" dirty="0"/>
            </a:p>
          </p:txBody>
        </p:sp>
      </p:grpSp>
      <p:grpSp>
        <p:nvGrpSpPr>
          <p:cNvPr id="4" name="グループ化 3"/>
          <p:cNvGrpSpPr/>
          <p:nvPr/>
        </p:nvGrpSpPr>
        <p:grpSpPr>
          <a:xfrm>
            <a:off x="2576353" y="3821723"/>
            <a:ext cx="6493404" cy="5687626"/>
            <a:chOff x="12464142" y="3821723"/>
            <a:chExt cx="6493404" cy="5687626"/>
          </a:xfrm>
        </p:grpSpPr>
        <p:grpSp>
          <p:nvGrpSpPr>
            <p:cNvPr id="3" name="グループ化 2"/>
            <p:cNvGrpSpPr/>
            <p:nvPr/>
          </p:nvGrpSpPr>
          <p:grpSpPr>
            <a:xfrm>
              <a:off x="12464142" y="3821723"/>
              <a:ext cx="5209458" cy="5687626"/>
              <a:chOff x="12464142" y="3821723"/>
              <a:chExt cx="5209458" cy="5687626"/>
            </a:xfrm>
          </p:grpSpPr>
          <p:graphicFrame>
            <p:nvGraphicFramePr>
              <p:cNvPr id="13" name="グラフ 12"/>
              <p:cNvGraphicFramePr>
                <a:graphicFrameLocks/>
              </p:cNvGraphicFramePr>
              <p:nvPr>
                <p:extLst>
                  <p:ext uri="{D42A27DB-BD31-4B8C-83A1-F6EECF244321}">
                    <p14:modId xmlns:p14="http://schemas.microsoft.com/office/powerpoint/2010/main" val="2725881333"/>
                  </p:ext>
                </p:extLst>
              </p:nvPr>
            </p:nvGraphicFramePr>
            <p:xfrm>
              <a:off x="12464142" y="3821723"/>
              <a:ext cx="5209458" cy="5004184"/>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6"/>
              <p:cNvSpPr txBox="1"/>
              <p:nvPr/>
            </p:nvSpPr>
            <p:spPr>
              <a:xfrm>
                <a:off x="13427936" y="8801463"/>
                <a:ext cx="3775393" cy="707886"/>
              </a:xfrm>
              <a:prstGeom prst="rect">
                <a:avLst/>
              </a:prstGeom>
              <a:noFill/>
              <a:ln>
                <a:noFill/>
              </a:ln>
            </p:spPr>
            <p:txBody>
              <a:bodyPr wrap="none" rtlCol="0">
                <a:spAutoFit/>
              </a:bodyPr>
              <a:lstStyle/>
              <a:p>
                <a:r>
                  <a:rPr kumimoji="1" lang="ja-JP" altLang="en-US" sz="4000" dirty="0" smtClean="0"/>
                  <a:t>スマートフォン</a:t>
                </a:r>
                <a:endParaRPr kumimoji="1" lang="ja-JP" altLang="en-US" sz="4000" dirty="0"/>
              </a:p>
            </p:txBody>
          </p:sp>
        </p:grpSp>
        <p:sp>
          <p:nvSpPr>
            <p:cNvPr id="20" name="テキスト ボックス 19"/>
            <p:cNvSpPr txBox="1"/>
            <p:nvPr/>
          </p:nvSpPr>
          <p:spPr>
            <a:xfrm>
              <a:off x="17326971" y="8816232"/>
              <a:ext cx="1630575" cy="584775"/>
            </a:xfrm>
            <a:prstGeom prst="rect">
              <a:avLst/>
            </a:prstGeom>
            <a:solidFill>
              <a:schemeClr val="bg1"/>
            </a:solidFill>
            <a:ln>
              <a:solidFill>
                <a:schemeClr val="tx1"/>
              </a:solidFill>
            </a:ln>
          </p:spPr>
          <p:txBody>
            <a:bodyPr wrap="none" rtlCol="0">
              <a:spAutoFit/>
            </a:bodyPr>
            <a:lstStyle/>
            <a:p>
              <a:r>
                <a:rPr kumimoji="1" lang="ja-JP" altLang="en-US" sz="3200" dirty="0" smtClean="0"/>
                <a:t>ｎ＝</a:t>
              </a:r>
              <a:r>
                <a:rPr kumimoji="1" lang="en-US" altLang="ja-JP" sz="3200" dirty="0" smtClean="0"/>
                <a:t>282</a:t>
              </a:r>
              <a:endParaRPr kumimoji="1" lang="ja-JP" altLang="en-US" sz="3200" dirty="0"/>
            </a:p>
          </p:txBody>
        </p:sp>
      </p:grpSp>
    </p:spTree>
    <p:extLst>
      <p:ext uri="{BB962C8B-B14F-4D97-AF65-F5344CB8AC3E}">
        <p14:creationId xmlns:p14="http://schemas.microsoft.com/office/powerpoint/2010/main" val="126041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4"/>
          <p:cNvSpPr txBox="1">
            <a:spLocks/>
          </p:cNvSpPr>
          <p:nvPr/>
        </p:nvSpPr>
        <p:spPr>
          <a:xfrm>
            <a:off x="964467" y="1479869"/>
            <a:ext cx="15762525" cy="893430"/>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a:buFont typeface="Wingdings" panose="05000000000000000000" pitchFamily="2" charset="2"/>
              <a:buChar char="Ø"/>
            </a:pPr>
            <a:r>
              <a:rPr lang="ja-JP" altLang="en-US" sz="4800" b="1" dirty="0" smtClean="0">
                <a:solidFill>
                  <a:srgbClr val="FF0000"/>
                </a:solidFill>
                <a:latin typeface="+mn-ea"/>
              </a:rPr>
              <a:t>　</a:t>
            </a:r>
            <a:r>
              <a:rPr lang="ja-JP" altLang="en-US" sz="4800" b="1" dirty="0" smtClean="0">
                <a:solidFill>
                  <a:schemeClr val="accent5">
                    <a:lumMod val="50000"/>
                  </a:schemeClr>
                </a:solidFill>
                <a:latin typeface="+mn-ea"/>
              </a:rPr>
              <a:t>オンライン授業の試行</a:t>
            </a:r>
            <a:r>
              <a:rPr lang="ja-JP" altLang="en-US" sz="4800" b="1" dirty="0">
                <a:solidFill>
                  <a:schemeClr val="accent5">
                    <a:lumMod val="50000"/>
                  </a:schemeClr>
                </a:solidFill>
                <a:latin typeface="+mn-ea"/>
              </a:rPr>
              <a:t>を終えて</a:t>
            </a:r>
            <a:r>
              <a:rPr lang="en-US" altLang="ja-JP" sz="4800" b="1" dirty="0" smtClean="0">
                <a:solidFill>
                  <a:schemeClr val="accent5">
                    <a:lumMod val="50000"/>
                  </a:schemeClr>
                </a:solidFill>
                <a:latin typeface="+mn-ea"/>
              </a:rPr>
              <a:t/>
            </a:r>
            <a:br>
              <a:rPr lang="en-US" altLang="ja-JP" sz="4800" b="1" dirty="0" smtClean="0">
                <a:solidFill>
                  <a:schemeClr val="accent5">
                    <a:lumMod val="50000"/>
                  </a:schemeClr>
                </a:solidFill>
                <a:latin typeface="+mn-ea"/>
              </a:rPr>
            </a:br>
            <a:r>
              <a:rPr lang="ja-JP" altLang="en-US" sz="4800" b="1" dirty="0" smtClean="0">
                <a:solidFill>
                  <a:srgbClr val="00B050"/>
                </a:solidFill>
                <a:latin typeface="+mn-ea"/>
              </a:rPr>
              <a:t>生徒アンケートより</a:t>
            </a:r>
            <a:endParaRPr lang="en-US" altLang="ja-JP" sz="4800" b="1" dirty="0" smtClean="0">
              <a:solidFill>
                <a:srgbClr val="00B050"/>
              </a:solidFill>
              <a:latin typeface="+mn-ea"/>
            </a:endParaRPr>
          </a:p>
        </p:txBody>
      </p:sp>
      <p:sp>
        <p:nvSpPr>
          <p:cNvPr id="2" name="テキスト ボックス 1"/>
          <p:cNvSpPr txBox="1"/>
          <p:nvPr/>
        </p:nvSpPr>
        <p:spPr>
          <a:xfrm>
            <a:off x="1460088" y="2996747"/>
            <a:ext cx="12241164" cy="769441"/>
          </a:xfrm>
          <a:prstGeom prst="rect">
            <a:avLst/>
          </a:prstGeom>
          <a:noFill/>
        </p:spPr>
        <p:txBody>
          <a:bodyPr wrap="square" rtlCol="0">
            <a:spAutoFit/>
          </a:bodyPr>
          <a:lstStyle/>
          <a:p>
            <a:r>
              <a:rPr kumimoji="1" lang="ja-JP" altLang="en-US" sz="4400" b="1" dirty="0" smtClean="0">
                <a:solidFill>
                  <a:srgbClr val="CC3300"/>
                </a:solidFill>
              </a:rPr>
              <a:t>Ｑ．うまく受講できなかったのはなぜですか</a:t>
            </a:r>
            <a:endParaRPr kumimoji="1" lang="ja-JP" altLang="en-US" sz="4400" b="1" dirty="0">
              <a:solidFill>
                <a:srgbClr val="CC3300"/>
              </a:solidFill>
            </a:endParaRPr>
          </a:p>
        </p:txBody>
      </p:sp>
      <p:graphicFrame>
        <p:nvGraphicFramePr>
          <p:cNvPr id="10" name="グラフ 9"/>
          <p:cNvGraphicFramePr>
            <a:graphicFrameLocks/>
          </p:cNvGraphicFramePr>
          <p:nvPr>
            <p:extLst>
              <p:ext uri="{D42A27DB-BD31-4B8C-83A1-F6EECF244321}">
                <p14:modId xmlns:p14="http://schemas.microsoft.com/office/powerpoint/2010/main" val="2091024084"/>
              </p:ext>
            </p:extLst>
          </p:nvPr>
        </p:nvGraphicFramePr>
        <p:xfrm>
          <a:off x="1646152" y="3651735"/>
          <a:ext cx="15762525" cy="6019906"/>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15787266" y="8770095"/>
            <a:ext cx="1989647" cy="707886"/>
          </a:xfrm>
          <a:prstGeom prst="rect">
            <a:avLst/>
          </a:prstGeom>
          <a:solidFill>
            <a:schemeClr val="bg1"/>
          </a:solidFill>
          <a:ln>
            <a:solidFill>
              <a:schemeClr val="tx1"/>
            </a:solidFill>
          </a:ln>
        </p:spPr>
        <p:txBody>
          <a:bodyPr wrap="none" rtlCol="0">
            <a:spAutoFit/>
          </a:bodyPr>
          <a:lstStyle/>
          <a:p>
            <a:r>
              <a:rPr kumimoji="1" lang="ja-JP" altLang="en-US" sz="4000" dirty="0" smtClean="0"/>
              <a:t>ｎ＝</a:t>
            </a:r>
            <a:r>
              <a:rPr kumimoji="1" lang="en-US" altLang="ja-JP" sz="4000" dirty="0" smtClean="0"/>
              <a:t>140</a:t>
            </a:r>
            <a:endParaRPr kumimoji="1" lang="ja-JP" altLang="en-US" sz="4000" dirty="0"/>
          </a:p>
        </p:txBody>
      </p:sp>
      <p:sp>
        <p:nvSpPr>
          <p:cNvPr id="8" name="スライド番号プレースホルダー 7"/>
          <p:cNvSpPr>
            <a:spLocks noGrp="1"/>
          </p:cNvSpPr>
          <p:nvPr>
            <p:ph type="sldNum" sz="quarter" idx="10"/>
          </p:nvPr>
        </p:nvSpPr>
        <p:spPr/>
        <p:txBody>
          <a:bodyPr/>
          <a:lstStyle/>
          <a:p>
            <a:pPr algn="r"/>
            <a:fld id="{D28C7C6D-0F52-4FBA-8358-35C6083C2133}" type="slidenum">
              <a:rPr kumimoji="1" lang="ja-JP" altLang="en-US" sz="3600" smtClean="0"/>
              <a:pPr algn="r"/>
              <a:t>23</a:t>
            </a:fld>
            <a:endParaRPr kumimoji="1" lang="ja-JP" altLang="en-US" sz="3600" dirty="0"/>
          </a:p>
        </p:txBody>
      </p:sp>
      <p:sp>
        <p:nvSpPr>
          <p:cNvPr id="11" name="テキスト ボックス 10"/>
          <p:cNvSpPr txBox="1"/>
          <p:nvPr/>
        </p:nvSpPr>
        <p:spPr>
          <a:xfrm>
            <a:off x="289775" y="309717"/>
            <a:ext cx="16420148" cy="461665"/>
          </a:xfrm>
          <a:prstGeom prst="rect">
            <a:avLst/>
          </a:prstGeom>
          <a:noFill/>
        </p:spPr>
        <p:txBody>
          <a:bodyPr wrap="square" rtlCol="0">
            <a:spAutoFit/>
          </a:bodyPr>
          <a:lstStyle/>
          <a:p>
            <a:r>
              <a:rPr lang="ja-JP" altLang="en-US" sz="2400" b="1" dirty="0" smtClean="0">
                <a:solidFill>
                  <a:schemeClr val="accent1"/>
                </a:solidFill>
                <a:latin typeface="メイリオ" panose="020B0604030504040204" pitchFamily="50" charset="-128"/>
              </a:rPr>
              <a:t>１　新型コロナウイルス感染症対策と学びの保障の現状</a:t>
            </a:r>
            <a:r>
              <a:rPr lang="ja-JP" altLang="en-US" sz="2400" b="1" dirty="0">
                <a:solidFill>
                  <a:schemeClr val="accent1"/>
                </a:solidFill>
                <a:latin typeface="メイリオ" panose="020B0604030504040204" pitchFamily="50" charset="-128"/>
              </a:rPr>
              <a:t>　　</a:t>
            </a:r>
            <a:r>
              <a:rPr lang="en-US" altLang="ja-JP" sz="2400" b="1" dirty="0" smtClean="0">
                <a:solidFill>
                  <a:schemeClr val="accent1"/>
                </a:solidFill>
                <a:latin typeface="メイリオ" panose="020B0604030504040204" pitchFamily="50" charset="-128"/>
              </a:rPr>
              <a:t>(2)</a:t>
            </a:r>
            <a:r>
              <a:rPr lang="ja-JP" altLang="en-US" sz="2400" b="1" dirty="0">
                <a:solidFill>
                  <a:schemeClr val="accent1"/>
                </a:solidFill>
                <a:latin typeface="メイリオ" panose="020B0604030504040204" pitchFamily="50" charset="-128"/>
              </a:rPr>
              <a:t>　</a:t>
            </a:r>
            <a:r>
              <a:rPr lang="ja-JP" altLang="en-US" sz="2400" b="1" dirty="0" smtClean="0">
                <a:solidFill>
                  <a:schemeClr val="accent1"/>
                </a:solidFill>
                <a:latin typeface="メイリオ" panose="020B0604030504040204" pitchFamily="50" charset="-128"/>
              </a:rPr>
              <a:t>オンラインでの学びの提供</a:t>
            </a:r>
            <a:endParaRPr lang="ja-JP" altLang="en-US" sz="2400" b="1" dirty="0">
              <a:solidFill>
                <a:schemeClr val="accent1"/>
              </a:solidFill>
              <a:latin typeface="メイリオ" panose="020B0604030504040204" pitchFamily="50" charset="-128"/>
            </a:endParaRPr>
          </a:p>
        </p:txBody>
      </p:sp>
      <p:sp>
        <p:nvSpPr>
          <p:cNvPr id="12" name="テキスト ボックス 11"/>
          <p:cNvSpPr txBox="1"/>
          <p:nvPr/>
        </p:nvSpPr>
        <p:spPr>
          <a:xfrm>
            <a:off x="1202603" y="5408505"/>
            <a:ext cx="5896727" cy="772006"/>
          </a:xfrm>
          <a:prstGeom prst="rect">
            <a:avLst/>
          </a:prstGeom>
          <a:solidFill>
            <a:schemeClr val="bg1"/>
          </a:solidFill>
        </p:spPr>
        <p:txBody>
          <a:bodyPr wrap="square" rtlCol="0">
            <a:spAutoFit/>
          </a:bodyPr>
          <a:lstStyle/>
          <a:p>
            <a:pPr algn="r">
              <a:lnSpc>
                <a:spcPts val="5300"/>
              </a:lnSpc>
            </a:pPr>
            <a:r>
              <a:rPr kumimoji="1" lang="ja-JP" altLang="en-US" sz="3200" b="1" dirty="0">
                <a:solidFill>
                  <a:schemeClr val="accent2">
                    <a:lumMod val="75000"/>
                  </a:schemeClr>
                </a:solidFill>
              </a:rPr>
              <a:t>画面が小さくて見にくい</a:t>
            </a:r>
          </a:p>
        </p:txBody>
      </p:sp>
      <p:sp>
        <p:nvSpPr>
          <p:cNvPr id="13" name="テキスト ボックス 12"/>
          <p:cNvSpPr txBox="1"/>
          <p:nvPr/>
        </p:nvSpPr>
        <p:spPr>
          <a:xfrm>
            <a:off x="1221652" y="7853793"/>
            <a:ext cx="5896727" cy="725199"/>
          </a:xfrm>
          <a:prstGeom prst="rect">
            <a:avLst/>
          </a:prstGeom>
          <a:solidFill>
            <a:schemeClr val="bg1"/>
          </a:solidFill>
        </p:spPr>
        <p:txBody>
          <a:bodyPr wrap="square" rtlCol="0">
            <a:spAutoFit/>
          </a:bodyPr>
          <a:lstStyle/>
          <a:p>
            <a:pPr algn="r">
              <a:lnSpc>
                <a:spcPts val="5300"/>
              </a:lnSpc>
            </a:pPr>
            <a:r>
              <a:rPr kumimoji="1" lang="ja-JP" altLang="en-US" sz="3200" b="1" dirty="0">
                <a:solidFill>
                  <a:schemeClr val="accent2">
                    <a:lumMod val="75000"/>
                  </a:schemeClr>
                </a:solidFill>
              </a:rPr>
              <a:t>画面が暗くて見にくい</a:t>
            </a:r>
          </a:p>
        </p:txBody>
      </p:sp>
    </p:spTree>
    <p:extLst>
      <p:ext uri="{BB962C8B-B14F-4D97-AF65-F5344CB8AC3E}">
        <p14:creationId xmlns:p14="http://schemas.microsoft.com/office/powerpoint/2010/main" val="1082228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プレースホルダー 4"/>
          <p:cNvSpPr>
            <a:spLocks noGrp="1"/>
          </p:cNvSpPr>
          <p:nvPr>
            <p:ph type="body" sz="quarter" idx="12"/>
          </p:nvPr>
        </p:nvSpPr>
        <p:spPr>
          <a:xfrm>
            <a:off x="-148247" y="2573383"/>
            <a:ext cx="17371964" cy="7164443"/>
          </a:xfrm>
        </p:spPr>
        <p:txBody>
          <a:bodyPr>
            <a:normAutofit fontScale="92500"/>
          </a:bodyPr>
          <a:lstStyle/>
          <a:p>
            <a:pPr marL="0" indent="0">
              <a:buNone/>
            </a:pPr>
            <a:r>
              <a:rPr lang="ja-JP" altLang="en-US" sz="6000" b="1" dirty="0" smtClean="0">
                <a:solidFill>
                  <a:schemeClr val="tx1">
                    <a:lumMod val="50000"/>
                  </a:schemeClr>
                </a:solidFill>
                <a:latin typeface="+mj-ea"/>
                <a:ea typeface="+mj-ea"/>
              </a:rPr>
              <a:t>　　  </a:t>
            </a:r>
            <a:r>
              <a:rPr lang="ja-JP" altLang="en-US" sz="6000" dirty="0" smtClean="0">
                <a:solidFill>
                  <a:schemeClr val="tx1">
                    <a:lumMod val="50000"/>
                  </a:schemeClr>
                </a:solidFill>
                <a:latin typeface="+mj-ea"/>
                <a:ea typeface="+mj-ea"/>
              </a:rPr>
              <a:t>〇　</a:t>
            </a:r>
            <a:r>
              <a:rPr lang="ja-JP" altLang="en-US" sz="6000" b="1" dirty="0" smtClean="0">
                <a:solidFill>
                  <a:schemeClr val="tx1">
                    <a:lumMod val="50000"/>
                  </a:schemeClr>
                </a:solidFill>
                <a:latin typeface="+mj-ea"/>
                <a:ea typeface="+mj-ea"/>
              </a:rPr>
              <a:t>一斉休業しても、</a:t>
            </a:r>
            <a:endParaRPr lang="en-US" altLang="ja-JP" sz="6000" b="1" dirty="0" smtClean="0">
              <a:solidFill>
                <a:schemeClr val="tx1">
                  <a:lumMod val="50000"/>
                </a:schemeClr>
              </a:solidFill>
              <a:latin typeface="+mj-ea"/>
              <a:ea typeface="+mj-ea"/>
            </a:endParaRPr>
          </a:p>
          <a:p>
            <a:pPr marL="0" indent="0">
              <a:buNone/>
            </a:pPr>
            <a:r>
              <a:rPr lang="ja-JP" altLang="en-US" sz="6000" b="1" dirty="0">
                <a:solidFill>
                  <a:schemeClr val="tx1">
                    <a:lumMod val="50000"/>
                  </a:schemeClr>
                </a:solidFill>
                <a:latin typeface="+mj-ea"/>
                <a:ea typeface="+mj-ea"/>
              </a:rPr>
              <a:t>　</a:t>
            </a:r>
            <a:r>
              <a:rPr lang="ja-JP" altLang="en-US" sz="6000" b="1" dirty="0" smtClean="0">
                <a:solidFill>
                  <a:schemeClr val="tx1">
                    <a:lumMod val="50000"/>
                  </a:schemeClr>
                </a:solidFill>
                <a:latin typeface="+mj-ea"/>
                <a:ea typeface="+mj-ea"/>
              </a:rPr>
              <a:t>　　　</a:t>
            </a:r>
            <a:r>
              <a:rPr lang="ja-JP" altLang="en-US" sz="6000" b="1" dirty="0">
                <a:solidFill>
                  <a:schemeClr val="tx1">
                    <a:lumMod val="50000"/>
                  </a:schemeClr>
                </a:solidFill>
                <a:latin typeface="+mj-ea"/>
                <a:ea typeface="+mj-ea"/>
              </a:rPr>
              <a:t> </a:t>
            </a:r>
            <a:r>
              <a:rPr lang="ja-JP" altLang="en-US" sz="6000" b="1" dirty="0" smtClean="0">
                <a:solidFill>
                  <a:schemeClr val="tx1">
                    <a:lumMod val="50000"/>
                  </a:schemeClr>
                </a:solidFill>
                <a:latin typeface="+mj-ea"/>
                <a:ea typeface="+mj-ea"/>
              </a:rPr>
              <a:t> 学びを止めないための</a:t>
            </a:r>
            <a:r>
              <a:rPr lang="ja-JP" altLang="en-US" sz="6000" b="1" dirty="0" smtClean="0">
                <a:solidFill>
                  <a:srgbClr val="FF0000"/>
                </a:solidFill>
                <a:latin typeface="+mj-ea"/>
                <a:ea typeface="+mj-ea"/>
              </a:rPr>
              <a:t>工夫と経験の蓄積</a:t>
            </a:r>
            <a:endParaRPr lang="en-US" altLang="ja-JP" sz="6000" b="1" dirty="0" smtClean="0">
              <a:solidFill>
                <a:srgbClr val="FF0000"/>
              </a:solidFill>
              <a:latin typeface="+mj-ea"/>
              <a:ea typeface="+mj-ea"/>
            </a:endParaRPr>
          </a:p>
          <a:p>
            <a:pPr marL="0" indent="0">
              <a:buNone/>
            </a:pPr>
            <a:r>
              <a:rPr lang="ja-JP" altLang="en-US" sz="6000" b="1" dirty="0" smtClean="0">
                <a:solidFill>
                  <a:schemeClr val="tx1">
                    <a:lumMod val="50000"/>
                  </a:schemeClr>
                </a:solidFill>
                <a:latin typeface="+mj-ea"/>
                <a:ea typeface="+mj-ea"/>
              </a:rPr>
              <a:t>　     </a:t>
            </a:r>
            <a:r>
              <a:rPr lang="ja-JP" altLang="en-US" sz="6000" dirty="0" smtClean="0">
                <a:solidFill>
                  <a:schemeClr val="tx1">
                    <a:lumMod val="50000"/>
                  </a:schemeClr>
                </a:solidFill>
                <a:latin typeface="+mj-ea"/>
                <a:ea typeface="+mj-ea"/>
              </a:rPr>
              <a:t>〇　</a:t>
            </a:r>
            <a:r>
              <a:rPr lang="en-US" altLang="ja-JP" sz="6000" b="1" dirty="0" smtClean="0">
                <a:solidFill>
                  <a:schemeClr val="tx1">
                    <a:lumMod val="50000"/>
                  </a:schemeClr>
                </a:solidFill>
                <a:latin typeface="+mj-ea"/>
                <a:ea typeface="+mj-ea"/>
              </a:rPr>
              <a:t>ICT</a:t>
            </a:r>
            <a:r>
              <a:rPr lang="ja-JP" altLang="en-US" sz="6000" b="1" dirty="0" err="1" smtClean="0">
                <a:solidFill>
                  <a:schemeClr val="tx1">
                    <a:lumMod val="50000"/>
                  </a:schemeClr>
                </a:solidFill>
                <a:latin typeface="+mj-ea"/>
                <a:ea typeface="+mj-ea"/>
              </a:rPr>
              <a:t>の利</a:t>
            </a:r>
            <a:r>
              <a:rPr lang="ja-JP" altLang="en-US" sz="6000" b="1" dirty="0" smtClean="0">
                <a:solidFill>
                  <a:schemeClr val="tx1">
                    <a:lumMod val="50000"/>
                  </a:schemeClr>
                </a:solidFill>
                <a:latin typeface="+mj-ea"/>
                <a:ea typeface="+mj-ea"/>
              </a:rPr>
              <a:t>活用が進んだことで、</a:t>
            </a:r>
            <a:endParaRPr lang="en-US" altLang="ja-JP" sz="6000" b="1" dirty="0" smtClean="0">
              <a:solidFill>
                <a:schemeClr val="tx1">
                  <a:lumMod val="50000"/>
                </a:schemeClr>
              </a:solidFill>
              <a:latin typeface="+mj-ea"/>
              <a:ea typeface="+mj-ea"/>
            </a:endParaRPr>
          </a:p>
          <a:p>
            <a:pPr marL="0" indent="0">
              <a:buNone/>
            </a:pPr>
            <a:r>
              <a:rPr lang="ja-JP" altLang="en-US" sz="6000" b="1" dirty="0" smtClean="0">
                <a:solidFill>
                  <a:schemeClr val="tx1">
                    <a:lumMod val="50000"/>
                  </a:schemeClr>
                </a:solidFill>
                <a:latin typeface="+mj-ea"/>
                <a:ea typeface="+mj-ea"/>
              </a:rPr>
              <a:t>　　　　</a:t>
            </a:r>
            <a:r>
              <a:rPr lang="ja-JP" altLang="en-US" sz="6000" b="1" dirty="0">
                <a:solidFill>
                  <a:schemeClr val="tx1">
                    <a:lumMod val="50000"/>
                  </a:schemeClr>
                </a:solidFill>
                <a:latin typeface="+mj-ea"/>
                <a:ea typeface="+mj-ea"/>
              </a:rPr>
              <a:t> </a:t>
            </a:r>
            <a:r>
              <a:rPr lang="ja-JP" altLang="en-US" sz="6000" b="1" dirty="0" smtClean="0">
                <a:solidFill>
                  <a:schemeClr val="tx1">
                    <a:lumMod val="50000"/>
                  </a:schemeClr>
                </a:solidFill>
                <a:latin typeface="+mj-ea"/>
                <a:ea typeface="+mj-ea"/>
              </a:rPr>
              <a:t> オンライン教育の</a:t>
            </a:r>
            <a:r>
              <a:rPr lang="ja-JP" altLang="en-US" sz="6000" b="1" dirty="0" smtClean="0">
                <a:solidFill>
                  <a:srgbClr val="FF0000"/>
                </a:solidFill>
                <a:latin typeface="+mj-ea"/>
                <a:ea typeface="+mj-ea"/>
              </a:rPr>
              <a:t>有効性を強く認識</a:t>
            </a:r>
            <a:endParaRPr lang="en-US" altLang="ja-JP" sz="6000" b="1" dirty="0" smtClean="0">
              <a:solidFill>
                <a:srgbClr val="FF0000"/>
              </a:solidFill>
              <a:latin typeface="+mj-ea"/>
              <a:ea typeface="+mj-ea"/>
            </a:endParaRPr>
          </a:p>
          <a:p>
            <a:pPr marL="0" indent="0">
              <a:buNone/>
            </a:pPr>
            <a:r>
              <a:rPr lang="ja-JP" altLang="en-US" sz="6000" b="1" dirty="0" smtClean="0">
                <a:solidFill>
                  <a:schemeClr val="tx1">
                    <a:lumMod val="50000"/>
                  </a:schemeClr>
                </a:solidFill>
                <a:latin typeface="+mj-ea"/>
                <a:ea typeface="+mj-ea"/>
              </a:rPr>
              <a:t>　     </a:t>
            </a:r>
            <a:r>
              <a:rPr lang="ja-JP" altLang="en-US" sz="6000" dirty="0" smtClean="0">
                <a:solidFill>
                  <a:schemeClr val="tx1">
                    <a:lumMod val="50000"/>
                  </a:schemeClr>
                </a:solidFill>
                <a:latin typeface="+mj-ea"/>
                <a:ea typeface="+mj-ea"/>
              </a:rPr>
              <a:t>〇　</a:t>
            </a:r>
            <a:r>
              <a:rPr lang="ja-JP" altLang="en-US" sz="6000" b="1" dirty="0" smtClean="0">
                <a:solidFill>
                  <a:schemeClr val="tx1">
                    <a:lumMod val="50000"/>
                  </a:schemeClr>
                </a:solidFill>
                <a:latin typeface="+mj-ea"/>
                <a:ea typeface="+mj-ea"/>
              </a:rPr>
              <a:t>一方で、</a:t>
            </a:r>
            <a:r>
              <a:rPr lang="ja-JP" altLang="en-US" sz="6000" b="1" dirty="0" smtClean="0">
                <a:solidFill>
                  <a:srgbClr val="FF0000"/>
                </a:solidFill>
                <a:latin typeface="+mj-ea"/>
                <a:ea typeface="+mj-ea"/>
              </a:rPr>
              <a:t>対面</a:t>
            </a:r>
            <a:r>
              <a:rPr lang="ja-JP" altLang="en-US" sz="6000" b="1" dirty="0">
                <a:solidFill>
                  <a:srgbClr val="FF0000"/>
                </a:solidFill>
                <a:latin typeface="+mj-ea"/>
                <a:ea typeface="+mj-ea"/>
              </a:rPr>
              <a:t>指導</a:t>
            </a:r>
            <a:r>
              <a:rPr lang="ja-JP" altLang="en-US" sz="6000" b="1" dirty="0" smtClean="0">
                <a:solidFill>
                  <a:srgbClr val="FF0000"/>
                </a:solidFill>
                <a:latin typeface="+mj-ea"/>
                <a:ea typeface="+mj-ea"/>
              </a:rPr>
              <a:t>の重要性</a:t>
            </a:r>
            <a:r>
              <a:rPr lang="ja-JP" altLang="en-US" sz="6000" b="1" dirty="0" smtClean="0">
                <a:solidFill>
                  <a:schemeClr val="tx1">
                    <a:lumMod val="50000"/>
                  </a:schemeClr>
                </a:solidFill>
                <a:latin typeface="+mj-ea"/>
                <a:ea typeface="+mj-ea"/>
              </a:rPr>
              <a:t>を再認識</a:t>
            </a:r>
            <a:endParaRPr lang="en-US" altLang="ja-JP" sz="6000" b="1" dirty="0" smtClean="0">
              <a:solidFill>
                <a:schemeClr val="tx1">
                  <a:lumMod val="50000"/>
                </a:schemeClr>
              </a:solidFill>
              <a:latin typeface="+mj-ea"/>
              <a:ea typeface="+mj-ea"/>
            </a:endParaRPr>
          </a:p>
        </p:txBody>
      </p:sp>
      <p:sp>
        <p:nvSpPr>
          <p:cNvPr id="7" name="テキスト プレースホルダー 4"/>
          <p:cNvSpPr txBox="1">
            <a:spLocks/>
          </p:cNvSpPr>
          <p:nvPr/>
        </p:nvSpPr>
        <p:spPr>
          <a:xfrm>
            <a:off x="986844" y="7026519"/>
            <a:ext cx="16910050" cy="3275364"/>
          </a:xfrm>
          <a:prstGeom prst="rect">
            <a:avLst/>
          </a:prstGeom>
        </p:spPr>
        <p:txBody>
          <a:bodyPr vert="horz" lIns="91440" tIns="45720" rIns="91440" bIns="45720" rtlCol="0" anchor="ctr">
            <a:norm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buFont typeface="Wingdings" panose="05000000000000000000" pitchFamily="2" charset="2"/>
              <a:buNone/>
            </a:pPr>
            <a:endParaRPr lang="en-US" altLang="ja-JP" sz="3600" b="1" dirty="0" smtClean="0">
              <a:solidFill>
                <a:srgbClr val="FF0000"/>
              </a:solidFill>
              <a:latin typeface="+mj-ea"/>
              <a:ea typeface="+mj-ea"/>
            </a:endParaRPr>
          </a:p>
        </p:txBody>
      </p:sp>
      <p:sp>
        <p:nvSpPr>
          <p:cNvPr id="13" name="タイトル 1"/>
          <p:cNvSpPr txBox="1">
            <a:spLocks/>
          </p:cNvSpPr>
          <p:nvPr/>
        </p:nvSpPr>
        <p:spPr>
          <a:xfrm>
            <a:off x="986844" y="1128352"/>
            <a:ext cx="16687800" cy="950997"/>
          </a:xfrm>
          <a:prstGeom prst="rect">
            <a:avLst/>
          </a:prstGeom>
        </p:spPr>
        <p:txBody>
          <a:bodyPr vert="horz" lIns="91440" tIns="45720" rIns="91440" bIns="45720" rtlCol="0" anchor="ctr">
            <a:noAutofit/>
          </a:bodyPr>
          <a:lstStyle>
            <a:lvl1pPr algn="l" defTabSz="1371417" rtl="0" eaLnBrk="1" latinLnBrk="0" hangingPunct="1">
              <a:lnSpc>
                <a:spcPct val="90000"/>
              </a:lnSpc>
              <a:spcBef>
                <a:spcPct val="0"/>
              </a:spcBef>
              <a:buNone/>
              <a:defRPr kumimoji="1" sz="4800" kern="1200">
                <a:solidFill>
                  <a:schemeClr val="accent1"/>
                </a:solidFill>
                <a:latin typeface="+mj-lt"/>
                <a:ea typeface="+mj-ea"/>
                <a:cs typeface="+mj-cs"/>
              </a:defRPr>
            </a:lvl1pPr>
          </a:lstStyle>
          <a:p>
            <a:r>
              <a:rPr lang="ja-JP" altLang="en-US" sz="6000" b="1" dirty="0" smtClean="0">
                <a:solidFill>
                  <a:srgbClr val="FF0000"/>
                </a:solidFill>
                <a:latin typeface="メイリオ" panose="020B0604030504040204" pitchFamily="50" charset="-128"/>
                <a:ea typeface="メイリオ" panose="020B0604030504040204" pitchFamily="50" charset="-128"/>
              </a:rPr>
              <a:t>⑶　コロナ禍における学びの保障の現状</a:t>
            </a:r>
            <a:endParaRPr lang="ja-JP" altLang="en-US" sz="6000" b="1" dirty="0">
              <a:solidFill>
                <a:srgbClr val="FF0000"/>
              </a:solidFill>
              <a:latin typeface="メイリオ" panose="020B0604030504040204" pitchFamily="50" charset="-128"/>
              <a:ea typeface="メイリオ" panose="020B0604030504040204" pitchFamily="50" charset="-128"/>
            </a:endParaRPr>
          </a:p>
        </p:txBody>
      </p:sp>
      <p:sp>
        <p:nvSpPr>
          <p:cNvPr id="6" name="スライド番号プレースホルダー 5"/>
          <p:cNvSpPr>
            <a:spLocks noGrp="1"/>
          </p:cNvSpPr>
          <p:nvPr>
            <p:ph type="sldNum" sz="quarter" idx="10"/>
          </p:nvPr>
        </p:nvSpPr>
        <p:spPr/>
        <p:txBody>
          <a:bodyPr/>
          <a:lstStyle/>
          <a:p>
            <a:pPr algn="r"/>
            <a:fld id="{D28C7C6D-0F52-4FBA-8358-35C6083C2133}" type="slidenum">
              <a:rPr kumimoji="1" lang="ja-JP" altLang="en-US" sz="3600" smtClean="0"/>
              <a:pPr algn="r"/>
              <a:t>24</a:t>
            </a:fld>
            <a:endParaRPr kumimoji="1" lang="ja-JP" altLang="en-US" dirty="0"/>
          </a:p>
        </p:txBody>
      </p:sp>
      <p:sp>
        <p:nvSpPr>
          <p:cNvPr id="8" name="テキスト ボックス 7"/>
          <p:cNvSpPr txBox="1"/>
          <p:nvPr/>
        </p:nvSpPr>
        <p:spPr>
          <a:xfrm>
            <a:off x="803569" y="332161"/>
            <a:ext cx="16420148" cy="461665"/>
          </a:xfrm>
          <a:prstGeom prst="rect">
            <a:avLst/>
          </a:prstGeom>
          <a:noFill/>
        </p:spPr>
        <p:txBody>
          <a:bodyPr wrap="square" rtlCol="0">
            <a:spAutoFit/>
          </a:bodyPr>
          <a:lstStyle/>
          <a:p>
            <a:r>
              <a:rPr lang="ja-JP" altLang="en-US" sz="2400" b="1" dirty="0" smtClean="0">
                <a:solidFill>
                  <a:schemeClr val="accent1"/>
                </a:solidFill>
                <a:latin typeface="メイリオ" panose="020B0604030504040204" pitchFamily="50" charset="-128"/>
              </a:rPr>
              <a:t>１　新型コロナウイルス感染症対策と学びの保障の現状</a:t>
            </a:r>
            <a:r>
              <a:rPr lang="ja-JP" altLang="en-US" sz="2400" b="1" dirty="0">
                <a:solidFill>
                  <a:schemeClr val="accent1"/>
                </a:solidFill>
                <a:latin typeface="メイリオ" panose="020B0604030504040204" pitchFamily="50" charset="-128"/>
              </a:rPr>
              <a:t>　</a:t>
            </a:r>
          </a:p>
        </p:txBody>
      </p:sp>
    </p:spTree>
    <p:extLst>
      <p:ext uri="{BB962C8B-B14F-4D97-AF65-F5344CB8AC3E}">
        <p14:creationId xmlns:p14="http://schemas.microsoft.com/office/powerpoint/2010/main" val="4030134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344384" y="6981114"/>
            <a:ext cx="15494001" cy="1730190"/>
          </a:xfrm>
          <a:prstGeom prst="rect">
            <a:avLst/>
          </a:prstGeom>
          <a:solidFill>
            <a:srgbClr val="FFFF99"/>
          </a:solidFill>
          <a:ln w="107950">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p:cNvSpPr>
            <a:spLocks noGrp="1"/>
          </p:cNvSpPr>
          <p:nvPr>
            <p:ph type="title"/>
          </p:nvPr>
        </p:nvSpPr>
        <p:spPr>
          <a:xfrm>
            <a:off x="980935" y="573004"/>
            <a:ext cx="16059506" cy="1077996"/>
          </a:xfrm>
        </p:spPr>
        <p:txBody>
          <a:bodyPr>
            <a:normAutofit/>
          </a:bodyPr>
          <a:lstStyle/>
          <a:p>
            <a:r>
              <a:rPr lang="ja-JP" altLang="en-US" sz="6600" b="1" dirty="0" smtClean="0">
                <a:solidFill>
                  <a:schemeClr val="accent1"/>
                </a:solidFill>
                <a:latin typeface="+mj-ea"/>
              </a:rPr>
              <a:t>２　今後</a:t>
            </a:r>
            <a:r>
              <a:rPr lang="ja-JP" altLang="en-US" sz="6600" b="1" dirty="0">
                <a:solidFill>
                  <a:schemeClr val="accent1"/>
                </a:solidFill>
                <a:latin typeface="+mj-ea"/>
              </a:rPr>
              <a:t>目指</a:t>
            </a:r>
            <a:r>
              <a:rPr lang="ja-JP" altLang="en-US" sz="6600" b="1" dirty="0" smtClean="0">
                <a:solidFill>
                  <a:schemeClr val="accent1"/>
                </a:solidFill>
                <a:latin typeface="+mj-ea"/>
              </a:rPr>
              <a:t>すべき学びのあり方</a:t>
            </a:r>
            <a:endParaRPr lang="ja-JP" altLang="en-US" sz="6600" b="1" dirty="0">
              <a:solidFill>
                <a:schemeClr val="accent1"/>
              </a:solidFill>
              <a:latin typeface="+mj-ea"/>
            </a:endParaRPr>
          </a:p>
        </p:txBody>
      </p:sp>
      <p:sp>
        <p:nvSpPr>
          <p:cNvPr id="8" name="テキスト プレースホルダー 4"/>
          <p:cNvSpPr txBox="1">
            <a:spLocks/>
          </p:cNvSpPr>
          <p:nvPr/>
        </p:nvSpPr>
        <p:spPr>
          <a:xfrm>
            <a:off x="587829" y="2290205"/>
            <a:ext cx="17189084" cy="2371771"/>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lgn="ctr">
              <a:buNone/>
            </a:pPr>
            <a:r>
              <a:rPr lang="ja-JP" altLang="en-US" sz="5400" b="1" dirty="0" smtClean="0">
                <a:solidFill>
                  <a:schemeClr val="tx1">
                    <a:lumMod val="50000"/>
                  </a:schemeClr>
                </a:solidFill>
                <a:latin typeface="+mn-ea"/>
              </a:rPr>
              <a:t>コロナ禍では、</a:t>
            </a:r>
            <a:endParaRPr lang="en-US" altLang="ja-JP" sz="5400" b="1" dirty="0" smtClean="0">
              <a:solidFill>
                <a:schemeClr val="tx1">
                  <a:lumMod val="50000"/>
                </a:schemeClr>
              </a:solidFill>
              <a:latin typeface="+mn-ea"/>
            </a:endParaRPr>
          </a:p>
          <a:p>
            <a:pPr marL="0" indent="0" algn="ctr">
              <a:buNone/>
            </a:pPr>
            <a:r>
              <a:rPr lang="ja-JP" altLang="en-US" sz="4800" b="1" dirty="0" smtClean="0">
                <a:solidFill>
                  <a:srgbClr val="FF0000"/>
                </a:solidFill>
                <a:latin typeface="+mn-ea"/>
              </a:rPr>
              <a:t>対面指導とオンライン教育とのハイブリッド型の教育が有効</a:t>
            </a:r>
            <a:r>
              <a:rPr lang="ja-JP" altLang="en-US" sz="4800" b="1" dirty="0" smtClean="0">
                <a:solidFill>
                  <a:schemeClr val="tx1">
                    <a:lumMod val="50000"/>
                  </a:schemeClr>
                </a:solidFill>
                <a:latin typeface="+mn-ea"/>
              </a:rPr>
              <a:t>　</a:t>
            </a:r>
            <a:endParaRPr lang="en-US" altLang="ja-JP" sz="4800" b="1" dirty="0" smtClean="0">
              <a:solidFill>
                <a:schemeClr val="tx1">
                  <a:lumMod val="50000"/>
                </a:schemeClr>
              </a:solidFill>
              <a:latin typeface="+mn-ea"/>
            </a:endParaRPr>
          </a:p>
        </p:txBody>
      </p:sp>
      <p:sp>
        <p:nvSpPr>
          <p:cNvPr id="10" name="テキスト プレースホルダー 4"/>
          <p:cNvSpPr txBox="1">
            <a:spLocks/>
          </p:cNvSpPr>
          <p:nvPr/>
        </p:nvSpPr>
        <p:spPr>
          <a:xfrm>
            <a:off x="1868899" y="1983876"/>
            <a:ext cx="15751774" cy="1127783"/>
          </a:xfrm>
          <a:prstGeom prst="rect">
            <a:avLst/>
          </a:prstGeom>
        </p:spPr>
        <p:txBody>
          <a:bodyPr vert="horz" lIns="91440" tIns="45720" rIns="91440" bIns="45720" rtlCol="0" anchor="ctr">
            <a:norm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557146" indent="0" algn="l" defTabSz="1371417" rtl="0" eaLnBrk="1" latinLnBrk="0" hangingPunct="1">
              <a:lnSpc>
                <a:spcPct val="120000"/>
              </a:lnSpc>
              <a:spcBef>
                <a:spcPts val="750"/>
              </a:spcBef>
              <a:buFont typeface="Wingdings" panose="05000000000000000000" pitchFamily="2" charset="2"/>
              <a:buNone/>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buFont typeface="Wingdings" panose="05000000000000000000" pitchFamily="2" charset="2"/>
              <a:buNone/>
            </a:pPr>
            <a:endParaRPr lang="en-US" altLang="ja-JP" sz="4800" b="1" dirty="0">
              <a:latin typeface="+mj-ea"/>
              <a:ea typeface="+mj-ea"/>
            </a:endParaRPr>
          </a:p>
        </p:txBody>
      </p:sp>
      <p:sp>
        <p:nvSpPr>
          <p:cNvPr id="15" name="テキスト プレースホルダー 4"/>
          <p:cNvSpPr txBox="1">
            <a:spLocks/>
          </p:cNvSpPr>
          <p:nvPr/>
        </p:nvSpPr>
        <p:spPr>
          <a:xfrm>
            <a:off x="385352" y="6872259"/>
            <a:ext cx="17583150" cy="1465619"/>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557146" indent="0" algn="l" defTabSz="1371417" rtl="0" eaLnBrk="1" latinLnBrk="0" hangingPunct="1">
              <a:lnSpc>
                <a:spcPct val="120000"/>
              </a:lnSpc>
              <a:spcBef>
                <a:spcPts val="750"/>
              </a:spcBef>
              <a:buFont typeface="Wingdings" panose="05000000000000000000" pitchFamily="2" charset="2"/>
              <a:buNone/>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lgn="ctr">
              <a:buFont typeface="Wingdings" panose="05000000000000000000" pitchFamily="2" charset="2"/>
              <a:buNone/>
            </a:pPr>
            <a:r>
              <a:rPr lang="ja-JP" altLang="en-US" sz="5400" b="1" dirty="0" smtClean="0">
                <a:solidFill>
                  <a:srgbClr val="FF0000"/>
                </a:solidFill>
                <a:latin typeface="+mj-ea"/>
                <a:ea typeface="+mj-ea"/>
              </a:rPr>
              <a:t>学校において日常的に</a:t>
            </a:r>
            <a:r>
              <a:rPr lang="en-US" altLang="ja-JP" sz="5400" b="1" dirty="0" smtClean="0">
                <a:solidFill>
                  <a:srgbClr val="FF0000"/>
                </a:solidFill>
                <a:latin typeface="+mj-ea"/>
                <a:ea typeface="+mj-ea"/>
              </a:rPr>
              <a:t>ICT</a:t>
            </a:r>
            <a:r>
              <a:rPr lang="ja-JP" altLang="en-US" sz="5400" b="1" dirty="0" smtClean="0">
                <a:solidFill>
                  <a:srgbClr val="FF0000"/>
                </a:solidFill>
                <a:latin typeface="+mj-ea"/>
                <a:ea typeface="+mj-ea"/>
              </a:rPr>
              <a:t>を活用できる環境整備</a:t>
            </a:r>
            <a:endParaRPr lang="en-US" altLang="ja-JP" sz="5400" b="1" dirty="0">
              <a:solidFill>
                <a:srgbClr val="FF0000"/>
              </a:solidFill>
              <a:latin typeface="+mj-ea"/>
              <a:ea typeface="+mj-ea"/>
            </a:endParaRPr>
          </a:p>
        </p:txBody>
      </p:sp>
      <p:sp>
        <p:nvSpPr>
          <p:cNvPr id="9" name="下矢印 8"/>
          <p:cNvSpPr/>
          <p:nvPr/>
        </p:nvSpPr>
        <p:spPr>
          <a:xfrm>
            <a:off x="7619693" y="4995999"/>
            <a:ext cx="2781989" cy="1219200"/>
          </a:xfrm>
          <a:prstGeom prst="downArrow">
            <a:avLst/>
          </a:prstGeom>
          <a:solidFill>
            <a:schemeClr val="tx2">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0"/>
          </p:nvPr>
        </p:nvSpPr>
        <p:spPr/>
        <p:txBody>
          <a:bodyPr/>
          <a:lstStyle/>
          <a:p>
            <a:pPr algn="r"/>
            <a:fld id="{D28C7C6D-0F52-4FBA-8358-35C6083C2133}" type="slidenum">
              <a:rPr kumimoji="1" lang="ja-JP" altLang="en-US" sz="3600" smtClean="0"/>
              <a:pPr algn="r"/>
              <a:t>25</a:t>
            </a:fld>
            <a:endParaRPr kumimoji="1" lang="ja-JP" altLang="en-US" sz="3600" dirty="0"/>
          </a:p>
        </p:txBody>
      </p:sp>
      <p:sp>
        <p:nvSpPr>
          <p:cNvPr id="2" name="テキスト ボックス 1"/>
          <p:cNvSpPr txBox="1"/>
          <p:nvPr/>
        </p:nvSpPr>
        <p:spPr>
          <a:xfrm>
            <a:off x="11295259" y="8003418"/>
            <a:ext cx="6048103" cy="707886"/>
          </a:xfrm>
          <a:prstGeom prst="rect">
            <a:avLst/>
          </a:prstGeom>
          <a:noFill/>
        </p:spPr>
        <p:txBody>
          <a:bodyPr wrap="square" rtlCol="0">
            <a:spAutoFit/>
          </a:bodyPr>
          <a:lstStyle/>
          <a:p>
            <a:r>
              <a:rPr kumimoji="1" lang="ja-JP" altLang="en-US" sz="4000" b="1" dirty="0" smtClean="0">
                <a:solidFill>
                  <a:srgbClr val="FF0000"/>
                </a:solidFill>
              </a:rPr>
              <a:t>（ハード・ソフト両面）</a:t>
            </a:r>
            <a:endParaRPr kumimoji="1" lang="ja-JP" altLang="en-US" sz="4000" b="1" dirty="0">
              <a:solidFill>
                <a:srgbClr val="FF0000"/>
              </a:solidFill>
            </a:endParaRPr>
          </a:p>
        </p:txBody>
      </p:sp>
    </p:spTree>
    <p:extLst>
      <p:ext uri="{BB962C8B-B14F-4D97-AF65-F5344CB8AC3E}">
        <p14:creationId xmlns:p14="http://schemas.microsoft.com/office/powerpoint/2010/main" val="121382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980935" y="573004"/>
            <a:ext cx="16059506" cy="1077996"/>
          </a:xfrm>
        </p:spPr>
        <p:txBody>
          <a:bodyPr>
            <a:normAutofit/>
          </a:bodyPr>
          <a:lstStyle/>
          <a:p>
            <a:r>
              <a:rPr lang="ja-JP" altLang="en-US" sz="6600" b="1" dirty="0">
                <a:latin typeface="+mj-ea"/>
              </a:rPr>
              <a:t>２　今後目指すべき学びのあり方</a:t>
            </a:r>
          </a:p>
        </p:txBody>
      </p:sp>
      <p:sp>
        <p:nvSpPr>
          <p:cNvPr id="24" name="テキスト プレースホルダー 4"/>
          <p:cNvSpPr>
            <a:spLocks noGrp="1"/>
          </p:cNvSpPr>
          <p:nvPr>
            <p:ph type="body" sz="quarter" idx="12"/>
          </p:nvPr>
        </p:nvSpPr>
        <p:spPr>
          <a:xfrm>
            <a:off x="1804164" y="2564201"/>
            <a:ext cx="14216885" cy="1241174"/>
          </a:xfrm>
        </p:spPr>
        <p:txBody>
          <a:bodyPr>
            <a:noAutofit/>
          </a:bodyPr>
          <a:lstStyle/>
          <a:p>
            <a:pPr marL="0" indent="0">
              <a:buNone/>
            </a:pPr>
            <a:r>
              <a:rPr lang="ja-JP" altLang="en-US" sz="5400" b="1" dirty="0" smtClean="0">
                <a:latin typeface="+mj-ea"/>
                <a:ea typeface="+mj-ea"/>
              </a:rPr>
              <a:t>〇</a:t>
            </a:r>
            <a:r>
              <a:rPr lang="en-US" altLang="ja-JP" sz="5400" b="1" dirty="0" smtClean="0">
                <a:latin typeface="+mj-ea"/>
                <a:ea typeface="+mj-ea"/>
              </a:rPr>
              <a:t>BYOD</a:t>
            </a:r>
          </a:p>
        </p:txBody>
      </p:sp>
      <p:sp>
        <p:nvSpPr>
          <p:cNvPr id="9" name="テキスト プレースホルダー 4"/>
          <p:cNvSpPr txBox="1">
            <a:spLocks/>
          </p:cNvSpPr>
          <p:nvPr/>
        </p:nvSpPr>
        <p:spPr>
          <a:xfrm>
            <a:off x="1922175" y="3754487"/>
            <a:ext cx="15854738" cy="3308579"/>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557146" indent="0" algn="l" defTabSz="1371417" rtl="0" eaLnBrk="1" latinLnBrk="0" hangingPunct="1">
              <a:lnSpc>
                <a:spcPct val="120000"/>
              </a:lnSpc>
              <a:spcBef>
                <a:spcPts val="750"/>
              </a:spcBef>
              <a:buFont typeface="Wingdings" panose="05000000000000000000" pitchFamily="2" charset="2"/>
              <a:buNone/>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buNone/>
            </a:pPr>
            <a:r>
              <a:rPr lang="ja-JP" altLang="en-US" sz="5400" b="1" dirty="0">
                <a:latin typeface="+mj-ea"/>
                <a:ea typeface="+mj-ea"/>
              </a:rPr>
              <a:t>　</a:t>
            </a:r>
            <a:r>
              <a:rPr lang="ja-JP" altLang="en-US" sz="5400" b="1" dirty="0" smtClean="0">
                <a:latin typeface="+mj-ea"/>
                <a:ea typeface="+mj-ea"/>
              </a:rPr>
              <a:t>➡</a:t>
            </a:r>
            <a:r>
              <a:rPr lang="en-US" altLang="ja-JP" sz="5400" b="1" dirty="0" smtClean="0">
                <a:latin typeface="+mj-ea"/>
                <a:ea typeface="+mj-ea"/>
              </a:rPr>
              <a:t>BYOD</a:t>
            </a:r>
            <a:r>
              <a:rPr lang="ja-JP" altLang="en-US" sz="5400" b="1" dirty="0" smtClean="0">
                <a:latin typeface="+mj-ea"/>
                <a:ea typeface="+mj-ea"/>
              </a:rPr>
              <a:t>の活用は、確実に進んできている</a:t>
            </a:r>
            <a:r>
              <a:rPr lang="en-US" altLang="ja-JP" sz="5400" b="1" dirty="0" smtClean="0">
                <a:latin typeface="+mj-ea"/>
                <a:ea typeface="+mj-ea"/>
              </a:rPr>
              <a:t/>
            </a:r>
            <a:br>
              <a:rPr lang="en-US" altLang="ja-JP" sz="5400" b="1" dirty="0" smtClean="0">
                <a:latin typeface="+mj-ea"/>
                <a:ea typeface="+mj-ea"/>
              </a:rPr>
            </a:br>
            <a:r>
              <a:rPr lang="ja-JP" altLang="en-US" sz="5400" b="1" dirty="0" smtClean="0">
                <a:latin typeface="+mj-ea"/>
                <a:ea typeface="+mj-ea"/>
              </a:rPr>
              <a:t>　　</a:t>
            </a:r>
            <a:r>
              <a:rPr lang="ja-JP" altLang="en-US" sz="5400" b="1" dirty="0" smtClean="0">
                <a:latin typeface="+mj-ea"/>
              </a:rPr>
              <a:t>今後は、</a:t>
            </a:r>
            <a:r>
              <a:rPr lang="ja-JP" altLang="en-US" sz="5400" b="1" dirty="0" smtClean="0">
                <a:solidFill>
                  <a:srgbClr val="FF0000"/>
                </a:solidFill>
                <a:latin typeface="+mj-ea"/>
              </a:rPr>
              <a:t>ＰＣ端末を使った授業の促進</a:t>
            </a:r>
            <a:endParaRPr lang="en-US" altLang="ja-JP" sz="5400" b="1" dirty="0" smtClean="0">
              <a:latin typeface="+mj-ea"/>
            </a:endParaRPr>
          </a:p>
          <a:p>
            <a:pPr marL="0" indent="0">
              <a:spcBef>
                <a:spcPts val="0"/>
              </a:spcBef>
              <a:buNone/>
            </a:pPr>
            <a:r>
              <a:rPr lang="ja-JP" altLang="en-US" sz="5400" b="1" dirty="0" smtClean="0">
                <a:latin typeface="+mj-ea"/>
                <a:ea typeface="+mj-ea"/>
              </a:rPr>
              <a:t>　　・</a:t>
            </a:r>
            <a:r>
              <a:rPr lang="ja-JP" altLang="en-US" sz="5400" b="1" dirty="0" smtClean="0">
                <a:latin typeface="+mj-ea"/>
              </a:rPr>
              <a:t>画面が</a:t>
            </a:r>
            <a:r>
              <a:rPr lang="ja-JP" altLang="en-US" sz="5400" b="1" dirty="0" smtClean="0">
                <a:latin typeface="+mj-ea"/>
                <a:ea typeface="+mj-ea"/>
              </a:rPr>
              <a:t>大きい</a:t>
            </a:r>
            <a:r>
              <a:rPr lang="en-US" altLang="ja-JP" sz="5400" b="1" dirty="0" smtClean="0">
                <a:latin typeface="+mj-ea"/>
                <a:ea typeface="+mj-ea"/>
              </a:rPr>
              <a:t/>
            </a:r>
            <a:br>
              <a:rPr lang="en-US" altLang="ja-JP" sz="5400" b="1" dirty="0" smtClean="0">
                <a:latin typeface="+mj-ea"/>
                <a:ea typeface="+mj-ea"/>
              </a:rPr>
            </a:br>
            <a:r>
              <a:rPr lang="ja-JP" altLang="en-US" sz="5400" b="1" dirty="0" smtClean="0">
                <a:latin typeface="+mj-ea"/>
                <a:ea typeface="+mj-ea"/>
              </a:rPr>
              <a:t>　　・</a:t>
            </a:r>
            <a:r>
              <a:rPr lang="ja-JP" altLang="en-US" sz="5400" b="1" dirty="0" smtClean="0">
                <a:latin typeface="+mj-ea"/>
              </a:rPr>
              <a:t>様々な</a:t>
            </a:r>
            <a:r>
              <a:rPr lang="ja-JP" altLang="en-US" sz="5400" b="1" dirty="0" smtClean="0">
                <a:latin typeface="+mj-ea"/>
                <a:ea typeface="+mj-ea"/>
              </a:rPr>
              <a:t>ソフトウェア</a:t>
            </a:r>
            <a:endParaRPr lang="en-US" altLang="ja-JP" sz="5400" b="1" dirty="0" smtClean="0">
              <a:latin typeface="+mj-ea"/>
              <a:ea typeface="+mj-ea"/>
            </a:endParaRPr>
          </a:p>
        </p:txBody>
      </p:sp>
      <p:sp>
        <p:nvSpPr>
          <p:cNvPr id="7" name="テキスト プレースホルダー 4"/>
          <p:cNvSpPr txBox="1">
            <a:spLocks/>
          </p:cNvSpPr>
          <p:nvPr/>
        </p:nvSpPr>
        <p:spPr>
          <a:xfrm>
            <a:off x="1804165" y="7256785"/>
            <a:ext cx="11969376" cy="1241174"/>
          </a:xfrm>
          <a:prstGeom prst="rect">
            <a:avLst/>
          </a:prstGeom>
        </p:spPr>
        <p:txBody>
          <a:bodyPr vert="horz" lIns="91440" tIns="45720" rIns="91440" bIns="45720" rtlCol="0" anchor="ctr">
            <a:norm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557146" indent="0" algn="l" defTabSz="1371417" rtl="0" eaLnBrk="1" latinLnBrk="0" hangingPunct="1">
              <a:lnSpc>
                <a:spcPct val="120000"/>
              </a:lnSpc>
              <a:spcBef>
                <a:spcPts val="750"/>
              </a:spcBef>
              <a:buFont typeface="Wingdings" panose="05000000000000000000" pitchFamily="2" charset="2"/>
              <a:buNone/>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buFont typeface="Wingdings" panose="05000000000000000000" pitchFamily="2" charset="2"/>
              <a:buNone/>
            </a:pPr>
            <a:r>
              <a:rPr lang="ja-JP" altLang="en-US" sz="5400" b="1" dirty="0" smtClean="0">
                <a:latin typeface="+mj-ea"/>
                <a:ea typeface="+mj-ea"/>
              </a:rPr>
              <a:t>〇</a:t>
            </a:r>
            <a:r>
              <a:rPr lang="en-US" altLang="ja-JP" sz="5400" b="1" dirty="0" smtClean="0">
                <a:latin typeface="+mj-ea"/>
                <a:ea typeface="+mj-ea"/>
              </a:rPr>
              <a:t>GIGA</a:t>
            </a:r>
            <a:r>
              <a:rPr lang="ja-JP" altLang="en-US" sz="5400" b="1" dirty="0" smtClean="0">
                <a:latin typeface="+mj-ea"/>
                <a:ea typeface="+mj-ea"/>
              </a:rPr>
              <a:t>スクール構想</a:t>
            </a:r>
            <a:endParaRPr lang="en-US" altLang="ja-JP" sz="5400" b="1" dirty="0" smtClean="0">
              <a:latin typeface="+mj-ea"/>
              <a:ea typeface="+mj-ea"/>
            </a:endParaRPr>
          </a:p>
        </p:txBody>
      </p:sp>
      <p:sp>
        <p:nvSpPr>
          <p:cNvPr id="8" name="テキスト プレースホルダー 4"/>
          <p:cNvSpPr txBox="1">
            <a:spLocks/>
          </p:cNvSpPr>
          <p:nvPr/>
        </p:nvSpPr>
        <p:spPr>
          <a:xfrm>
            <a:off x="1922175" y="8497959"/>
            <a:ext cx="16480660" cy="1445920"/>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557146" indent="0" algn="l" defTabSz="1371417" rtl="0" eaLnBrk="1" latinLnBrk="0" hangingPunct="1">
              <a:lnSpc>
                <a:spcPct val="120000"/>
              </a:lnSpc>
              <a:spcBef>
                <a:spcPts val="750"/>
              </a:spcBef>
              <a:buFont typeface="Wingdings" panose="05000000000000000000" pitchFamily="2" charset="2"/>
              <a:buNone/>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buFont typeface="Wingdings" panose="05000000000000000000" pitchFamily="2" charset="2"/>
              <a:buNone/>
            </a:pPr>
            <a:r>
              <a:rPr lang="ja-JP" altLang="en-US" sz="5400" b="1" dirty="0">
                <a:latin typeface="+mj-ea"/>
                <a:ea typeface="+mj-ea"/>
              </a:rPr>
              <a:t>　</a:t>
            </a:r>
            <a:r>
              <a:rPr lang="ja-JP" altLang="en-US" sz="5400" b="1" dirty="0" smtClean="0">
                <a:latin typeface="+mj-ea"/>
                <a:ea typeface="+mj-ea"/>
              </a:rPr>
              <a:t>➡小・中学校では、既に１人１台ＰＣ</a:t>
            </a:r>
            <a:endParaRPr lang="en-US" altLang="ja-JP" sz="5400" b="1" dirty="0" smtClean="0">
              <a:latin typeface="+mj-ea"/>
              <a:ea typeface="+mj-ea"/>
            </a:endParaRPr>
          </a:p>
          <a:p>
            <a:pPr marL="0" indent="0">
              <a:spcBef>
                <a:spcPts val="0"/>
              </a:spcBef>
              <a:buNone/>
            </a:pPr>
            <a:r>
              <a:rPr lang="ja-JP" altLang="en-US" sz="5400" b="1" dirty="0">
                <a:latin typeface="+mj-ea"/>
                <a:ea typeface="+mj-ea"/>
              </a:rPr>
              <a:t>　</a:t>
            </a:r>
            <a:r>
              <a:rPr lang="ja-JP" altLang="en-US" sz="5400" b="1" dirty="0" smtClean="0">
                <a:latin typeface="+mj-ea"/>
                <a:ea typeface="+mj-ea"/>
              </a:rPr>
              <a:t>　</a:t>
            </a:r>
            <a:r>
              <a:rPr lang="ja-JP" altLang="en-US" sz="5400" b="1" dirty="0" smtClean="0">
                <a:solidFill>
                  <a:srgbClr val="FF0000"/>
                </a:solidFill>
                <a:latin typeface="+mj-ea"/>
              </a:rPr>
              <a:t>高校における</a:t>
            </a:r>
            <a:r>
              <a:rPr lang="ja-JP" altLang="en-US" sz="5400" b="1" dirty="0" smtClean="0">
                <a:solidFill>
                  <a:srgbClr val="FF0000"/>
                </a:solidFill>
                <a:latin typeface="+mj-ea"/>
                <a:ea typeface="+mj-ea"/>
              </a:rPr>
              <a:t>対応が必要</a:t>
            </a:r>
            <a:endParaRPr lang="en-US" altLang="ja-JP" sz="5400" b="1" dirty="0" smtClean="0">
              <a:solidFill>
                <a:srgbClr val="FF0000"/>
              </a:solidFill>
              <a:latin typeface="+mj-ea"/>
              <a:ea typeface="+mj-ea"/>
            </a:endParaRPr>
          </a:p>
        </p:txBody>
      </p:sp>
      <p:sp>
        <p:nvSpPr>
          <p:cNvPr id="5" name="スライド番号プレースホルダー 4"/>
          <p:cNvSpPr>
            <a:spLocks noGrp="1"/>
          </p:cNvSpPr>
          <p:nvPr>
            <p:ph type="sldNum" sz="quarter" idx="10"/>
          </p:nvPr>
        </p:nvSpPr>
        <p:spPr/>
        <p:txBody>
          <a:bodyPr/>
          <a:lstStyle/>
          <a:p>
            <a:pPr algn="r"/>
            <a:fld id="{D28C7C6D-0F52-4FBA-8358-35C6083C2133}" type="slidenum">
              <a:rPr kumimoji="1" lang="ja-JP" altLang="en-US" sz="3600" smtClean="0"/>
              <a:pPr algn="r"/>
              <a:t>26</a:t>
            </a:fld>
            <a:endParaRPr kumimoji="1" lang="ja-JP" altLang="en-US" sz="3600" dirty="0"/>
          </a:p>
        </p:txBody>
      </p:sp>
      <p:sp>
        <p:nvSpPr>
          <p:cNvPr id="11" name="タイトル 1"/>
          <p:cNvSpPr txBox="1">
            <a:spLocks/>
          </p:cNvSpPr>
          <p:nvPr/>
        </p:nvSpPr>
        <p:spPr>
          <a:xfrm>
            <a:off x="986844" y="1700612"/>
            <a:ext cx="17148756" cy="950997"/>
          </a:xfrm>
          <a:prstGeom prst="rect">
            <a:avLst/>
          </a:prstGeom>
        </p:spPr>
        <p:txBody>
          <a:bodyPr vert="horz" lIns="91440" tIns="45720" rIns="91440" bIns="45720" rtlCol="0" anchor="ctr">
            <a:noAutofit/>
          </a:bodyPr>
          <a:lstStyle>
            <a:lvl1pPr algn="l" defTabSz="1371417" rtl="0" eaLnBrk="1" latinLnBrk="0" hangingPunct="1">
              <a:lnSpc>
                <a:spcPct val="90000"/>
              </a:lnSpc>
              <a:spcBef>
                <a:spcPct val="0"/>
              </a:spcBef>
              <a:buNone/>
              <a:defRPr kumimoji="1" sz="4800" kern="1200">
                <a:solidFill>
                  <a:schemeClr val="accent1"/>
                </a:solidFill>
                <a:latin typeface="+mj-lt"/>
                <a:ea typeface="+mj-ea"/>
                <a:cs typeface="+mj-cs"/>
              </a:defRPr>
            </a:lvl1pPr>
          </a:lstStyle>
          <a:p>
            <a:r>
              <a:rPr lang="ja-JP" altLang="en-US" sz="6000" b="1" dirty="0" smtClean="0">
                <a:solidFill>
                  <a:srgbClr val="FF0000"/>
                </a:solidFill>
                <a:latin typeface="メイリオ" panose="020B0604030504040204" pitchFamily="50" charset="-128"/>
              </a:rPr>
              <a:t>学校</a:t>
            </a:r>
            <a:r>
              <a:rPr lang="ja-JP" altLang="en-US" sz="6000" b="1" dirty="0">
                <a:solidFill>
                  <a:srgbClr val="FF0000"/>
                </a:solidFill>
                <a:latin typeface="メイリオ" panose="020B0604030504040204" pitchFamily="50" charset="-128"/>
              </a:rPr>
              <a:t>において日常的に</a:t>
            </a:r>
            <a:r>
              <a:rPr lang="en-US" altLang="ja-JP" sz="6000" b="1" dirty="0">
                <a:solidFill>
                  <a:srgbClr val="FF0000"/>
                </a:solidFill>
                <a:latin typeface="メイリオ" panose="020B0604030504040204" pitchFamily="50" charset="-128"/>
              </a:rPr>
              <a:t>ICT</a:t>
            </a:r>
            <a:r>
              <a:rPr lang="ja-JP" altLang="en-US" sz="6000" b="1" dirty="0">
                <a:solidFill>
                  <a:srgbClr val="FF0000"/>
                </a:solidFill>
                <a:latin typeface="メイリオ" panose="020B0604030504040204" pitchFamily="50" charset="-128"/>
              </a:rPr>
              <a:t>を活用できる環境</a:t>
            </a:r>
            <a:r>
              <a:rPr lang="ja-JP" altLang="en-US" sz="6000" b="1" dirty="0" smtClean="0">
                <a:solidFill>
                  <a:srgbClr val="FF0000"/>
                </a:solidFill>
                <a:latin typeface="メイリオ" panose="020B0604030504040204" pitchFamily="50" charset="-128"/>
              </a:rPr>
              <a:t>整備</a:t>
            </a:r>
            <a:endParaRPr lang="ja-JP" altLang="en-US" sz="60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89021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p:cNvSpPr>
            <a:spLocks noGrp="1"/>
          </p:cNvSpPr>
          <p:nvPr>
            <p:ph type="title"/>
          </p:nvPr>
        </p:nvSpPr>
        <p:spPr>
          <a:xfrm>
            <a:off x="980935" y="566654"/>
            <a:ext cx="16684903" cy="1077996"/>
          </a:xfrm>
        </p:spPr>
        <p:txBody>
          <a:bodyPr>
            <a:normAutofit/>
          </a:bodyPr>
          <a:lstStyle/>
          <a:p>
            <a:r>
              <a:rPr lang="ja-JP" altLang="en-US" sz="6600" b="1" dirty="0">
                <a:latin typeface="+mj-ea"/>
              </a:rPr>
              <a:t>２　今後目指すべき学びのあり方</a:t>
            </a:r>
            <a:endParaRPr lang="ja-JP" altLang="en-US" sz="6600" b="1" dirty="0">
              <a:latin typeface="メイリオ" panose="020B0604030504040204" pitchFamily="50" charset="-128"/>
              <a:ea typeface="メイリオ" panose="020B0604030504040204" pitchFamily="50" charset="-128"/>
            </a:endParaRPr>
          </a:p>
        </p:txBody>
      </p:sp>
      <p:sp>
        <p:nvSpPr>
          <p:cNvPr id="24" name="テキスト プレースホルダー 4"/>
          <p:cNvSpPr>
            <a:spLocks noGrp="1"/>
          </p:cNvSpPr>
          <p:nvPr>
            <p:ph type="body" sz="quarter" idx="12"/>
          </p:nvPr>
        </p:nvSpPr>
        <p:spPr>
          <a:xfrm>
            <a:off x="980935" y="1563566"/>
            <a:ext cx="16392666" cy="8346768"/>
          </a:xfrm>
        </p:spPr>
        <p:txBody>
          <a:bodyPr>
            <a:normAutofit fontScale="77500" lnSpcReduction="20000"/>
          </a:bodyPr>
          <a:lstStyle/>
          <a:p>
            <a:pPr marL="0" indent="0" algn="ctr">
              <a:buNone/>
            </a:pPr>
            <a:r>
              <a:rPr lang="ja-JP" altLang="en-US" sz="6600" b="1" dirty="0">
                <a:solidFill>
                  <a:schemeClr val="accent1"/>
                </a:solidFill>
                <a:latin typeface="+mj-ea"/>
              </a:rPr>
              <a:t>学びの機会を保障するために</a:t>
            </a:r>
            <a:r>
              <a:rPr lang="ja-JP" altLang="en-US" sz="6600" b="1" dirty="0" smtClean="0">
                <a:solidFill>
                  <a:schemeClr val="accent1"/>
                </a:solidFill>
                <a:latin typeface="+mj-ea"/>
              </a:rPr>
              <a:t>、</a:t>
            </a:r>
            <a:r>
              <a:rPr lang="en-US" altLang="ja-JP" sz="6600" b="1" dirty="0" smtClean="0">
                <a:solidFill>
                  <a:schemeClr val="accent1"/>
                </a:solidFill>
                <a:latin typeface="+mj-ea"/>
              </a:rPr>
              <a:t/>
            </a:r>
            <a:br>
              <a:rPr lang="en-US" altLang="ja-JP" sz="6600" b="1" dirty="0" smtClean="0">
                <a:solidFill>
                  <a:schemeClr val="accent1"/>
                </a:solidFill>
                <a:latin typeface="+mj-ea"/>
              </a:rPr>
            </a:br>
            <a:r>
              <a:rPr lang="en-US" altLang="ja-JP" sz="6600" b="1" dirty="0" smtClean="0">
                <a:solidFill>
                  <a:schemeClr val="accent1"/>
                </a:solidFill>
                <a:latin typeface="+mj-ea"/>
                <a:ea typeface="+mj-ea"/>
              </a:rPr>
              <a:t>ICT</a:t>
            </a:r>
            <a:r>
              <a:rPr lang="ja-JP" altLang="en-US" sz="6600" b="1" dirty="0" smtClean="0">
                <a:solidFill>
                  <a:schemeClr val="accent1"/>
                </a:solidFill>
                <a:latin typeface="+mj-ea"/>
                <a:ea typeface="+mj-ea"/>
              </a:rPr>
              <a:t>を活用した教育を進めるためには</a:t>
            </a:r>
            <a:endParaRPr lang="en-US" altLang="ja-JP" sz="6600" b="1" dirty="0" smtClean="0">
              <a:solidFill>
                <a:schemeClr val="accent1"/>
              </a:solidFill>
              <a:latin typeface="+mj-ea"/>
              <a:ea typeface="+mj-ea"/>
            </a:endParaRPr>
          </a:p>
          <a:p>
            <a:pPr marL="0" indent="0" algn="ctr">
              <a:lnSpc>
                <a:spcPct val="220000"/>
              </a:lnSpc>
              <a:buNone/>
            </a:pPr>
            <a:endParaRPr lang="en-US" altLang="ja-JP" sz="6600" b="1" dirty="0" smtClean="0">
              <a:solidFill>
                <a:schemeClr val="accent1"/>
              </a:solidFill>
              <a:latin typeface="+mj-ea"/>
              <a:ea typeface="+mj-ea"/>
            </a:endParaRPr>
          </a:p>
          <a:p>
            <a:pPr marL="0" indent="0">
              <a:lnSpc>
                <a:spcPct val="110000"/>
              </a:lnSpc>
              <a:buNone/>
            </a:pPr>
            <a:r>
              <a:rPr lang="ja-JP" altLang="en-US" sz="6600" b="1" dirty="0" smtClean="0">
                <a:solidFill>
                  <a:srgbClr val="FF3300"/>
                </a:solidFill>
                <a:latin typeface="+mj-ea"/>
                <a:ea typeface="+mj-ea"/>
              </a:rPr>
              <a:t>   ○ 様々な状況</a:t>
            </a:r>
            <a:r>
              <a:rPr lang="ja-JP" altLang="en-US" sz="6600" b="1" dirty="0">
                <a:solidFill>
                  <a:srgbClr val="FF3300"/>
                </a:solidFill>
                <a:latin typeface="+mj-ea"/>
                <a:ea typeface="+mj-ea"/>
              </a:rPr>
              <a:t>の</a:t>
            </a:r>
            <a:r>
              <a:rPr lang="ja-JP" altLang="en-US" sz="6600" b="1" dirty="0" smtClean="0">
                <a:solidFill>
                  <a:srgbClr val="FF3300"/>
                </a:solidFill>
                <a:latin typeface="+mj-ea"/>
                <a:ea typeface="+mj-ea"/>
              </a:rPr>
              <a:t>生徒へのきめ細かな対応</a:t>
            </a:r>
            <a:r>
              <a:rPr lang="en-US" altLang="ja-JP" sz="6600" b="1" dirty="0">
                <a:solidFill>
                  <a:srgbClr val="FF3300"/>
                </a:solidFill>
                <a:latin typeface="+mj-ea"/>
                <a:ea typeface="+mj-ea"/>
              </a:rPr>
              <a:t/>
            </a:r>
            <a:br>
              <a:rPr lang="en-US" altLang="ja-JP" sz="6600" b="1" dirty="0">
                <a:solidFill>
                  <a:srgbClr val="FF3300"/>
                </a:solidFill>
                <a:latin typeface="+mj-ea"/>
                <a:ea typeface="+mj-ea"/>
              </a:rPr>
            </a:br>
            <a:r>
              <a:rPr lang="ja-JP" altLang="en-US" sz="6600" b="1" dirty="0" smtClean="0">
                <a:solidFill>
                  <a:srgbClr val="FF3300"/>
                </a:solidFill>
                <a:latin typeface="+mj-ea"/>
                <a:ea typeface="+mj-ea"/>
              </a:rPr>
              <a:t>　　　　　　　　　　　　　</a:t>
            </a:r>
            <a:r>
              <a:rPr lang="ja-JP" altLang="en-US" sz="5700" b="1" dirty="0" smtClean="0">
                <a:latin typeface="+mj-ea"/>
              </a:rPr>
              <a:t> </a:t>
            </a:r>
            <a:r>
              <a:rPr lang="en-US" altLang="ja-JP" sz="5700" b="1" dirty="0" smtClean="0">
                <a:latin typeface="+mj-ea"/>
              </a:rPr>
              <a:t>…</a:t>
            </a:r>
            <a:r>
              <a:rPr lang="en-US" altLang="ja-JP" sz="5700" b="1" dirty="0">
                <a:latin typeface="+mj-ea"/>
              </a:rPr>
              <a:t> </a:t>
            </a:r>
            <a:r>
              <a:rPr lang="en-US" altLang="ja-JP" sz="5700" b="1" dirty="0" smtClean="0">
                <a:latin typeface="+mj-ea"/>
              </a:rPr>
              <a:t>…</a:t>
            </a:r>
            <a:r>
              <a:rPr lang="en-US" altLang="ja-JP" sz="5700" b="1" dirty="0">
                <a:latin typeface="+mj-ea"/>
              </a:rPr>
              <a:t> </a:t>
            </a:r>
            <a:r>
              <a:rPr lang="en-US" altLang="ja-JP" sz="5700" b="1" dirty="0" smtClean="0">
                <a:latin typeface="+mj-ea"/>
              </a:rPr>
              <a:t>…</a:t>
            </a:r>
            <a:r>
              <a:rPr lang="ja-JP" altLang="en-US" sz="5700" b="1" dirty="0" smtClean="0">
                <a:latin typeface="+mj-ea"/>
              </a:rPr>
              <a:t> </a:t>
            </a:r>
            <a:r>
              <a:rPr lang="ja-JP" altLang="en-US" sz="5700" b="1" dirty="0" smtClean="0">
                <a:latin typeface="+mj-ea"/>
                <a:ea typeface="+mj-ea"/>
              </a:rPr>
              <a:t>通信環境（各家庭）</a:t>
            </a:r>
            <a:r>
              <a:rPr lang="en-US" altLang="ja-JP" sz="5700" b="1" dirty="0" smtClean="0">
                <a:latin typeface="+mj-ea"/>
                <a:ea typeface="+mj-ea"/>
              </a:rPr>
              <a:t/>
            </a:r>
            <a:br>
              <a:rPr lang="en-US" altLang="ja-JP" sz="5700" b="1" dirty="0" smtClean="0">
                <a:latin typeface="+mj-ea"/>
                <a:ea typeface="+mj-ea"/>
              </a:rPr>
            </a:br>
            <a:r>
              <a:rPr lang="en-US" altLang="ja-JP" sz="6600" b="1" dirty="0" smtClean="0">
                <a:solidFill>
                  <a:srgbClr val="FF3300"/>
                </a:solidFill>
                <a:latin typeface="+mj-ea"/>
                <a:ea typeface="+mj-ea"/>
              </a:rPr>
              <a:t>   </a:t>
            </a:r>
            <a:r>
              <a:rPr lang="ja-JP" altLang="en-US" sz="6600" b="1" dirty="0" smtClean="0">
                <a:solidFill>
                  <a:srgbClr val="FF3300"/>
                </a:solidFill>
                <a:latin typeface="+mj-ea"/>
                <a:ea typeface="+mj-ea"/>
              </a:rPr>
              <a:t>○ 高校における１人１台ＰＣ</a:t>
            </a:r>
            <a:r>
              <a:rPr lang="en-US" altLang="ja-JP" sz="6600" b="1" dirty="0" smtClean="0">
                <a:solidFill>
                  <a:srgbClr val="FF3300"/>
                </a:solidFill>
                <a:latin typeface="+mj-ea"/>
                <a:ea typeface="+mj-ea"/>
              </a:rPr>
              <a:t/>
            </a:r>
            <a:br>
              <a:rPr lang="en-US" altLang="ja-JP" sz="6600" b="1" dirty="0" smtClean="0">
                <a:solidFill>
                  <a:srgbClr val="FF3300"/>
                </a:solidFill>
                <a:latin typeface="+mj-ea"/>
                <a:ea typeface="+mj-ea"/>
              </a:rPr>
            </a:br>
            <a:r>
              <a:rPr lang="en-US" altLang="ja-JP" sz="5600" b="1" dirty="0" smtClean="0">
                <a:solidFill>
                  <a:srgbClr val="FF3300"/>
                </a:solidFill>
                <a:latin typeface="+mj-ea"/>
                <a:ea typeface="+mj-ea"/>
              </a:rPr>
              <a:t/>
            </a:r>
            <a:br>
              <a:rPr lang="en-US" altLang="ja-JP" sz="5600" b="1" dirty="0" smtClean="0">
                <a:solidFill>
                  <a:srgbClr val="FF3300"/>
                </a:solidFill>
                <a:latin typeface="+mj-ea"/>
                <a:ea typeface="+mj-ea"/>
              </a:rPr>
            </a:br>
            <a:r>
              <a:rPr lang="ja-JP" altLang="en-US" sz="6600" b="1" dirty="0" smtClean="0">
                <a:solidFill>
                  <a:srgbClr val="FF3300"/>
                </a:solidFill>
                <a:latin typeface="+mj-ea"/>
                <a:ea typeface="+mj-ea"/>
              </a:rPr>
              <a:t>　</a:t>
            </a:r>
            <a:r>
              <a:rPr lang="ja-JP" altLang="en-US" sz="6600" b="1" dirty="0" smtClean="0">
                <a:solidFill>
                  <a:srgbClr val="FF3300"/>
                </a:solidFill>
                <a:latin typeface="+mj-ea"/>
              </a:rPr>
              <a:t>○ 教員・生徒ともに</a:t>
            </a:r>
            <a:r>
              <a:rPr lang="en-US" altLang="ja-JP" sz="6600" b="1" dirty="0" smtClean="0">
                <a:solidFill>
                  <a:srgbClr val="FF3300"/>
                </a:solidFill>
                <a:latin typeface="+mj-ea"/>
              </a:rPr>
              <a:t>ICT</a:t>
            </a:r>
            <a:r>
              <a:rPr lang="ja-JP" altLang="en-US" sz="6600" b="1" dirty="0" smtClean="0">
                <a:solidFill>
                  <a:srgbClr val="FF3300"/>
                </a:solidFill>
                <a:latin typeface="+mj-ea"/>
              </a:rPr>
              <a:t>スキルの向上</a:t>
            </a:r>
            <a:r>
              <a:rPr lang="en-US" altLang="ja-JP" sz="6600" b="1" dirty="0" smtClean="0">
                <a:solidFill>
                  <a:srgbClr val="FF3300"/>
                </a:solidFill>
                <a:latin typeface="+mj-ea"/>
              </a:rPr>
              <a:t/>
            </a:r>
            <a:br>
              <a:rPr lang="en-US" altLang="ja-JP" sz="6600" b="1" dirty="0" smtClean="0">
                <a:solidFill>
                  <a:srgbClr val="FF3300"/>
                </a:solidFill>
                <a:latin typeface="+mj-ea"/>
              </a:rPr>
            </a:br>
            <a:r>
              <a:rPr lang="ja-JP" altLang="en-US" sz="6600" b="1" dirty="0" smtClean="0">
                <a:solidFill>
                  <a:srgbClr val="FF3300"/>
                </a:solidFill>
                <a:latin typeface="+mj-ea"/>
              </a:rPr>
              <a:t>　　　　　　　　　　　　　</a:t>
            </a:r>
            <a:r>
              <a:rPr lang="ja-JP" altLang="en-US" sz="5700" b="1" dirty="0" smtClean="0">
                <a:latin typeface="+mj-ea"/>
              </a:rPr>
              <a:t> </a:t>
            </a:r>
            <a:r>
              <a:rPr lang="en-US" altLang="ja-JP" sz="5700" b="1" dirty="0">
                <a:latin typeface="+mj-ea"/>
              </a:rPr>
              <a:t>… … </a:t>
            </a:r>
            <a:r>
              <a:rPr lang="en-US" altLang="ja-JP" sz="5700" b="1" dirty="0" smtClean="0">
                <a:latin typeface="+mj-ea"/>
              </a:rPr>
              <a:t>…</a:t>
            </a:r>
            <a:r>
              <a:rPr lang="ja-JP" altLang="en-US" sz="5700" b="1" dirty="0">
                <a:latin typeface="+mj-ea"/>
              </a:rPr>
              <a:t> </a:t>
            </a:r>
            <a:r>
              <a:rPr lang="ja-JP" altLang="en-US" sz="5700" b="1" dirty="0" smtClean="0">
                <a:latin typeface="+mj-ea"/>
              </a:rPr>
              <a:t>研修・支援</a:t>
            </a:r>
            <a:endParaRPr lang="en-US" altLang="ja-JP" sz="5700" b="1" dirty="0">
              <a:latin typeface="+mj-ea"/>
              <a:ea typeface="+mj-ea"/>
            </a:endParaRPr>
          </a:p>
        </p:txBody>
      </p:sp>
      <p:sp>
        <p:nvSpPr>
          <p:cNvPr id="2" name="下矢印 1"/>
          <p:cNvSpPr/>
          <p:nvPr/>
        </p:nvSpPr>
        <p:spPr>
          <a:xfrm>
            <a:off x="7446887" y="3682326"/>
            <a:ext cx="2681568" cy="1169894"/>
          </a:xfrm>
          <a:prstGeom prst="downArrow">
            <a:avLst/>
          </a:prstGeom>
          <a:solidFill>
            <a:schemeClr val="tx2">
              <a:lumMod val="40000"/>
              <a:lumOff val="6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スライド番号プレースホルダー 5"/>
          <p:cNvSpPr>
            <a:spLocks noGrp="1"/>
          </p:cNvSpPr>
          <p:nvPr>
            <p:ph type="sldNum" sz="quarter" idx="10"/>
          </p:nvPr>
        </p:nvSpPr>
        <p:spPr/>
        <p:txBody>
          <a:bodyPr/>
          <a:lstStyle/>
          <a:p>
            <a:pPr algn="r"/>
            <a:fld id="{D28C7C6D-0F52-4FBA-8358-35C6083C2133}" type="slidenum">
              <a:rPr kumimoji="1" lang="ja-JP" altLang="en-US" sz="3600" smtClean="0"/>
              <a:pPr algn="r"/>
              <a:t>27</a:t>
            </a:fld>
            <a:endParaRPr kumimoji="1" lang="ja-JP" altLang="en-US" sz="3600" dirty="0"/>
          </a:p>
        </p:txBody>
      </p:sp>
    </p:spTree>
    <p:extLst>
      <p:ext uri="{BB962C8B-B14F-4D97-AF65-F5344CB8AC3E}">
        <p14:creationId xmlns:p14="http://schemas.microsoft.com/office/powerpoint/2010/main" val="1893652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2"/>
          </p:nvPr>
        </p:nvSpPr>
        <p:spPr>
          <a:xfrm>
            <a:off x="7543800" y="1092200"/>
            <a:ext cx="10233113" cy="8331200"/>
          </a:xfrm>
        </p:spPr>
        <p:txBody>
          <a:bodyPr>
            <a:noAutofit/>
          </a:bodyPr>
          <a:lstStyle/>
          <a:p>
            <a:pPr marL="0" indent="0">
              <a:buNone/>
            </a:pPr>
            <a:r>
              <a:rPr lang="ja-JP" altLang="en-US" sz="6600" b="1" dirty="0" smtClean="0">
                <a:solidFill>
                  <a:schemeClr val="accent1"/>
                </a:solidFill>
                <a:latin typeface="+mj-ea"/>
                <a:ea typeface="+mj-ea"/>
              </a:rPr>
              <a:t>１</a:t>
            </a:r>
            <a:r>
              <a:rPr lang="en-US" altLang="ja-JP" sz="6600" b="1" dirty="0" smtClean="0">
                <a:solidFill>
                  <a:schemeClr val="accent1"/>
                </a:solidFill>
                <a:latin typeface="+mj-ea"/>
                <a:ea typeface="+mj-ea"/>
              </a:rPr>
              <a:t>   </a:t>
            </a:r>
            <a:r>
              <a:rPr lang="ja-JP" altLang="en-US" sz="6600" b="1" dirty="0" smtClean="0">
                <a:solidFill>
                  <a:schemeClr val="accent1"/>
                </a:solidFill>
                <a:latin typeface="+mj-ea"/>
                <a:ea typeface="+mj-ea"/>
              </a:rPr>
              <a:t>新型コロナウイルス</a:t>
            </a:r>
            <a:r>
              <a:rPr lang="en-US" altLang="ja-JP" sz="6600" b="1" dirty="0" smtClean="0">
                <a:solidFill>
                  <a:schemeClr val="accent1"/>
                </a:solidFill>
                <a:latin typeface="+mj-ea"/>
                <a:ea typeface="+mj-ea"/>
              </a:rPr>
              <a:t/>
            </a:r>
            <a:br>
              <a:rPr lang="en-US" altLang="ja-JP" sz="6600" b="1" dirty="0" smtClean="0">
                <a:solidFill>
                  <a:schemeClr val="accent1"/>
                </a:solidFill>
                <a:latin typeface="+mj-ea"/>
                <a:ea typeface="+mj-ea"/>
              </a:rPr>
            </a:br>
            <a:r>
              <a:rPr lang="ja-JP" altLang="en-US" sz="6600" b="1" dirty="0" smtClean="0">
                <a:solidFill>
                  <a:schemeClr val="accent1"/>
                </a:solidFill>
                <a:latin typeface="+mj-ea"/>
                <a:ea typeface="+mj-ea"/>
              </a:rPr>
              <a:t>　   感染症対策と</a:t>
            </a:r>
            <a:r>
              <a:rPr lang="en-US" altLang="ja-JP" sz="6600" b="1" dirty="0" smtClean="0">
                <a:solidFill>
                  <a:schemeClr val="accent1"/>
                </a:solidFill>
                <a:latin typeface="+mj-ea"/>
                <a:ea typeface="+mj-ea"/>
              </a:rPr>
              <a:t/>
            </a:r>
            <a:br>
              <a:rPr lang="en-US" altLang="ja-JP" sz="6600" b="1" dirty="0" smtClean="0">
                <a:solidFill>
                  <a:schemeClr val="accent1"/>
                </a:solidFill>
                <a:latin typeface="+mj-ea"/>
                <a:ea typeface="+mj-ea"/>
              </a:rPr>
            </a:br>
            <a:r>
              <a:rPr lang="ja-JP" altLang="en-US" sz="6600" b="1" dirty="0" smtClean="0">
                <a:solidFill>
                  <a:schemeClr val="accent1"/>
                </a:solidFill>
                <a:latin typeface="+mj-ea"/>
                <a:ea typeface="+mj-ea"/>
              </a:rPr>
              <a:t>　　学びの保障の現状</a:t>
            </a:r>
            <a:endParaRPr lang="en-US" altLang="ja-JP" sz="6600" b="1" dirty="0" smtClean="0">
              <a:solidFill>
                <a:schemeClr val="accent1"/>
              </a:solidFill>
              <a:latin typeface="+mj-ea"/>
              <a:ea typeface="+mj-ea"/>
            </a:endParaRPr>
          </a:p>
          <a:p>
            <a:pPr marL="0" indent="0">
              <a:buNone/>
            </a:pPr>
            <a:r>
              <a:rPr lang="ja-JP" altLang="en-US" sz="6600" b="1" dirty="0" smtClean="0">
                <a:solidFill>
                  <a:schemeClr val="accent1"/>
                </a:solidFill>
                <a:latin typeface="+mj-ea"/>
                <a:ea typeface="+mj-ea"/>
              </a:rPr>
              <a:t>２  今後</a:t>
            </a:r>
            <a:r>
              <a:rPr lang="ja-JP" altLang="en-US" sz="6600" b="1" dirty="0">
                <a:solidFill>
                  <a:schemeClr val="accent1"/>
                </a:solidFill>
                <a:latin typeface="+mj-ea"/>
                <a:ea typeface="+mj-ea"/>
              </a:rPr>
              <a:t>目指</a:t>
            </a:r>
            <a:r>
              <a:rPr lang="ja-JP" altLang="en-US" sz="6600" b="1" dirty="0" smtClean="0">
                <a:solidFill>
                  <a:schemeClr val="accent1"/>
                </a:solidFill>
                <a:latin typeface="+mj-ea"/>
                <a:ea typeface="+mj-ea"/>
              </a:rPr>
              <a:t>すべき</a:t>
            </a:r>
            <a:r>
              <a:rPr lang="en-US" altLang="ja-JP" sz="6600" b="1" dirty="0">
                <a:solidFill>
                  <a:schemeClr val="accent1"/>
                </a:solidFill>
                <a:latin typeface="+mj-ea"/>
                <a:ea typeface="+mj-ea"/>
              </a:rPr>
              <a:t/>
            </a:r>
            <a:br>
              <a:rPr lang="en-US" altLang="ja-JP" sz="6600" b="1" dirty="0">
                <a:solidFill>
                  <a:schemeClr val="accent1"/>
                </a:solidFill>
                <a:latin typeface="+mj-ea"/>
                <a:ea typeface="+mj-ea"/>
              </a:rPr>
            </a:br>
            <a:r>
              <a:rPr lang="ja-JP" altLang="en-US" sz="6600" b="1" dirty="0" smtClean="0">
                <a:solidFill>
                  <a:schemeClr val="accent1"/>
                </a:solidFill>
                <a:latin typeface="+mj-ea"/>
                <a:ea typeface="+mj-ea"/>
              </a:rPr>
              <a:t>　　　　　学びのあり方</a:t>
            </a:r>
            <a:endParaRPr lang="ja-JP" altLang="en-US" sz="6600" dirty="0"/>
          </a:p>
        </p:txBody>
      </p:sp>
      <p:sp>
        <p:nvSpPr>
          <p:cNvPr id="4" name="テキスト プレースホルダー 4"/>
          <p:cNvSpPr txBox="1">
            <a:spLocks/>
          </p:cNvSpPr>
          <p:nvPr/>
        </p:nvSpPr>
        <p:spPr>
          <a:xfrm>
            <a:off x="1389064" y="2921000"/>
            <a:ext cx="5543549" cy="4292600"/>
          </a:xfrm>
          <a:prstGeom prst="rect">
            <a:avLst/>
          </a:prstGeom>
        </p:spPr>
        <p:txBody>
          <a:bodyPr vert="horz" lIns="91440" tIns="45720" rIns="91440" bIns="45720" rtlCol="0" anchor="ctr">
            <a:normAutofit/>
          </a:bodyPr>
          <a:lstStyle>
            <a:lvl1pPr marL="504000" indent="-828000" algn="l" defTabSz="1371417" rtl="0" eaLnBrk="1" latinLnBrk="0" hangingPunct="1">
              <a:lnSpc>
                <a:spcPct val="100000"/>
              </a:lnSpc>
              <a:spcBef>
                <a:spcPts val="4200"/>
              </a:spcBef>
              <a:buClr>
                <a:schemeClr val="accent1"/>
              </a:buClr>
              <a:buSzPct val="150000"/>
              <a:buFont typeface="+mj-lt"/>
              <a:buAutoNum type="arabicPeriod"/>
              <a:defRPr kumimoji="1" sz="3200" kern="1200">
                <a:solidFill>
                  <a:schemeClr val="tx1"/>
                </a:solidFill>
                <a:latin typeface="+mn-lt"/>
                <a:ea typeface="+mn-ea"/>
                <a:cs typeface="+mn-cs"/>
              </a:defRPr>
            </a:lvl1pPr>
            <a:lvl2pPr marL="900000" indent="-342854" algn="l" defTabSz="1371417" rtl="0" eaLnBrk="1" latinLnBrk="0" hangingPunct="1">
              <a:lnSpc>
                <a:spcPct val="9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9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buNone/>
            </a:pPr>
            <a:r>
              <a:rPr lang="ja-JP" altLang="en-US" sz="8800" dirty="0">
                <a:solidFill>
                  <a:schemeClr val="bg1"/>
                </a:solidFill>
                <a:latin typeface="+mj-ea"/>
                <a:ea typeface="+mj-ea"/>
              </a:rPr>
              <a:t>報告内容</a:t>
            </a:r>
            <a:r>
              <a:rPr lang="ja-JP" altLang="en-US" sz="4000" dirty="0"/>
              <a:t>　　</a:t>
            </a:r>
            <a:endParaRPr lang="en-US" altLang="ja-JP" sz="4000" dirty="0"/>
          </a:p>
        </p:txBody>
      </p:sp>
      <p:sp>
        <p:nvSpPr>
          <p:cNvPr id="7" name="スライド番号プレースホルダー 6"/>
          <p:cNvSpPr>
            <a:spLocks noGrp="1"/>
          </p:cNvSpPr>
          <p:nvPr>
            <p:ph type="sldNum" sz="quarter" idx="10"/>
          </p:nvPr>
        </p:nvSpPr>
        <p:spPr/>
        <p:txBody>
          <a:bodyPr/>
          <a:lstStyle/>
          <a:p>
            <a:pPr algn="r"/>
            <a:fld id="{D28C7C6D-0F52-4FBA-8358-35C6083C2133}" type="slidenum">
              <a:rPr kumimoji="1" lang="ja-JP" altLang="en-US" sz="3600" smtClean="0"/>
              <a:pPr algn="r"/>
              <a:t>3</a:t>
            </a:fld>
            <a:endParaRPr kumimoji="1" lang="ja-JP" altLang="en-US" sz="3600" dirty="0"/>
          </a:p>
        </p:txBody>
      </p:sp>
    </p:spTree>
    <p:extLst>
      <p:ext uri="{BB962C8B-B14F-4D97-AF65-F5344CB8AC3E}">
        <p14:creationId xmlns:p14="http://schemas.microsoft.com/office/powerpoint/2010/main" val="3957801710"/>
      </p:ext>
    </p:extLst>
  </p:cSld>
  <p:clrMapOvr>
    <a:masterClrMapping/>
  </p:clrMapOvr>
  <mc:AlternateContent xmlns:mc="http://schemas.openxmlformats.org/markup-compatibility/2006" xmlns:p14="http://schemas.microsoft.com/office/powerpoint/2010/main">
    <mc:Choice Requires="p14">
      <p:transition spd="slow" p14:dur="2000" advTm="5692"/>
    </mc:Choice>
    <mc:Fallback xmlns="">
      <p:transition spd="slow" advTm="569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プレースホルダー 4"/>
          <p:cNvSpPr>
            <a:spLocks noGrp="1"/>
          </p:cNvSpPr>
          <p:nvPr>
            <p:ph type="body" sz="quarter" idx="12"/>
          </p:nvPr>
        </p:nvSpPr>
        <p:spPr>
          <a:xfrm>
            <a:off x="1039812" y="1530350"/>
            <a:ext cx="16459200" cy="1723292"/>
          </a:xfrm>
        </p:spPr>
        <p:txBody>
          <a:bodyPr>
            <a:normAutofit/>
          </a:bodyPr>
          <a:lstStyle/>
          <a:p>
            <a:pPr marL="0" indent="0">
              <a:buNone/>
            </a:pPr>
            <a:r>
              <a:rPr lang="ja-JP" altLang="en-US" sz="6000" b="1" dirty="0" smtClean="0">
                <a:solidFill>
                  <a:srgbClr val="FF0000"/>
                </a:solidFill>
                <a:latin typeface="+mn-ea"/>
              </a:rPr>
              <a:t>⑴　</a:t>
            </a:r>
            <a:r>
              <a:rPr lang="ja-JP" altLang="en-US" sz="6000" b="1" dirty="0">
                <a:solidFill>
                  <a:srgbClr val="FF0000"/>
                </a:solidFill>
                <a:latin typeface="+mn-ea"/>
              </a:rPr>
              <a:t>基本的</a:t>
            </a:r>
            <a:r>
              <a:rPr lang="ja-JP" altLang="en-US" sz="6000" b="1" dirty="0" smtClean="0">
                <a:solidFill>
                  <a:srgbClr val="FF0000"/>
                </a:solidFill>
                <a:latin typeface="+mn-ea"/>
              </a:rPr>
              <a:t>な感染症対策の徹底</a:t>
            </a:r>
            <a:endParaRPr lang="ja-JP" altLang="en-US" sz="4000" b="1" dirty="0">
              <a:solidFill>
                <a:srgbClr val="FF0000"/>
              </a:solidFill>
            </a:endParaRPr>
          </a:p>
        </p:txBody>
      </p:sp>
      <p:sp>
        <p:nvSpPr>
          <p:cNvPr id="15" name="タイトル 1"/>
          <p:cNvSpPr txBox="1">
            <a:spLocks/>
          </p:cNvSpPr>
          <p:nvPr/>
        </p:nvSpPr>
        <p:spPr>
          <a:xfrm>
            <a:off x="887412" y="611104"/>
            <a:ext cx="16687800" cy="950997"/>
          </a:xfrm>
          <a:prstGeom prst="rect">
            <a:avLst/>
          </a:prstGeom>
        </p:spPr>
        <p:txBody>
          <a:bodyPr vert="horz" lIns="91440" tIns="45720" rIns="91440" bIns="45720" rtlCol="0" anchor="ctr">
            <a:noAutofit/>
          </a:bodyPr>
          <a:lstStyle>
            <a:lvl1pPr algn="l" defTabSz="1371417" rtl="0" eaLnBrk="1" latinLnBrk="0" hangingPunct="1">
              <a:lnSpc>
                <a:spcPct val="90000"/>
              </a:lnSpc>
              <a:spcBef>
                <a:spcPct val="0"/>
              </a:spcBef>
              <a:buNone/>
              <a:defRPr kumimoji="1" sz="4800" kern="1200">
                <a:solidFill>
                  <a:schemeClr val="accent1"/>
                </a:solidFill>
                <a:latin typeface="+mj-lt"/>
                <a:ea typeface="+mj-ea"/>
                <a:cs typeface="+mj-cs"/>
              </a:defRPr>
            </a:lvl1pPr>
          </a:lstStyle>
          <a:p>
            <a:r>
              <a:rPr lang="ja-JP" altLang="en-US" sz="6600" b="1" dirty="0" smtClean="0">
                <a:latin typeface="メイリオ" panose="020B0604030504040204" pitchFamily="50" charset="-128"/>
                <a:ea typeface="メイリオ" panose="020B0604030504040204" pitchFamily="50" charset="-128"/>
              </a:rPr>
              <a:t>１　新型コロナウイルス感染症</a:t>
            </a:r>
            <a:r>
              <a:rPr lang="ja-JP" altLang="en-US" sz="6600" b="1" dirty="0">
                <a:latin typeface="メイリオ" panose="020B0604030504040204" pitchFamily="50" charset="-128"/>
                <a:ea typeface="メイリオ" panose="020B0604030504040204" pitchFamily="50" charset="-128"/>
              </a:rPr>
              <a:t>対策</a:t>
            </a:r>
            <a:r>
              <a:rPr lang="ja-JP" altLang="en-US" sz="6600" b="1" dirty="0" smtClean="0">
                <a:latin typeface="メイリオ" panose="020B0604030504040204" pitchFamily="50" charset="-128"/>
                <a:ea typeface="メイリオ" panose="020B0604030504040204" pitchFamily="50" charset="-128"/>
              </a:rPr>
              <a:t>と</a:t>
            </a:r>
            <a:endParaRPr lang="en-US" altLang="ja-JP" sz="6600" b="1" dirty="0" smtClean="0">
              <a:latin typeface="メイリオ" panose="020B0604030504040204" pitchFamily="50" charset="-128"/>
              <a:ea typeface="メイリオ" panose="020B0604030504040204" pitchFamily="50" charset="-128"/>
            </a:endParaRPr>
          </a:p>
          <a:p>
            <a:r>
              <a:rPr lang="ja-JP" altLang="en-US" sz="6600" b="1" dirty="0">
                <a:latin typeface="メイリオ" panose="020B0604030504040204" pitchFamily="50" charset="-128"/>
                <a:ea typeface="メイリオ" panose="020B0604030504040204" pitchFamily="50" charset="-128"/>
              </a:rPr>
              <a:t>　</a:t>
            </a:r>
            <a:r>
              <a:rPr lang="ja-JP" altLang="en-US" sz="6600" b="1" dirty="0" smtClean="0">
                <a:latin typeface="メイリオ" panose="020B0604030504040204" pitchFamily="50" charset="-128"/>
                <a:ea typeface="メイリオ" panose="020B0604030504040204" pitchFamily="50" charset="-128"/>
              </a:rPr>
              <a:t>学びの保障の現状</a:t>
            </a:r>
            <a:endParaRPr lang="ja-JP" altLang="en-US" sz="6600" b="1" dirty="0">
              <a:latin typeface="メイリオ" panose="020B0604030504040204" pitchFamily="50" charset="-128"/>
              <a:ea typeface="メイリオ" panose="020B0604030504040204" pitchFamily="50" charset="-128"/>
            </a:endParaRPr>
          </a:p>
        </p:txBody>
      </p:sp>
      <p:sp>
        <p:nvSpPr>
          <p:cNvPr id="18" name="テキスト プレースホルダー 4"/>
          <p:cNvSpPr txBox="1">
            <a:spLocks/>
          </p:cNvSpPr>
          <p:nvPr/>
        </p:nvSpPr>
        <p:spPr>
          <a:xfrm>
            <a:off x="1646481" y="2794182"/>
            <a:ext cx="16459200" cy="6827774"/>
          </a:xfrm>
          <a:prstGeom prst="rect">
            <a:avLst/>
          </a:prstGeom>
        </p:spPr>
        <p:txBody>
          <a:bodyPr vert="horz" lIns="91440" tIns="45720" rIns="91440" bIns="45720" rtlCol="0" anchor="ctr">
            <a:norm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buNone/>
            </a:pPr>
            <a:r>
              <a:rPr lang="ja-JP" altLang="en-US" sz="4800" b="1" dirty="0" smtClean="0">
                <a:latin typeface="+mn-ea"/>
              </a:rPr>
              <a:t>◆　日常的な取組</a:t>
            </a:r>
            <a:endParaRPr lang="en-US" altLang="ja-JP" sz="4800" b="1" dirty="0" smtClean="0">
              <a:latin typeface="+mn-ea"/>
            </a:endParaRPr>
          </a:p>
          <a:p>
            <a:pPr marL="0" indent="0">
              <a:buNone/>
            </a:pPr>
            <a:r>
              <a:rPr lang="ja-JP" altLang="en-US" sz="4800" b="1" dirty="0">
                <a:latin typeface="+mn-ea"/>
              </a:rPr>
              <a:t>　</a:t>
            </a:r>
            <a:r>
              <a:rPr lang="ja-JP" altLang="en-US" sz="4800" b="1" dirty="0" smtClean="0">
                <a:latin typeface="+mn-ea"/>
              </a:rPr>
              <a:t>①</a:t>
            </a:r>
            <a:r>
              <a:rPr lang="ja-JP" altLang="en-US" sz="4800" b="1" dirty="0">
                <a:latin typeface="+mn-ea"/>
              </a:rPr>
              <a:t>　</a:t>
            </a:r>
            <a:r>
              <a:rPr lang="ja-JP" altLang="en-US" sz="4800" b="1" dirty="0" smtClean="0">
                <a:latin typeface="+mn-ea"/>
              </a:rPr>
              <a:t>時差通学</a:t>
            </a:r>
            <a:r>
              <a:rPr lang="ja-JP" altLang="en-US" sz="4800" b="1" dirty="0">
                <a:latin typeface="+mn-ea"/>
              </a:rPr>
              <a:t>　</a:t>
            </a:r>
            <a:r>
              <a:rPr lang="ja-JP" altLang="en-US" sz="4800" b="1" dirty="0" smtClean="0">
                <a:latin typeface="+mn-ea"/>
              </a:rPr>
              <a:t>　　　　　②</a:t>
            </a:r>
            <a:r>
              <a:rPr lang="ja-JP" altLang="en-US" sz="4800" b="1" dirty="0">
                <a:latin typeface="+mn-ea"/>
              </a:rPr>
              <a:t>　</a:t>
            </a:r>
            <a:r>
              <a:rPr lang="ja-JP" altLang="en-US" sz="4800" b="1" dirty="0" smtClean="0">
                <a:latin typeface="+mn-ea"/>
              </a:rPr>
              <a:t>健康観察の徹底</a:t>
            </a:r>
            <a:endParaRPr lang="en-US" altLang="ja-JP" sz="4800" b="1" dirty="0" smtClean="0">
              <a:latin typeface="+mn-ea"/>
            </a:endParaRPr>
          </a:p>
          <a:p>
            <a:pPr marL="0" indent="0">
              <a:buNone/>
            </a:pPr>
            <a:r>
              <a:rPr lang="ja-JP" altLang="en-US" sz="4800" b="1" dirty="0">
                <a:latin typeface="+mn-ea"/>
              </a:rPr>
              <a:t>　</a:t>
            </a:r>
            <a:r>
              <a:rPr lang="ja-JP" altLang="en-US" sz="4800" b="1" dirty="0" smtClean="0">
                <a:latin typeface="+mn-ea"/>
              </a:rPr>
              <a:t>③　消毒</a:t>
            </a:r>
            <a:r>
              <a:rPr lang="ja-JP" altLang="en-US" sz="4800" b="1" dirty="0">
                <a:latin typeface="+mn-ea"/>
              </a:rPr>
              <a:t>の</a:t>
            </a:r>
            <a:r>
              <a:rPr lang="ja-JP" altLang="en-US" sz="4800" b="1" dirty="0" smtClean="0">
                <a:latin typeface="+mn-ea"/>
              </a:rPr>
              <a:t>徹底　　</a:t>
            </a:r>
            <a:endParaRPr lang="en-US" altLang="ja-JP" sz="4800" b="1" dirty="0" smtClean="0">
              <a:latin typeface="+mn-ea"/>
            </a:endParaRPr>
          </a:p>
          <a:p>
            <a:pPr marL="0" indent="0">
              <a:buNone/>
            </a:pPr>
            <a:r>
              <a:rPr lang="ja-JP" altLang="en-US" sz="4800" b="1" dirty="0" smtClean="0">
                <a:latin typeface="+mn-ea"/>
              </a:rPr>
              <a:t>◆　学校行事等</a:t>
            </a:r>
            <a:endParaRPr lang="en-US" altLang="ja-JP" sz="4800" b="1" dirty="0" smtClean="0">
              <a:latin typeface="+mn-ea"/>
            </a:endParaRPr>
          </a:p>
          <a:p>
            <a:pPr marL="0" indent="0">
              <a:buNone/>
            </a:pPr>
            <a:r>
              <a:rPr lang="ja-JP" altLang="en-US" sz="4800" b="1" dirty="0">
                <a:latin typeface="+mn-ea"/>
              </a:rPr>
              <a:t>　</a:t>
            </a:r>
            <a:r>
              <a:rPr lang="ja-JP" altLang="en-US" sz="4800" b="1" dirty="0" smtClean="0">
                <a:latin typeface="+mn-ea"/>
              </a:rPr>
              <a:t>①</a:t>
            </a:r>
            <a:r>
              <a:rPr lang="ja-JP" altLang="en-US" sz="4800" b="1" dirty="0">
                <a:latin typeface="+mn-ea"/>
              </a:rPr>
              <a:t>　入学式の映像配信</a:t>
            </a:r>
            <a:r>
              <a:rPr lang="ja-JP" altLang="en-US" sz="4800" b="1" dirty="0" smtClean="0">
                <a:latin typeface="+mn-ea"/>
              </a:rPr>
              <a:t>　　②</a:t>
            </a:r>
            <a:r>
              <a:rPr lang="ja-JP" altLang="en-US" sz="4800" b="1" dirty="0">
                <a:latin typeface="+mn-ea"/>
              </a:rPr>
              <a:t>　</a:t>
            </a:r>
            <a:r>
              <a:rPr lang="ja-JP" altLang="en-US" sz="4800" b="1" dirty="0" smtClean="0">
                <a:latin typeface="+mn-ea"/>
              </a:rPr>
              <a:t>合唱祭代替行事</a:t>
            </a:r>
            <a:r>
              <a:rPr lang="en-US" altLang="ja-JP" sz="4800" b="1" dirty="0">
                <a:latin typeface="+mn-ea"/>
              </a:rPr>
              <a:t/>
            </a:r>
            <a:br>
              <a:rPr lang="en-US" altLang="ja-JP" sz="4800" b="1" dirty="0">
                <a:latin typeface="+mn-ea"/>
              </a:rPr>
            </a:br>
            <a:r>
              <a:rPr lang="ja-JP" altLang="en-US" sz="4800" b="1" dirty="0" smtClean="0">
                <a:latin typeface="+mn-ea"/>
              </a:rPr>
              <a:t>　　　　　　　　　　　　　　　　（映像配信）</a:t>
            </a:r>
            <a:endParaRPr lang="ja-JP" altLang="en-US" sz="4800" b="1" dirty="0"/>
          </a:p>
        </p:txBody>
      </p:sp>
      <p:sp>
        <p:nvSpPr>
          <p:cNvPr id="5" name="スライド番号プレースホルダー 4"/>
          <p:cNvSpPr>
            <a:spLocks noGrp="1"/>
          </p:cNvSpPr>
          <p:nvPr>
            <p:ph type="sldNum" sz="quarter" idx="10"/>
          </p:nvPr>
        </p:nvSpPr>
        <p:spPr/>
        <p:txBody>
          <a:bodyPr/>
          <a:lstStyle/>
          <a:p>
            <a:pPr algn="r"/>
            <a:fld id="{D28C7C6D-0F52-4FBA-8358-35C6083C2133}" type="slidenum">
              <a:rPr kumimoji="1" lang="ja-JP" altLang="en-US" sz="3600" smtClean="0"/>
              <a:pPr algn="r"/>
              <a:t>4</a:t>
            </a:fld>
            <a:endParaRPr kumimoji="1" lang="ja-JP" altLang="en-US" sz="3600" dirty="0"/>
          </a:p>
        </p:txBody>
      </p:sp>
    </p:spTree>
    <p:extLst>
      <p:ext uri="{BB962C8B-B14F-4D97-AF65-F5344CB8AC3E}">
        <p14:creationId xmlns:p14="http://schemas.microsoft.com/office/powerpoint/2010/main" val="2392055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4"/>
          <p:cNvSpPr txBox="1">
            <a:spLocks/>
          </p:cNvSpPr>
          <p:nvPr/>
        </p:nvSpPr>
        <p:spPr>
          <a:xfrm>
            <a:off x="1277916" y="1164625"/>
            <a:ext cx="15762525" cy="1312243"/>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buNone/>
            </a:pPr>
            <a:r>
              <a:rPr lang="ja-JP" altLang="en-US" sz="4800" b="1" dirty="0">
                <a:latin typeface="+mn-ea"/>
              </a:rPr>
              <a:t>◆日常的な</a:t>
            </a:r>
            <a:r>
              <a:rPr lang="ja-JP" altLang="en-US" sz="4800" b="1" dirty="0" smtClean="0">
                <a:latin typeface="+mn-ea"/>
              </a:rPr>
              <a:t>取組　　</a:t>
            </a:r>
            <a:r>
              <a:rPr lang="ja-JP" altLang="en-US" sz="4800" b="1" dirty="0" smtClean="0">
                <a:solidFill>
                  <a:srgbClr val="FF0000"/>
                </a:solidFill>
                <a:latin typeface="+mn-ea"/>
              </a:rPr>
              <a:t>①時差通学</a:t>
            </a:r>
            <a:endParaRPr lang="en-US" altLang="ja-JP" sz="4800" b="1" dirty="0" smtClean="0">
              <a:solidFill>
                <a:srgbClr val="FF0000"/>
              </a:solidFill>
              <a:latin typeface="+mn-ea"/>
            </a:endParaRPr>
          </a:p>
          <a:p>
            <a:pPr>
              <a:spcBef>
                <a:spcPts val="600"/>
              </a:spcBef>
              <a:buFont typeface="Wingdings" panose="05000000000000000000" pitchFamily="2" charset="2"/>
              <a:buChar char="Ø"/>
            </a:pPr>
            <a:r>
              <a:rPr lang="ja-JP" altLang="en-US" sz="4800" b="1" dirty="0" smtClean="0">
                <a:solidFill>
                  <a:schemeClr val="accent5">
                    <a:lumMod val="50000"/>
                  </a:schemeClr>
                </a:solidFill>
                <a:latin typeface="+mn-ea"/>
              </a:rPr>
              <a:t>　時差通学のための時間割の変更</a:t>
            </a:r>
            <a:endParaRPr lang="en-US" altLang="ja-JP" sz="4800" b="1" dirty="0" smtClean="0">
              <a:solidFill>
                <a:schemeClr val="accent5">
                  <a:lumMod val="50000"/>
                </a:schemeClr>
              </a:solidFill>
              <a:latin typeface="+mn-ea"/>
            </a:endParaRPr>
          </a:p>
        </p:txBody>
      </p:sp>
      <p:sp>
        <p:nvSpPr>
          <p:cNvPr id="6" name="テキスト ボックス 5"/>
          <p:cNvSpPr txBox="1"/>
          <p:nvPr/>
        </p:nvSpPr>
        <p:spPr>
          <a:xfrm>
            <a:off x="1152556" y="2673803"/>
            <a:ext cx="4212565" cy="769441"/>
          </a:xfrm>
          <a:prstGeom prst="rect">
            <a:avLst/>
          </a:prstGeom>
          <a:noFill/>
          <a:ln>
            <a:noFill/>
          </a:ln>
        </p:spPr>
        <p:txBody>
          <a:bodyPr wrap="square" rtlCol="0">
            <a:spAutoFit/>
          </a:bodyPr>
          <a:lstStyle/>
          <a:p>
            <a:r>
              <a:rPr kumimoji="1" lang="ja-JP" altLang="en-US" sz="4400" dirty="0" smtClean="0"/>
              <a:t>従来の時間割</a:t>
            </a:r>
            <a:endParaRPr kumimoji="1" lang="ja-JP" altLang="en-US" sz="4400" dirty="0"/>
          </a:p>
        </p:txBody>
      </p:sp>
      <p:graphicFrame>
        <p:nvGraphicFramePr>
          <p:cNvPr id="4" name="表 3"/>
          <p:cNvGraphicFramePr>
            <a:graphicFrameLocks noGrp="1"/>
          </p:cNvGraphicFramePr>
          <p:nvPr>
            <p:extLst>
              <p:ext uri="{D42A27DB-BD31-4B8C-83A1-F6EECF244321}">
                <p14:modId xmlns:p14="http://schemas.microsoft.com/office/powerpoint/2010/main" val="834220632"/>
              </p:ext>
            </p:extLst>
          </p:nvPr>
        </p:nvGraphicFramePr>
        <p:xfrm>
          <a:off x="1152556" y="3342053"/>
          <a:ext cx="7248494" cy="5983176"/>
        </p:xfrm>
        <a:graphic>
          <a:graphicData uri="http://schemas.openxmlformats.org/drawingml/2006/table">
            <a:tbl>
              <a:tblPr bandRow="1">
                <a:tableStyleId>{5C22544A-7EE6-4342-B048-85BDC9FD1C3A}</a:tableStyleId>
              </a:tblPr>
              <a:tblGrid>
                <a:gridCol w="1952594"/>
                <a:gridCol w="5295900"/>
              </a:tblGrid>
              <a:tr h="1181545">
                <a:tc>
                  <a:txBody>
                    <a:bodyPr/>
                    <a:lstStyle/>
                    <a:p>
                      <a:pPr>
                        <a:lnSpc>
                          <a:spcPct val="100000"/>
                        </a:lnSpc>
                      </a:pPr>
                      <a:r>
                        <a:rPr kumimoji="1" lang="ja-JP" altLang="en-US" sz="3600" dirty="0" smtClean="0"/>
                        <a:t>ＳＨＲ</a:t>
                      </a:r>
                      <a:endParaRPr kumimoji="1" lang="ja-JP" altLang="en-US" sz="3600" dirty="0"/>
                    </a:p>
                  </a:txBody>
                  <a:tcPr anchor="ctr"/>
                </a:tc>
                <a:tc>
                  <a:txBody>
                    <a:bodyPr/>
                    <a:lstStyle/>
                    <a:p>
                      <a:pPr algn="ctr">
                        <a:lnSpc>
                          <a:spcPct val="100000"/>
                        </a:lnSpc>
                      </a:pPr>
                      <a:r>
                        <a:rPr kumimoji="1" lang="ja-JP" altLang="en-US" sz="3600" u="none" dirty="0" smtClean="0"/>
                        <a:t>　</a:t>
                      </a:r>
                      <a:r>
                        <a:rPr kumimoji="1" lang="ja-JP" altLang="en-US" sz="3600" b="1" u="none" baseline="0" dirty="0" smtClean="0">
                          <a:solidFill>
                            <a:srgbClr val="FF0000"/>
                          </a:solidFill>
                          <a:uFill>
                            <a:solidFill>
                              <a:schemeClr val="accent1">
                                <a:lumMod val="50000"/>
                              </a:schemeClr>
                            </a:solidFill>
                          </a:uFill>
                        </a:rPr>
                        <a:t>８：４０</a:t>
                      </a:r>
                      <a:r>
                        <a:rPr kumimoji="1" lang="ja-JP" altLang="en-US" sz="3600" u="none" dirty="0" smtClean="0"/>
                        <a:t>～　８：５０（</a:t>
                      </a:r>
                      <a:r>
                        <a:rPr kumimoji="1" lang="ja-JP" altLang="en-US" sz="3600" b="1" u="none" baseline="0" dirty="0" smtClean="0">
                          <a:solidFill>
                            <a:srgbClr val="FF0000"/>
                          </a:solidFill>
                          <a:uFill>
                            <a:solidFill>
                              <a:schemeClr val="accent1">
                                <a:lumMod val="50000"/>
                              </a:schemeClr>
                            </a:solidFill>
                          </a:uFill>
                        </a:rPr>
                        <a:t>１０分間</a:t>
                      </a:r>
                      <a:r>
                        <a:rPr kumimoji="1" lang="ja-JP" altLang="en-US" sz="3600" u="none" dirty="0" smtClean="0"/>
                        <a:t>）</a:t>
                      </a:r>
                      <a:endParaRPr kumimoji="1" lang="ja-JP" altLang="en-US" sz="3600" u="none" dirty="0"/>
                    </a:p>
                  </a:txBody>
                  <a:tcPr anchor="ctr"/>
                </a:tc>
              </a:tr>
              <a:tr h="799076">
                <a:tc>
                  <a:txBody>
                    <a:bodyPr/>
                    <a:lstStyle/>
                    <a:p>
                      <a:pPr>
                        <a:lnSpc>
                          <a:spcPct val="100000"/>
                        </a:lnSpc>
                      </a:pPr>
                      <a:r>
                        <a:rPr kumimoji="1" lang="ja-JP" altLang="en-US" sz="3600" dirty="0" smtClean="0"/>
                        <a:t>１校時</a:t>
                      </a:r>
                      <a:endParaRPr kumimoji="1" lang="ja-JP" altLang="en-US" sz="3600" dirty="0"/>
                    </a:p>
                  </a:txBody>
                  <a:tcPr anchor="ctr"/>
                </a:tc>
                <a:tc>
                  <a:txBody>
                    <a:bodyPr/>
                    <a:lstStyle/>
                    <a:p>
                      <a:pPr>
                        <a:lnSpc>
                          <a:spcPct val="100000"/>
                        </a:lnSpc>
                      </a:pPr>
                      <a:r>
                        <a:rPr kumimoji="1" lang="ja-JP" altLang="en-US" sz="3600" u="none" dirty="0" smtClean="0"/>
                        <a:t>　</a:t>
                      </a:r>
                      <a:r>
                        <a:rPr kumimoji="1" lang="ja-JP" altLang="en-US" sz="3600" u="none" baseline="0" dirty="0" smtClean="0">
                          <a:uFill>
                            <a:solidFill>
                              <a:schemeClr val="accent1">
                                <a:lumMod val="50000"/>
                              </a:schemeClr>
                            </a:solidFill>
                          </a:uFill>
                        </a:rPr>
                        <a:t>８：５０</a:t>
                      </a:r>
                      <a:r>
                        <a:rPr kumimoji="1" lang="ja-JP" altLang="en-US" sz="3600" u="none" dirty="0" smtClean="0"/>
                        <a:t>～　９：５５</a:t>
                      </a:r>
                      <a:endParaRPr kumimoji="1" lang="ja-JP" altLang="en-US" sz="3600" u="none" dirty="0"/>
                    </a:p>
                  </a:txBody>
                  <a:tcPr anchor="ctr"/>
                </a:tc>
              </a:tr>
              <a:tr h="799076">
                <a:tc>
                  <a:txBody>
                    <a:bodyPr/>
                    <a:lstStyle/>
                    <a:p>
                      <a:pPr>
                        <a:lnSpc>
                          <a:spcPct val="100000"/>
                        </a:lnSpc>
                      </a:pPr>
                      <a:r>
                        <a:rPr kumimoji="1" lang="ja-JP" altLang="en-US" sz="3600" dirty="0" smtClean="0"/>
                        <a:t>２校時</a:t>
                      </a:r>
                      <a:endParaRPr kumimoji="1" lang="ja-JP" altLang="en-US" sz="3600" dirty="0"/>
                    </a:p>
                  </a:txBody>
                  <a:tcPr anchor="ctr"/>
                </a:tc>
                <a:tc>
                  <a:txBody>
                    <a:bodyPr/>
                    <a:lstStyle/>
                    <a:p>
                      <a:pPr>
                        <a:lnSpc>
                          <a:spcPct val="100000"/>
                        </a:lnSpc>
                      </a:pPr>
                      <a:r>
                        <a:rPr kumimoji="1" lang="ja-JP" altLang="en-US" sz="3600" dirty="0" smtClean="0"/>
                        <a:t>１０：０５～１１：１０</a:t>
                      </a:r>
                      <a:endParaRPr kumimoji="1" lang="ja-JP" altLang="en-US" sz="3600" dirty="0"/>
                    </a:p>
                  </a:txBody>
                  <a:tcPr anchor="ctr"/>
                </a:tc>
              </a:tr>
              <a:tr h="799076">
                <a:tc>
                  <a:txBody>
                    <a:bodyPr/>
                    <a:lstStyle/>
                    <a:p>
                      <a:pPr>
                        <a:lnSpc>
                          <a:spcPct val="100000"/>
                        </a:lnSpc>
                      </a:pPr>
                      <a:r>
                        <a:rPr kumimoji="1" lang="ja-JP" altLang="en-US" sz="3600" dirty="0" smtClean="0"/>
                        <a:t>３校時</a:t>
                      </a:r>
                      <a:endParaRPr kumimoji="1" lang="ja-JP" altLang="en-US" sz="3600" dirty="0"/>
                    </a:p>
                  </a:txBody>
                  <a:tcPr anchor="ctr"/>
                </a:tc>
                <a:tc>
                  <a:txBody>
                    <a:bodyPr/>
                    <a:lstStyle/>
                    <a:p>
                      <a:pPr>
                        <a:lnSpc>
                          <a:spcPct val="100000"/>
                        </a:lnSpc>
                      </a:pPr>
                      <a:r>
                        <a:rPr kumimoji="1" lang="ja-JP" altLang="en-US" sz="3600" dirty="0" smtClean="0"/>
                        <a:t>１１：２０～１２：２５</a:t>
                      </a:r>
                      <a:endParaRPr kumimoji="1" lang="ja-JP" altLang="en-US" sz="3600" dirty="0"/>
                    </a:p>
                  </a:txBody>
                  <a:tcPr anchor="ctr"/>
                </a:tc>
              </a:tr>
              <a:tr h="799076">
                <a:tc>
                  <a:txBody>
                    <a:bodyPr/>
                    <a:lstStyle/>
                    <a:p>
                      <a:pPr>
                        <a:lnSpc>
                          <a:spcPct val="100000"/>
                        </a:lnSpc>
                      </a:pPr>
                      <a:r>
                        <a:rPr kumimoji="1" lang="en-US" altLang="ja-JP" sz="3600" dirty="0" smtClean="0"/>
                        <a:t>(</a:t>
                      </a:r>
                      <a:r>
                        <a:rPr kumimoji="1" lang="ja-JP" altLang="en-US" sz="3600" dirty="0" smtClean="0"/>
                        <a:t>昼休み</a:t>
                      </a:r>
                      <a:r>
                        <a:rPr kumimoji="1" lang="en-US" altLang="ja-JP" sz="3600" dirty="0" smtClean="0"/>
                        <a:t>)</a:t>
                      </a:r>
                      <a:endParaRPr kumimoji="1" lang="ja-JP" altLang="en-US" sz="3600" dirty="0"/>
                    </a:p>
                  </a:txBody>
                  <a:tcPr anchor="ctr"/>
                </a:tc>
                <a:tc>
                  <a:txBody>
                    <a:bodyPr/>
                    <a:lstStyle/>
                    <a:p>
                      <a:pPr>
                        <a:lnSpc>
                          <a:spcPct val="100000"/>
                        </a:lnSpc>
                      </a:pPr>
                      <a:r>
                        <a:rPr kumimoji="1" lang="ja-JP" altLang="en-US" sz="3600" dirty="0" smtClean="0"/>
                        <a:t>１２：２５～１３：１０</a:t>
                      </a:r>
                      <a:endParaRPr kumimoji="1" lang="ja-JP" altLang="en-US" sz="3600" dirty="0"/>
                    </a:p>
                  </a:txBody>
                  <a:tcPr anchor="ctr"/>
                </a:tc>
              </a:tr>
              <a:tr h="799076">
                <a:tc>
                  <a:txBody>
                    <a:bodyPr/>
                    <a:lstStyle/>
                    <a:p>
                      <a:pPr>
                        <a:lnSpc>
                          <a:spcPct val="100000"/>
                        </a:lnSpc>
                      </a:pPr>
                      <a:r>
                        <a:rPr kumimoji="1" lang="ja-JP" altLang="en-US" sz="3600" dirty="0" smtClean="0"/>
                        <a:t>４校時</a:t>
                      </a:r>
                      <a:endParaRPr kumimoji="1" lang="ja-JP" altLang="en-US" sz="3600" dirty="0"/>
                    </a:p>
                  </a:txBody>
                  <a:tcPr anchor="ctr"/>
                </a:tc>
                <a:tc>
                  <a:txBody>
                    <a:bodyPr/>
                    <a:lstStyle/>
                    <a:p>
                      <a:pPr>
                        <a:lnSpc>
                          <a:spcPct val="100000"/>
                        </a:lnSpc>
                      </a:pPr>
                      <a:r>
                        <a:rPr kumimoji="1" lang="ja-JP" altLang="en-US" sz="3600" dirty="0" smtClean="0"/>
                        <a:t>１３：１０～１４：１５</a:t>
                      </a:r>
                      <a:endParaRPr kumimoji="1" lang="ja-JP" altLang="en-US" sz="3600" dirty="0"/>
                    </a:p>
                  </a:txBody>
                  <a:tcPr anchor="ctr"/>
                </a:tc>
              </a:tr>
              <a:tr h="799076">
                <a:tc>
                  <a:txBody>
                    <a:bodyPr/>
                    <a:lstStyle/>
                    <a:p>
                      <a:pPr>
                        <a:lnSpc>
                          <a:spcPct val="100000"/>
                        </a:lnSpc>
                      </a:pPr>
                      <a:r>
                        <a:rPr kumimoji="1" lang="ja-JP" altLang="en-US" sz="3600" dirty="0" smtClean="0"/>
                        <a:t>５校時</a:t>
                      </a:r>
                      <a:endParaRPr kumimoji="1" lang="ja-JP" altLang="en-US" sz="3600" dirty="0"/>
                    </a:p>
                  </a:txBody>
                  <a:tcPr anchor="ctr"/>
                </a:tc>
                <a:tc>
                  <a:txBody>
                    <a:bodyPr/>
                    <a:lstStyle/>
                    <a:p>
                      <a:pPr>
                        <a:lnSpc>
                          <a:spcPct val="100000"/>
                        </a:lnSpc>
                      </a:pPr>
                      <a:r>
                        <a:rPr kumimoji="1" lang="ja-JP" altLang="en-US" sz="3600" dirty="0" smtClean="0"/>
                        <a:t>１４：２５～１５：３０</a:t>
                      </a:r>
                      <a:endParaRPr kumimoji="1" lang="ja-JP" altLang="en-US" sz="3600" dirty="0"/>
                    </a:p>
                  </a:txBody>
                  <a:tcPr anchor="ctr"/>
                </a:tc>
              </a:tr>
            </a:tbl>
          </a:graphicData>
        </a:graphic>
      </p:graphicFrame>
      <p:sp>
        <p:nvSpPr>
          <p:cNvPr id="10" name="テキスト ボックス 9"/>
          <p:cNvSpPr txBox="1"/>
          <p:nvPr/>
        </p:nvSpPr>
        <p:spPr>
          <a:xfrm>
            <a:off x="9667526" y="2673803"/>
            <a:ext cx="4658002" cy="769441"/>
          </a:xfrm>
          <a:prstGeom prst="rect">
            <a:avLst/>
          </a:prstGeom>
          <a:noFill/>
          <a:ln>
            <a:noFill/>
          </a:ln>
        </p:spPr>
        <p:txBody>
          <a:bodyPr wrap="square" rtlCol="0">
            <a:spAutoFit/>
          </a:bodyPr>
          <a:lstStyle/>
          <a:p>
            <a:r>
              <a:rPr kumimoji="1" lang="ja-JP" altLang="en-US" sz="4400" dirty="0" smtClean="0"/>
              <a:t>変更後の時間割</a:t>
            </a:r>
            <a:endParaRPr kumimoji="1" lang="ja-JP" altLang="en-US" sz="4400" dirty="0"/>
          </a:p>
        </p:txBody>
      </p:sp>
      <p:graphicFrame>
        <p:nvGraphicFramePr>
          <p:cNvPr id="11" name="表 10"/>
          <p:cNvGraphicFramePr>
            <a:graphicFrameLocks noGrp="1"/>
          </p:cNvGraphicFramePr>
          <p:nvPr>
            <p:extLst>
              <p:ext uri="{D42A27DB-BD31-4B8C-83A1-F6EECF244321}">
                <p14:modId xmlns:p14="http://schemas.microsoft.com/office/powerpoint/2010/main" val="4149834247"/>
              </p:ext>
            </p:extLst>
          </p:nvPr>
        </p:nvGraphicFramePr>
        <p:xfrm>
          <a:off x="9667526" y="3342053"/>
          <a:ext cx="7248494" cy="6013452"/>
        </p:xfrm>
        <a:graphic>
          <a:graphicData uri="http://schemas.openxmlformats.org/drawingml/2006/table">
            <a:tbl>
              <a:tblPr bandRow="1">
                <a:tableStyleId>{5C22544A-7EE6-4342-B048-85BDC9FD1C3A}</a:tableStyleId>
              </a:tblPr>
              <a:tblGrid>
                <a:gridCol w="1952594"/>
                <a:gridCol w="5295900"/>
              </a:tblGrid>
              <a:tr h="1187268">
                <a:tc>
                  <a:txBody>
                    <a:bodyPr/>
                    <a:lstStyle/>
                    <a:p>
                      <a:r>
                        <a:rPr kumimoji="1" lang="ja-JP" altLang="en-US" sz="3600" dirty="0" smtClean="0"/>
                        <a:t>ＳＨＲ</a:t>
                      </a:r>
                      <a:endParaRPr kumimoji="1" lang="ja-JP" altLang="en-US" sz="3600" dirty="0"/>
                    </a:p>
                  </a:txBody>
                  <a:tcPr anchor="ctr"/>
                </a:tc>
                <a:tc>
                  <a:txBody>
                    <a:bodyPr/>
                    <a:lstStyle/>
                    <a:p>
                      <a:r>
                        <a:rPr kumimoji="1" lang="ja-JP" altLang="en-US" sz="3600" u="none" dirty="0" smtClean="0"/>
                        <a:t>　</a:t>
                      </a:r>
                      <a:r>
                        <a:rPr kumimoji="1" lang="ja-JP" altLang="en-US" sz="3600" b="1" u="none" baseline="0" dirty="0" smtClean="0">
                          <a:solidFill>
                            <a:srgbClr val="FF0000"/>
                          </a:solidFill>
                          <a:uFill>
                            <a:solidFill>
                              <a:schemeClr val="accent1">
                                <a:lumMod val="50000"/>
                              </a:schemeClr>
                            </a:solidFill>
                          </a:uFill>
                        </a:rPr>
                        <a:t>９：００</a:t>
                      </a:r>
                      <a:r>
                        <a:rPr kumimoji="1" lang="ja-JP" altLang="en-US" sz="3600" u="none" dirty="0" smtClean="0"/>
                        <a:t>～　９：２０</a:t>
                      </a:r>
                      <a:endParaRPr kumimoji="1" lang="en-US" altLang="ja-JP" sz="3600" u="none" dirty="0" smtClean="0"/>
                    </a:p>
                    <a:p>
                      <a:pPr algn="ctr"/>
                      <a:r>
                        <a:rPr kumimoji="1" lang="ja-JP" altLang="en-US" sz="3600" u="none" dirty="0" smtClean="0"/>
                        <a:t>（</a:t>
                      </a:r>
                      <a:r>
                        <a:rPr kumimoji="1" lang="ja-JP" altLang="en-US" sz="3600" b="1" u="none" baseline="0" dirty="0" smtClean="0">
                          <a:solidFill>
                            <a:srgbClr val="FF0000"/>
                          </a:solidFill>
                          <a:uFill>
                            <a:solidFill>
                              <a:schemeClr val="accent1">
                                <a:lumMod val="50000"/>
                              </a:schemeClr>
                            </a:solidFill>
                          </a:uFill>
                        </a:rPr>
                        <a:t>２０分間</a:t>
                      </a:r>
                      <a:r>
                        <a:rPr kumimoji="1" lang="ja-JP" altLang="en-US" sz="3600" u="none" dirty="0" smtClean="0"/>
                        <a:t>）</a:t>
                      </a:r>
                      <a:endParaRPr kumimoji="1" lang="ja-JP" altLang="en-US" sz="3600" u="none" dirty="0"/>
                    </a:p>
                  </a:txBody>
                  <a:tcPr anchor="ctr"/>
                </a:tc>
              </a:tr>
              <a:tr h="804122">
                <a:tc>
                  <a:txBody>
                    <a:bodyPr/>
                    <a:lstStyle/>
                    <a:p>
                      <a:r>
                        <a:rPr kumimoji="1" lang="ja-JP" altLang="en-US" sz="3600" dirty="0" smtClean="0"/>
                        <a:t>１校時</a:t>
                      </a:r>
                      <a:endParaRPr kumimoji="1" lang="ja-JP" altLang="en-US" sz="3600" dirty="0"/>
                    </a:p>
                  </a:txBody>
                  <a:tcPr anchor="ctr"/>
                </a:tc>
                <a:tc>
                  <a:txBody>
                    <a:bodyPr/>
                    <a:lstStyle/>
                    <a:p>
                      <a:r>
                        <a:rPr kumimoji="1" lang="ja-JP" altLang="en-US" sz="3600" u="none" dirty="0" smtClean="0"/>
                        <a:t>　</a:t>
                      </a:r>
                      <a:r>
                        <a:rPr kumimoji="1" lang="ja-JP" altLang="en-US" sz="3600" b="0" u="none" baseline="0" dirty="0" smtClean="0">
                          <a:solidFill>
                            <a:srgbClr val="5F5F5F"/>
                          </a:solidFill>
                          <a:uFill>
                            <a:solidFill>
                              <a:schemeClr val="accent1">
                                <a:lumMod val="50000"/>
                              </a:schemeClr>
                            </a:solidFill>
                          </a:uFill>
                        </a:rPr>
                        <a:t>９：２０</a:t>
                      </a:r>
                      <a:r>
                        <a:rPr kumimoji="1" lang="ja-JP" altLang="en-US" sz="3600" u="none" dirty="0" smtClean="0"/>
                        <a:t>～１０：２０</a:t>
                      </a:r>
                      <a:endParaRPr kumimoji="1" lang="ja-JP" altLang="en-US" sz="3600" u="none" dirty="0"/>
                    </a:p>
                  </a:txBody>
                  <a:tcPr anchor="ctr"/>
                </a:tc>
              </a:tr>
              <a:tr h="804122">
                <a:tc>
                  <a:txBody>
                    <a:bodyPr/>
                    <a:lstStyle/>
                    <a:p>
                      <a:r>
                        <a:rPr kumimoji="1" lang="ja-JP" altLang="en-US" sz="3600" dirty="0" smtClean="0"/>
                        <a:t>２校時</a:t>
                      </a:r>
                      <a:endParaRPr kumimoji="1" lang="ja-JP" altLang="en-US" sz="3600" dirty="0"/>
                    </a:p>
                  </a:txBody>
                  <a:tcPr anchor="ctr"/>
                </a:tc>
                <a:tc>
                  <a:txBody>
                    <a:bodyPr/>
                    <a:lstStyle/>
                    <a:p>
                      <a:r>
                        <a:rPr kumimoji="1" lang="ja-JP" altLang="en-US" sz="3600" dirty="0" smtClean="0"/>
                        <a:t>１０：３０～１１：３０</a:t>
                      </a:r>
                      <a:endParaRPr kumimoji="1" lang="ja-JP" altLang="en-US" sz="3600" dirty="0"/>
                    </a:p>
                  </a:txBody>
                  <a:tcPr anchor="ctr"/>
                </a:tc>
              </a:tr>
              <a:tr h="804122">
                <a:tc>
                  <a:txBody>
                    <a:bodyPr/>
                    <a:lstStyle/>
                    <a:p>
                      <a:r>
                        <a:rPr kumimoji="1" lang="ja-JP" altLang="en-US" sz="3600" dirty="0" smtClean="0"/>
                        <a:t>３校時</a:t>
                      </a:r>
                      <a:endParaRPr kumimoji="1" lang="ja-JP" altLang="en-US" sz="3600" dirty="0"/>
                    </a:p>
                  </a:txBody>
                  <a:tcPr anchor="ctr"/>
                </a:tc>
                <a:tc>
                  <a:txBody>
                    <a:bodyPr/>
                    <a:lstStyle/>
                    <a:p>
                      <a:r>
                        <a:rPr kumimoji="1" lang="ja-JP" altLang="en-US" sz="3600" dirty="0" smtClean="0"/>
                        <a:t>１１：４０～１２：４０</a:t>
                      </a:r>
                      <a:endParaRPr kumimoji="1" lang="ja-JP" altLang="en-US" sz="3600" dirty="0"/>
                    </a:p>
                  </a:txBody>
                  <a:tcPr anchor="ctr"/>
                </a:tc>
              </a:tr>
              <a:tr h="804122">
                <a:tc>
                  <a:txBody>
                    <a:bodyPr/>
                    <a:lstStyle/>
                    <a:p>
                      <a:r>
                        <a:rPr kumimoji="1" lang="en-US" altLang="ja-JP" sz="3600" dirty="0" smtClean="0"/>
                        <a:t>(</a:t>
                      </a:r>
                      <a:r>
                        <a:rPr kumimoji="1" lang="ja-JP" altLang="en-US" sz="3600" dirty="0" smtClean="0"/>
                        <a:t>昼休み</a:t>
                      </a:r>
                      <a:r>
                        <a:rPr kumimoji="1" lang="en-US" altLang="ja-JP" sz="3600" dirty="0" smtClean="0"/>
                        <a:t>)</a:t>
                      </a:r>
                      <a:endParaRPr kumimoji="1" lang="ja-JP" altLang="en-US" sz="3600" dirty="0"/>
                    </a:p>
                  </a:txBody>
                  <a:tcPr anchor="ctr"/>
                </a:tc>
                <a:tc>
                  <a:txBody>
                    <a:bodyPr/>
                    <a:lstStyle/>
                    <a:p>
                      <a:r>
                        <a:rPr kumimoji="1" lang="ja-JP" altLang="en-US" sz="3600" dirty="0" smtClean="0"/>
                        <a:t>１２：４０～１３：２５</a:t>
                      </a:r>
                      <a:endParaRPr kumimoji="1" lang="ja-JP" altLang="en-US" sz="3600" dirty="0"/>
                    </a:p>
                  </a:txBody>
                  <a:tcPr anchor="ctr"/>
                </a:tc>
              </a:tr>
              <a:tr h="804122">
                <a:tc>
                  <a:txBody>
                    <a:bodyPr/>
                    <a:lstStyle/>
                    <a:p>
                      <a:r>
                        <a:rPr kumimoji="1" lang="ja-JP" altLang="en-US" sz="3600" dirty="0" smtClean="0"/>
                        <a:t>４校時</a:t>
                      </a:r>
                      <a:endParaRPr kumimoji="1" lang="ja-JP" altLang="en-US" sz="3600" dirty="0"/>
                    </a:p>
                  </a:txBody>
                  <a:tcPr anchor="ctr"/>
                </a:tc>
                <a:tc>
                  <a:txBody>
                    <a:bodyPr/>
                    <a:lstStyle/>
                    <a:p>
                      <a:r>
                        <a:rPr kumimoji="1" lang="ja-JP" altLang="en-US" sz="3600" dirty="0" smtClean="0"/>
                        <a:t>１３：２５～１４：２５</a:t>
                      </a:r>
                      <a:endParaRPr kumimoji="1" lang="ja-JP" altLang="en-US" sz="3600" dirty="0"/>
                    </a:p>
                  </a:txBody>
                  <a:tcPr anchor="ctr"/>
                </a:tc>
              </a:tr>
              <a:tr h="804122">
                <a:tc>
                  <a:txBody>
                    <a:bodyPr/>
                    <a:lstStyle/>
                    <a:p>
                      <a:r>
                        <a:rPr kumimoji="1" lang="ja-JP" altLang="en-US" sz="3600" dirty="0" smtClean="0"/>
                        <a:t>５校時</a:t>
                      </a:r>
                      <a:endParaRPr kumimoji="1" lang="ja-JP" altLang="en-US" sz="3600" dirty="0"/>
                    </a:p>
                  </a:txBody>
                  <a:tcPr anchor="ctr"/>
                </a:tc>
                <a:tc>
                  <a:txBody>
                    <a:bodyPr/>
                    <a:lstStyle/>
                    <a:p>
                      <a:r>
                        <a:rPr kumimoji="1" lang="ja-JP" altLang="en-US" sz="3600" dirty="0" smtClean="0"/>
                        <a:t>１４：３５～１５：３５</a:t>
                      </a:r>
                      <a:endParaRPr kumimoji="1" lang="ja-JP" altLang="en-US" sz="3600" dirty="0"/>
                    </a:p>
                  </a:txBody>
                  <a:tcPr anchor="ctr"/>
                </a:tc>
              </a:tr>
            </a:tbl>
          </a:graphicData>
        </a:graphic>
      </p:graphicFrame>
      <p:sp>
        <p:nvSpPr>
          <p:cNvPr id="8" name="テキスト ボックス 7"/>
          <p:cNvSpPr txBox="1"/>
          <p:nvPr/>
        </p:nvSpPr>
        <p:spPr>
          <a:xfrm>
            <a:off x="4240981" y="9360805"/>
            <a:ext cx="4160069" cy="769441"/>
          </a:xfrm>
          <a:prstGeom prst="rect">
            <a:avLst/>
          </a:prstGeom>
          <a:noFill/>
          <a:ln>
            <a:noFill/>
          </a:ln>
        </p:spPr>
        <p:txBody>
          <a:bodyPr wrap="square" rtlCol="0">
            <a:spAutoFit/>
          </a:bodyPr>
          <a:lstStyle/>
          <a:p>
            <a:pPr algn="r"/>
            <a:r>
              <a:rPr kumimoji="1" lang="ja-JP" altLang="en-US" sz="4400" dirty="0" smtClean="0"/>
              <a:t>（６</a:t>
            </a:r>
            <a:r>
              <a:rPr kumimoji="1" lang="ja-JP" altLang="en-US" sz="4400" dirty="0"/>
              <a:t>５</a:t>
            </a:r>
            <a:r>
              <a:rPr kumimoji="1" lang="ja-JP" altLang="en-US" sz="4400" dirty="0" smtClean="0"/>
              <a:t>分授業）</a:t>
            </a:r>
            <a:endParaRPr kumimoji="1" lang="ja-JP" altLang="en-US" sz="4400" dirty="0"/>
          </a:p>
        </p:txBody>
      </p:sp>
      <p:sp>
        <p:nvSpPr>
          <p:cNvPr id="12" name="テキスト ボックス 11"/>
          <p:cNvSpPr txBox="1"/>
          <p:nvPr/>
        </p:nvSpPr>
        <p:spPr>
          <a:xfrm>
            <a:off x="12316064" y="9360805"/>
            <a:ext cx="4599956" cy="769441"/>
          </a:xfrm>
          <a:prstGeom prst="rect">
            <a:avLst/>
          </a:prstGeom>
          <a:noFill/>
          <a:ln>
            <a:noFill/>
          </a:ln>
        </p:spPr>
        <p:txBody>
          <a:bodyPr wrap="square" rtlCol="0">
            <a:spAutoFit/>
          </a:bodyPr>
          <a:lstStyle/>
          <a:p>
            <a:pPr algn="r"/>
            <a:r>
              <a:rPr kumimoji="1" lang="ja-JP" altLang="en-US" sz="4400" dirty="0" smtClean="0"/>
              <a:t>（</a:t>
            </a:r>
            <a:r>
              <a:rPr kumimoji="1" lang="ja-JP" altLang="en-US" sz="4400" b="1" dirty="0" smtClean="0">
                <a:solidFill>
                  <a:srgbClr val="FF0000"/>
                </a:solidFill>
              </a:rPr>
              <a:t>６</a:t>
            </a:r>
            <a:r>
              <a:rPr kumimoji="1" lang="ja-JP" altLang="en-US" sz="4400" b="1" dirty="0">
                <a:solidFill>
                  <a:srgbClr val="FF0000"/>
                </a:solidFill>
              </a:rPr>
              <a:t>０</a:t>
            </a:r>
            <a:r>
              <a:rPr kumimoji="1" lang="ja-JP" altLang="en-US" sz="4400" b="1" dirty="0" smtClean="0">
                <a:solidFill>
                  <a:srgbClr val="FF0000"/>
                </a:solidFill>
              </a:rPr>
              <a:t>分</a:t>
            </a:r>
            <a:r>
              <a:rPr kumimoji="1" lang="ja-JP" altLang="en-US" sz="4400" b="1" dirty="0">
                <a:solidFill>
                  <a:srgbClr val="FF0000"/>
                </a:solidFill>
              </a:rPr>
              <a:t>授業</a:t>
            </a:r>
            <a:r>
              <a:rPr kumimoji="1" lang="ja-JP" altLang="en-US" sz="4400" dirty="0" smtClean="0"/>
              <a:t>）</a:t>
            </a:r>
            <a:endParaRPr kumimoji="1" lang="ja-JP" altLang="en-US" sz="4400" dirty="0"/>
          </a:p>
        </p:txBody>
      </p:sp>
      <p:sp>
        <p:nvSpPr>
          <p:cNvPr id="7" name="スライド番号プレースホルダー 6"/>
          <p:cNvSpPr>
            <a:spLocks noGrp="1"/>
          </p:cNvSpPr>
          <p:nvPr>
            <p:ph type="sldNum" sz="quarter" idx="10"/>
          </p:nvPr>
        </p:nvSpPr>
        <p:spPr/>
        <p:txBody>
          <a:bodyPr/>
          <a:lstStyle/>
          <a:p>
            <a:pPr algn="r"/>
            <a:fld id="{D28C7C6D-0F52-4FBA-8358-35C6083C2133}" type="slidenum">
              <a:rPr kumimoji="1" lang="ja-JP" altLang="en-US" sz="3600" smtClean="0"/>
              <a:pPr algn="r"/>
              <a:t>5</a:t>
            </a:fld>
            <a:endParaRPr kumimoji="1" lang="ja-JP" altLang="en-US" sz="3600" dirty="0"/>
          </a:p>
        </p:txBody>
      </p:sp>
      <p:sp>
        <p:nvSpPr>
          <p:cNvPr id="13" name="テキスト ボックス 12"/>
          <p:cNvSpPr txBox="1"/>
          <p:nvPr/>
        </p:nvSpPr>
        <p:spPr>
          <a:xfrm>
            <a:off x="289775" y="309717"/>
            <a:ext cx="16420148" cy="461665"/>
          </a:xfrm>
          <a:prstGeom prst="rect">
            <a:avLst/>
          </a:prstGeom>
          <a:noFill/>
        </p:spPr>
        <p:txBody>
          <a:bodyPr wrap="square" rtlCol="0">
            <a:spAutoFit/>
          </a:bodyPr>
          <a:lstStyle/>
          <a:p>
            <a:r>
              <a:rPr lang="ja-JP" altLang="en-US" sz="2400" b="1" dirty="0" smtClean="0">
                <a:solidFill>
                  <a:schemeClr val="accent1"/>
                </a:solidFill>
                <a:latin typeface="メイリオ" panose="020B0604030504040204" pitchFamily="50" charset="-128"/>
              </a:rPr>
              <a:t>１　新型コロナウイルス感染症対策と学びの保障の現状</a:t>
            </a:r>
            <a:r>
              <a:rPr lang="ja-JP" altLang="en-US" sz="2400" b="1" dirty="0">
                <a:solidFill>
                  <a:schemeClr val="accent1"/>
                </a:solidFill>
                <a:latin typeface="メイリオ" panose="020B0604030504040204" pitchFamily="50" charset="-128"/>
              </a:rPr>
              <a:t>　　⑴　基本的な感染症対策の</a:t>
            </a:r>
            <a:r>
              <a:rPr lang="ja-JP" altLang="en-US" sz="2400" b="1" dirty="0" smtClean="0">
                <a:solidFill>
                  <a:schemeClr val="accent1"/>
                </a:solidFill>
                <a:latin typeface="メイリオ" panose="020B0604030504040204" pitchFamily="50" charset="-128"/>
              </a:rPr>
              <a:t>徹底</a:t>
            </a:r>
            <a:endParaRPr lang="ja-JP" altLang="en-US" sz="2400" b="1" dirty="0">
              <a:solidFill>
                <a:schemeClr val="accent1"/>
              </a:solidFill>
              <a:latin typeface="メイリオ" panose="020B0604030504040204" pitchFamily="50" charset="-128"/>
            </a:endParaRPr>
          </a:p>
        </p:txBody>
      </p:sp>
      <p:sp>
        <p:nvSpPr>
          <p:cNvPr id="14" name="右矢印 13"/>
          <p:cNvSpPr/>
          <p:nvPr/>
        </p:nvSpPr>
        <p:spPr>
          <a:xfrm>
            <a:off x="8642555" y="5722374"/>
            <a:ext cx="811161" cy="1120878"/>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268972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4"/>
          <p:cNvSpPr txBox="1">
            <a:spLocks/>
          </p:cNvSpPr>
          <p:nvPr/>
        </p:nvSpPr>
        <p:spPr>
          <a:xfrm>
            <a:off x="1277916" y="1094534"/>
            <a:ext cx="15762525" cy="1312243"/>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buNone/>
            </a:pPr>
            <a:r>
              <a:rPr lang="ja-JP" altLang="en-US" sz="4800" b="1" dirty="0">
                <a:latin typeface="+mn-ea"/>
              </a:rPr>
              <a:t>◆日常的</a:t>
            </a:r>
            <a:r>
              <a:rPr lang="ja-JP" altLang="en-US" sz="4800" b="1" dirty="0" smtClean="0">
                <a:latin typeface="+mn-ea"/>
              </a:rPr>
              <a:t>な取組　　</a:t>
            </a:r>
            <a:r>
              <a:rPr lang="ja-JP" altLang="en-US" sz="4800" b="1" dirty="0" smtClean="0">
                <a:solidFill>
                  <a:srgbClr val="FF0000"/>
                </a:solidFill>
                <a:latin typeface="+mn-ea"/>
              </a:rPr>
              <a:t>②健康観察の徹底</a:t>
            </a:r>
            <a:endParaRPr lang="en-US" altLang="ja-JP" sz="4800" b="1" dirty="0" smtClean="0">
              <a:solidFill>
                <a:srgbClr val="FF0000"/>
              </a:solidFill>
              <a:latin typeface="+mn-ea"/>
            </a:endParaRPr>
          </a:p>
          <a:p>
            <a:pPr>
              <a:spcBef>
                <a:spcPts val="600"/>
              </a:spcBef>
              <a:buFont typeface="Wingdings" panose="05000000000000000000" pitchFamily="2" charset="2"/>
              <a:buChar char="Ø"/>
            </a:pPr>
            <a:r>
              <a:rPr lang="ja-JP" altLang="en-US" sz="4800" b="1" dirty="0" smtClean="0">
                <a:solidFill>
                  <a:schemeClr val="accent5">
                    <a:lumMod val="50000"/>
                  </a:schemeClr>
                </a:solidFill>
                <a:latin typeface="+mn-ea"/>
              </a:rPr>
              <a:t>　朝のホームルームの担任による健康観察</a:t>
            </a:r>
            <a:endParaRPr lang="en-US" altLang="ja-JP" sz="4800" b="1" dirty="0" smtClean="0">
              <a:solidFill>
                <a:schemeClr val="accent5">
                  <a:lumMod val="50000"/>
                </a:schemeClr>
              </a:solidFill>
              <a:latin typeface="+mn-ea"/>
            </a:endParaRPr>
          </a:p>
        </p:txBody>
      </p:sp>
      <p:sp>
        <p:nvSpPr>
          <p:cNvPr id="5" name="スライド番号プレースホルダー 4"/>
          <p:cNvSpPr>
            <a:spLocks noGrp="1"/>
          </p:cNvSpPr>
          <p:nvPr>
            <p:ph type="sldNum" sz="quarter" idx="10"/>
          </p:nvPr>
        </p:nvSpPr>
        <p:spPr/>
        <p:txBody>
          <a:bodyPr/>
          <a:lstStyle/>
          <a:p>
            <a:pPr algn="r"/>
            <a:fld id="{D28C7C6D-0F52-4FBA-8358-35C6083C2133}" type="slidenum">
              <a:rPr kumimoji="1" lang="ja-JP" altLang="en-US" sz="3600" smtClean="0"/>
              <a:pPr algn="r"/>
              <a:t>6</a:t>
            </a:fld>
            <a:endParaRPr kumimoji="1" lang="ja-JP" altLang="en-US" sz="3600" dirty="0"/>
          </a:p>
        </p:txBody>
      </p:sp>
      <p:sp>
        <p:nvSpPr>
          <p:cNvPr id="8" name="テキスト ボックス 7"/>
          <p:cNvSpPr txBox="1"/>
          <p:nvPr/>
        </p:nvSpPr>
        <p:spPr>
          <a:xfrm>
            <a:off x="289775" y="309717"/>
            <a:ext cx="16420148" cy="461665"/>
          </a:xfrm>
          <a:prstGeom prst="rect">
            <a:avLst/>
          </a:prstGeom>
          <a:noFill/>
        </p:spPr>
        <p:txBody>
          <a:bodyPr wrap="square" rtlCol="0">
            <a:spAutoFit/>
          </a:bodyPr>
          <a:lstStyle/>
          <a:p>
            <a:r>
              <a:rPr lang="ja-JP" altLang="en-US" sz="2400" b="1" dirty="0" smtClean="0">
                <a:solidFill>
                  <a:schemeClr val="accent1"/>
                </a:solidFill>
                <a:latin typeface="メイリオ" panose="020B0604030504040204" pitchFamily="50" charset="-128"/>
              </a:rPr>
              <a:t>１　新型コロナウイルス感染症対策と学びの保障の現状</a:t>
            </a:r>
            <a:r>
              <a:rPr lang="ja-JP" altLang="en-US" sz="2400" b="1" dirty="0">
                <a:solidFill>
                  <a:schemeClr val="accent1"/>
                </a:solidFill>
                <a:latin typeface="メイリオ" panose="020B0604030504040204" pitchFamily="50" charset="-128"/>
              </a:rPr>
              <a:t>　　⑴　基本的な感染症対策の</a:t>
            </a:r>
            <a:r>
              <a:rPr lang="ja-JP" altLang="en-US" sz="2400" b="1" dirty="0" smtClean="0">
                <a:solidFill>
                  <a:schemeClr val="accent1"/>
                </a:solidFill>
                <a:latin typeface="メイリオ" panose="020B0604030504040204" pitchFamily="50" charset="-128"/>
              </a:rPr>
              <a:t>徹底</a:t>
            </a:r>
            <a:endParaRPr lang="ja-JP" altLang="en-US" sz="2400" b="1" dirty="0">
              <a:solidFill>
                <a:schemeClr val="accent1"/>
              </a:solidFill>
              <a:latin typeface="メイリオ"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5598" y="2510709"/>
            <a:ext cx="10614082" cy="7660432"/>
          </a:xfrm>
          <a:prstGeom prst="rect">
            <a:avLst/>
          </a:prstGeom>
        </p:spPr>
      </p:pic>
    </p:spTree>
    <p:extLst>
      <p:ext uri="{BB962C8B-B14F-4D97-AF65-F5344CB8AC3E}">
        <p14:creationId xmlns:p14="http://schemas.microsoft.com/office/powerpoint/2010/main" val="2511122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4"/>
          <p:cNvSpPr txBox="1">
            <a:spLocks/>
          </p:cNvSpPr>
          <p:nvPr/>
        </p:nvSpPr>
        <p:spPr>
          <a:xfrm>
            <a:off x="1351659" y="934569"/>
            <a:ext cx="17590852" cy="1312243"/>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buNone/>
            </a:pPr>
            <a:r>
              <a:rPr lang="ja-JP" altLang="en-US" sz="4800" b="1" dirty="0">
                <a:latin typeface="+mn-ea"/>
              </a:rPr>
              <a:t>◆日常的</a:t>
            </a:r>
            <a:r>
              <a:rPr lang="ja-JP" altLang="en-US" sz="4800" b="1" dirty="0" smtClean="0">
                <a:latin typeface="+mn-ea"/>
              </a:rPr>
              <a:t>な取組　　</a:t>
            </a:r>
            <a:r>
              <a:rPr lang="ja-JP" altLang="en-US" sz="4800" b="1" dirty="0" smtClean="0">
                <a:solidFill>
                  <a:srgbClr val="FF0000"/>
                </a:solidFill>
                <a:latin typeface="+mn-ea"/>
              </a:rPr>
              <a:t>③消毒の徹底</a:t>
            </a:r>
            <a:endParaRPr lang="en-US" altLang="ja-JP" sz="4800" b="1" dirty="0" smtClean="0">
              <a:solidFill>
                <a:srgbClr val="FF0000"/>
              </a:solidFill>
              <a:latin typeface="+mn-ea"/>
            </a:endParaRPr>
          </a:p>
          <a:p>
            <a:pPr>
              <a:lnSpc>
                <a:spcPct val="100000"/>
              </a:lnSpc>
              <a:spcBef>
                <a:spcPts val="0"/>
              </a:spcBef>
              <a:buFont typeface="Wingdings" panose="05000000000000000000" pitchFamily="2" charset="2"/>
              <a:buChar char="Ø"/>
            </a:pPr>
            <a:r>
              <a:rPr lang="ja-JP" altLang="en-US" sz="4800" b="1" dirty="0">
                <a:solidFill>
                  <a:schemeClr val="accent5">
                    <a:lumMod val="50000"/>
                  </a:schemeClr>
                </a:solidFill>
                <a:latin typeface="+mn-ea"/>
              </a:rPr>
              <a:t>　生徒</a:t>
            </a:r>
            <a:r>
              <a:rPr lang="ja-JP" altLang="en-US" sz="4800" b="1" dirty="0" smtClean="0">
                <a:solidFill>
                  <a:schemeClr val="accent5">
                    <a:lumMod val="50000"/>
                  </a:schemeClr>
                </a:solidFill>
                <a:latin typeface="+mn-ea"/>
              </a:rPr>
              <a:t>が、自分の使う机と椅子</a:t>
            </a:r>
            <a:r>
              <a:rPr lang="ja-JP" altLang="en-US" sz="4800" b="1" dirty="0">
                <a:solidFill>
                  <a:schemeClr val="accent5">
                    <a:lumMod val="50000"/>
                  </a:schemeClr>
                </a:solidFill>
                <a:latin typeface="+mn-ea"/>
              </a:rPr>
              <a:t>を</a:t>
            </a:r>
            <a:r>
              <a:rPr lang="ja-JP" altLang="en-US" sz="4800" b="1" dirty="0" smtClean="0">
                <a:solidFill>
                  <a:schemeClr val="accent5">
                    <a:lumMod val="50000"/>
                  </a:schemeClr>
                </a:solidFill>
                <a:latin typeface="+mn-ea"/>
              </a:rPr>
              <a:t>消毒（朝のホームルーム）</a:t>
            </a:r>
            <a:endParaRPr lang="en-US" altLang="ja-JP" sz="4800" b="1" dirty="0" smtClean="0">
              <a:solidFill>
                <a:schemeClr val="accent5">
                  <a:lumMod val="50000"/>
                </a:schemeClr>
              </a:solidFill>
              <a:latin typeface="+mn-ea"/>
            </a:endParaRPr>
          </a:p>
        </p:txBody>
      </p:sp>
      <p:sp>
        <p:nvSpPr>
          <p:cNvPr id="5" name="スライド番号プレースホルダー 4"/>
          <p:cNvSpPr>
            <a:spLocks noGrp="1"/>
          </p:cNvSpPr>
          <p:nvPr>
            <p:ph type="sldNum" sz="quarter" idx="10"/>
          </p:nvPr>
        </p:nvSpPr>
        <p:spPr/>
        <p:txBody>
          <a:bodyPr/>
          <a:lstStyle/>
          <a:p>
            <a:pPr algn="r"/>
            <a:fld id="{D28C7C6D-0F52-4FBA-8358-35C6083C2133}" type="slidenum">
              <a:rPr kumimoji="1" lang="ja-JP" altLang="en-US" sz="3600" smtClean="0"/>
              <a:pPr algn="r"/>
              <a:t>7</a:t>
            </a:fld>
            <a:endParaRPr kumimoji="1" lang="ja-JP" altLang="en-US" sz="3600" dirty="0"/>
          </a:p>
        </p:txBody>
      </p:sp>
      <p:sp>
        <p:nvSpPr>
          <p:cNvPr id="10" name="テキスト ボックス 9"/>
          <p:cNvSpPr txBox="1"/>
          <p:nvPr/>
        </p:nvSpPr>
        <p:spPr>
          <a:xfrm>
            <a:off x="289775" y="309717"/>
            <a:ext cx="16420148" cy="461665"/>
          </a:xfrm>
          <a:prstGeom prst="rect">
            <a:avLst/>
          </a:prstGeom>
          <a:noFill/>
        </p:spPr>
        <p:txBody>
          <a:bodyPr wrap="square" rtlCol="0">
            <a:spAutoFit/>
          </a:bodyPr>
          <a:lstStyle/>
          <a:p>
            <a:r>
              <a:rPr lang="ja-JP" altLang="en-US" sz="2400" b="1" dirty="0" smtClean="0">
                <a:solidFill>
                  <a:schemeClr val="accent1"/>
                </a:solidFill>
                <a:latin typeface="メイリオ" panose="020B0604030504040204" pitchFamily="50" charset="-128"/>
              </a:rPr>
              <a:t>１　新型コロナウイルス感染症対策と学びの保障の現状</a:t>
            </a:r>
            <a:r>
              <a:rPr lang="ja-JP" altLang="en-US" sz="2400" b="1" dirty="0">
                <a:solidFill>
                  <a:schemeClr val="accent1"/>
                </a:solidFill>
                <a:latin typeface="メイリオ" panose="020B0604030504040204" pitchFamily="50" charset="-128"/>
              </a:rPr>
              <a:t>　　⑴　基本的な感染症対策の</a:t>
            </a:r>
            <a:r>
              <a:rPr lang="ja-JP" altLang="en-US" sz="2400" b="1" dirty="0" smtClean="0">
                <a:solidFill>
                  <a:schemeClr val="accent1"/>
                </a:solidFill>
                <a:latin typeface="メイリオ" panose="020B0604030504040204" pitchFamily="50" charset="-128"/>
              </a:rPr>
              <a:t>徹底</a:t>
            </a:r>
            <a:endParaRPr lang="ja-JP" altLang="en-US" sz="2400" b="1" dirty="0">
              <a:solidFill>
                <a:schemeClr val="accent1"/>
              </a:solidFill>
              <a:latin typeface="メイリオ" panose="020B0604030504040204" pitchFamily="50" charset="-128"/>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61" y="2551471"/>
            <a:ext cx="7203812" cy="7203812"/>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1378" y="2551471"/>
            <a:ext cx="9342857" cy="7187620"/>
          </a:xfrm>
          <a:prstGeom prst="rect">
            <a:avLst/>
          </a:prstGeom>
        </p:spPr>
      </p:pic>
    </p:spTree>
    <p:extLst>
      <p:ext uri="{BB962C8B-B14F-4D97-AF65-F5344CB8AC3E}">
        <p14:creationId xmlns:p14="http://schemas.microsoft.com/office/powerpoint/2010/main" val="1993085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4"/>
          <p:cNvSpPr txBox="1">
            <a:spLocks/>
          </p:cNvSpPr>
          <p:nvPr/>
        </p:nvSpPr>
        <p:spPr>
          <a:xfrm>
            <a:off x="1263168" y="948358"/>
            <a:ext cx="16339032" cy="1312243"/>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lnSpc>
                <a:spcPct val="100000"/>
              </a:lnSpc>
              <a:buNone/>
            </a:pPr>
            <a:r>
              <a:rPr lang="ja-JP" altLang="en-US" sz="4800" b="1" dirty="0">
                <a:latin typeface="+mn-ea"/>
              </a:rPr>
              <a:t>◆日常的</a:t>
            </a:r>
            <a:r>
              <a:rPr lang="ja-JP" altLang="en-US" sz="4800" b="1" dirty="0" smtClean="0">
                <a:latin typeface="+mn-ea"/>
              </a:rPr>
              <a:t>な取組　　</a:t>
            </a:r>
            <a:r>
              <a:rPr lang="ja-JP" altLang="en-US" sz="4800" b="1" dirty="0" smtClean="0">
                <a:solidFill>
                  <a:srgbClr val="FF0000"/>
                </a:solidFill>
                <a:latin typeface="+mn-ea"/>
              </a:rPr>
              <a:t>③消毒の徹底</a:t>
            </a:r>
            <a:endParaRPr lang="en-US" altLang="ja-JP" sz="4800" b="1" dirty="0" smtClean="0">
              <a:solidFill>
                <a:srgbClr val="FF0000"/>
              </a:solidFill>
              <a:latin typeface="+mn-ea"/>
            </a:endParaRPr>
          </a:p>
          <a:p>
            <a:pPr>
              <a:lnSpc>
                <a:spcPct val="100000"/>
              </a:lnSpc>
              <a:spcBef>
                <a:spcPts val="600"/>
              </a:spcBef>
              <a:buFont typeface="Wingdings" panose="05000000000000000000" pitchFamily="2" charset="2"/>
              <a:buChar char="Ø"/>
            </a:pPr>
            <a:r>
              <a:rPr lang="ja-JP" altLang="en-US" sz="4800" b="1" dirty="0">
                <a:solidFill>
                  <a:schemeClr val="accent5">
                    <a:lumMod val="50000"/>
                  </a:schemeClr>
                </a:solidFill>
                <a:latin typeface="+mn-ea"/>
              </a:rPr>
              <a:t>　</a:t>
            </a:r>
            <a:r>
              <a:rPr lang="ja-JP" altLang="en-US" sz="4800" b="1" dirty="0" smtClean="0">
                <a:solidFill>
                  <a:schemeClr val="accent5">
                    <a:lumMod val="50000"/>
                  </a:schemeClr>
                </a:solidFill>
                <a:latin typeface="+mn-ea"/>
              </a:rPr>
              <a:t>担任が</a:t>
            </a:r>
            <a:r>
              <a:rPr lang="ja-JP" altLang="en-US" sz="4800" b="1" dirty="0">
                <a:solidFill>
                  <a:schemeClr val="accent5">
                    <a:lumMod val="50000"/>
                  </a:schemeClr>
                </a:solidFill>
                <a:latin typeface="+mn-ea"/>
              </a:rPr>
              <a:t>、教室</a:t>
            </a:r>
            <a:r>
              <a:rPr lang="ja-JP" altLang="en-US" sz="4800" b="1" dirty="0" smtClean="0">
                <a:solidFill>
                  <a:schemeClr val="accent5">
                    <a:lumMod val="50000"/>
                  </a:schemeClr>
                </a:solidFill>
                <a:latin typeface="+mn-ea"/>
              </a:rPr>
              <a:t>の共用部分を消毒（朝のホームルーム）</a:t>
            </a:r>
            <a:endParaRPr lang="en-US" altLang="ja-JP" sz="4800" b="1" dirty="0" smtClean="0">
              <a:solidFill>
                <a:schemeClr val="accent5">
                  <a:lumMod val="50000"/>
                </a:schemeClr>
              </a:solidFill>
              <a:latin typeface="+mn-ea"/>
            </a:endParaRPr>
          </a:p>
        </p:txBody>
      </p:sp>
      <p:sp>
        <p:nvSpPr>
          <p:cNvPr id="2" name="テキスト ボックス 1"/>
          <p:cNvSpPr txBox="1"/>
          <p:nvPr/>
        </p:nvSpPr>
        <p:spPr>
          <a:xfrm>
            <a:off x="1853514" y="8377881"/>
            <a:ext cx="2262158" cy="369332"/>
          </a:xfrm>
          <a:prstGeom prst="rect">
            <a:avLst/>
          </a:prstGeom>
          <a:noFill/>
        </p:spPr>
        <p:txBody>
          <a:bodyPr wrap="none" rtlCol="0">
            <a:spAutoFit/>
          </a:bodyPr>
          <a:lstStyle/>
          <a:p>
            <a:r>
              <a:rPr lang="ja-JP" altLang="en-US" b="1" dirty="0">
                <a:solidFill>
                  <a:schemeClr val="accent5">
                    <a:lumMod val="50000"/>
                  </a:schemeClr>
                </a:solidFill>
                <a:latin typeface="+mn-ea"/>
              </a:rPr>
              <a:t>ドアや電気スイッチ</a:t>
            </a:r>
            <a:endParaRPr kumimoji="1" lang="ja-JP" altLang="en-US" dirty="0"/>
          </a:p>
        </p:txBody>
      </p:sp>
      <p:pic>
        <p:nvPicPr>
          <p:cNvPr id="7" name="図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93913" y="2473683"/>
            <a:ext cx="7788756" cy="7052153"/>
          </a:xfrm>
          <a:prstGeom prst="rect">
            <a:avLst/>
          </a:prstGeom>
        </p:spPr>
      </p:pic>
      <p:pic>
        <p:nvPicPr>
          <p:cNvPr id="10" name="図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32293" y="2473683"/>
            <a:ext cx="7115426" cy="7052153"/>
          </a:xfrm>
          <a:prstGeom prst="rect">
            <a:avLst/>
          </a:prstGeom>
        </p:spPr>
      </p:pic>
      <p:sp>
        <p:nvSpPr>
          <p:cNvPr id="4" name="テキスト ボックス 3"/>
          <p:cNvSpPr txBox="1"/>
          <p:nvPr/>
        </p:nvSpPr>
        <p:spPr>
          <a:xfrm>
            <a:off x="6154528" y="2649047"/>
            <a:ext cx="2339102" cy="523220"/>
          </a:xfrm>
          <a:prstGeom prst="rect">
            <a:avLst/>
          </a:prstGeom>
          <a:solidFill>
            <a:srgbClr val="FFFFFF"/>
          </a:solidFill>
        </p:spPr>
        <p:txBody>
          <a:bodyPr wrap="none" rtlCol="0">
            <a:spAutoFit/>
          </a:bodyPr>
          <a:lstStyle/>
          <a:p>
            <a:r>
              <a:rPr kumimoji="1" lang="ja-JP" altLang="en-US" sz="2800" dirty="0" smtClean="0"/>
              <a:t>照明スイッチ</a:t>
            </a:r>
            <a:endParaRPr kumimoji="1" lang="ja-JP" altLang="en-US" sz="2800" dirty="0"/>
          </a:p>
        </p:txBody>
      </p:sp>
      <p:sp>
        <p:nvSpPr>
          <p:cNvPr id="12" name="テキスト ボックス 11"/>
          <p:cNvSpPr txBox="1"/>
          <p:nvPr/>
        </p:nvSpPr>
        <p:spPr>
          <a:xfrm>
            <a:off x="14667371" y="2621121"/>
            <a:ext cx="2339102" cy="523220"/>
          </a:xfrm>
          <a:prstGeom prst="rect">
            <a:avLst/>
          </a:prstGeom>
          <a:solidFill>
            <a:srgbClr val="FFFFFF"/>
          </a:solidFill>
        </p:spPr>
        <p:txBody>
          <a:bodyPr wrap="none" rtlCol="0">
            <a:spAutoFit/>
          </a:bodyPr>
          <a:lstStyle/>
          <a:p>
            <a:r>
              <a:rPr kumimoji="1" lang="ja-JP" altLang="en-US" sz="2800" dirty="0" smtClean="0"/>
              <a:t>ドアの</a:t>
            </a:r>
            <a:r>
              <a:rPr kumimoji="1" lang="ja-JP" altLang="en-US" sz="2800" dirty="0"/>
              <a:t>取</a:t>
            </a:r>
            <a:r>
              <a:rPr kumimoji="1" lang="ja-JP" altLang="en-US" sz="2800" dirty="0" err="1"/>
              <a:t>っ</a:t>
            </a:r>
            <a:r>
              <a:rPr kumimoji="1" lang="ja-JP" altLang="en-US" sz="2800" dirty="0" smtClean="0"/>
              <a:t>手</a:t>
            </a:r>
            <a:endParaRPr kumimoji="1" lang="ja-JP" altLang="en-US" sz="2800" dirty="0"/>
          </a:p>
        </p:txBody>
      </p:sp>
      <p:sp>
        <p:nvSpPr>
          <p:cNvPr id="8" name="スライド番号プレースホルダー 7"/>
          <p:cNvSpPr>
            <a:spLocks noGrp="1"/>
          </p:cNvSpPr>
          <p:nvPr>
            <p:ph type="sldNum" sz="quarter" idx="10"/>
          </p:nvPr>
        </p:nvSpPr>
        <p:spPr/>
        <p:txBody>
          <a:bodyPr/>
          <a:lstStyle/>
          <a:p>
            <a:pPr algn="r"/>
            <a:fld id="{D28C7C6D-0F52-4FBA-8358-35C6083C2133}" type="slidenum">
              <a:rPr kumimoji="1" lang="ja-JP" altLang="en-US" sz="3600" smtClean="0"/>
              <a:pPr algn="r"/>
              <a:t>8</a:t>
            </a:fld>
            <a:endParaRPr kumimoji="1" lang="ja-JP" altLang="en-US" sz="3600" dirty="0"/>
          </a:p>
        </p:txBody>
      </p:sp>
      <p:sp>
        <p:nvSpPr>
          <p:cNvPr id="13" name="テキスト ボックス 12"/>
          <p:cNvSpPr txBox="1"/>
          <p:nvPr/>
        </p:nvSpPr>
        <p:spPr>
          <a:xfrm>
            <a:off x="289775" y="309717"/>
            <a:ext cx="16420148" cy="461665"/>
          </a:xfrm>
          <a:prstGeom prst="rect">
            <a:avLst/>
          </a:prstGeom>
          <a:noFill/>
        </p:spPr>
        <p:txBody>
          <a:bodyPr wrap="square" rtlCol="0">
            <a:spAutoFit/>
          </a:bodyPr>
          <a:lstStyle/>
          <a:p>
            <a:r>
              <a:rPr lang="ja-JP" altLang="en-US" sz="2400" b="1" dirty="0" smtClean="0">
                <a:solidFill>
                  <a:schemeClr val="accent1"/>
                </a:solidFill>
                <a:latin typeface="メイリオ" panose="020B0604030504040204" pitchFamily="50" charset="-128"/>
              </a:rPr>
              <a:t>１　新型コロナウイルス感染症対策と学びの保障の現状</a:t>
            </a:r>
            <a:r>
              <a:rPr lang="ja-JP" altLang="en-US" sz="2400" b="1" dirty="0">
                <a:solidFill>
                  <a:schemeClr val="accent1"/>
                </a:solidFill>
                <a:latin typeface="メイリオ" panose="020B0604030504040204" pitchFamily="50" charset="-128"/>
              </a:rPr>
              <a:t>　　⑴　基本的な感染症対策の</a:t>
            </a:r>
            <a:r>
              <a:rPr lang="ja-JP" altLang="en-US" sz="2400" b="1" dirty="0" smtClean="0">
                <a:solidFill>
                  <a:schemeClr val="accent1"/>
                </a:solidFill>
                <a:latin typeface="メイリオ" panose="020B0604030504040204" pitchFamily="50" charset="-128"/>
              </a:rPr>
              <a:t>徹底</a:t>
            </a:r>
            <a:endParaRPr lang="ja-JP" altLang="en-US" sz="2400" b="1" dirty="0">
              <a:solidFill>
                <a:schemeClr val="accent1"/>
              </a:solidFill>
              <a:latin typeface="メイリオ" panose="020B0604030504040204" pitchFamily="50" charset="-128"/>
            </a:endParaRPr>
          </a:p>
        </p:txBody>
      </p:sp>
    </p:spTree>
    <p:extLst>
      <p:ext uri="{BB962C8B-B14F-4D97-AF65-F5344CB8AC3E}">
        <p14:creationId xmlns:p14="http://schemas.microsoft.com/office/powerpoint/2010/main" val="2997854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2486" y="2628900"/>
            <a:ext cx="9535675" cy="7230678"/>
          </a:xfrm>
          <a:prstGeom prst="rect">
            <a:avLst/>
          </a:prstGeom>
          <a:solidFill>
            <a:srgbClr val="FFFFFF">
              <a:shade val="85000"/>
            </a:srgbClr>
          </a:solidFill>
          <a:ln w="88900" cap="sq">
            <a:noFill/>
            <a:miter lim="800000"/>
          </a:ln>
          <a:effectLst/>
        </p:spPr>
      </p:pic>
      <p:sp>
        <p:nvSpPr>
          <p:cNvPr id="9" name="テキスト プレースホルダー 4"/>
          <p:cNvSpPr txBox="1">
            <a:spLocks/>
          </p:cNvSpPr>
          <p:nvPr/>
        </p:nvSpPr>
        <p:spPr>
          <a:xfrm>
            <a:off x="1277916" y="1054591"/>
            <a:ext cx="17590852" cy="1312243"/>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lnSpc>
                <a:spcPct val="100000"/>
              </a:lnSpc>
              <a:buNone/>
            </a:pPr>
            <a:r>
              <a:rPr lang="ja-JP" altLang="en-US" sz="4800" b="1" dirty="0">
                <a:latin typeface="+mn-ea"/>
              </a:rPr>
              <a:t>◆学校</a:t>
            </a:r>
            <a:r>
              <a:rPr lang="ja-JP" altLang="en-US" sz="4800" b="1" dirty="0" smtClean="0">
                <a:latin typeface="+mn-ea"/>
              </a:rPr>
              <a:t>行事等　</a:t>
            </a:r>
            <a:r>
              <a:rPr lang="ja-JP" altLang="en-US" sz="4800" b="1" dirty="0" smtClean="0">
                <a:solidFill>
                  <a:srgbClr val="FF0000"/>
                </a:solidFill>
                <a:latin typeface="+mn-ea"/>
              </a:rPr>
              <a:t>①入学式</a:t>
            </a:r>
            <a:r>
              <a:rPr lang="ja-JP" altLang="en-US" sz="4800" b="1" dirty="0" smtClean="0">
                <a:latin typeface="+mn-ea"/>
              </a:rPr>
              <a:t>　　</a:t>
            </a:r>
            <a:r>
              <a:rPr lang="ja-JP" altLang="en-US" sz="3600" b="1" dirty="0" smtClean="0">
                <a:solidFill>
                  <a:srgbClr val="002060"/>
                </a:solidFill>
                <a:latin typeface="+mn-ea"/>
              </a:rPr>
              <a:t>令和３年４月６日（火）</a:t>
            </a:r>
            <a:endParaRPr lang="en-US" altLang="ja-JP" sz="3600" b="1" dirty="0" smtClean="0">
              <a:solidFill>
                <a:srgbClr val="002060"/>
              </a:solidFill>
              <a:latin typeface="+mn-ea"/>
            </a:endParaRPr>
          </a:p>
          <a:p>
            <a:pPr>
              <a:lnSpc>
                <a:spcPct val="100000"/>
              </a:lnSpc>
              <a:spcBef>
                <a:spcPts val="600"/>
              </a:spcBef>
              <a:buFont typeface="Wingdings" panose="05000000000000000000" pitchFamily="2" charset="2"/>
              <a:buChar char="Ø"/>
            </a:pPr>
            <a:r>
              <a:rPr lang="ja-JP" altLang="en-US" sz="4800" b="1" dirty="0">
                <a:solidFill>
                  <a:schemeClr val="accent5">
                    <a:lumMod val="50000"/>
                  </a:schemeClr>
                </a:solidFill>
                <a:latin typeface="+mn-ea"/>
              </a:rPr>
              <a:t>　</a:t>
            </a:r>
            <a:r>
              <a:rPr lang="ja-JP" altLang="en-US" sz="4800" b="1" dirty="0" smtClean="0">
                <a:solidFill>
                  <a:schemeClr val="accent5">
                    <a:lumMod val="50000"/>
                  </a:schemeClr>
                </a:solidFill>
                <a:latin typeface="+mn-ea"/>
              </a:rPr>
              <a:t>式典の中継配信（保護者向け）</a:t>
            </a:r>
            <a:endParaRPr lang="ja-JP" altLang="en-US" sz="4800" b="1" dirty="0">
              <a:solidFill>
                <a:schemeClr val="accent5">
                  <a:lumMod val="50000"/>
                </a:schemeClr>
              </a:solidFill>
              <a:latin typeface="+mn-ea"/>
            </a:endParaRPr>
          </a:p>
        </p:txBody>
      </p:sp>
      <p:sp>
        <p:nvSpPr>
          <p:cNvPr id="14" name="テキスト プレースホルダー 4"/>
          <p:cNvSpPr txBox="1">
            <a:spLocks/>
          </p:cNvSpPr>
          <p:nvPr/>
        </p:nvSpPr>
        <p:spPr>
          <a:xfrm>
            <a:off x="586155" y="8631656"/>
            <a:ext cx="5966614" cy="1099863"/>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buNone/>
            </a:pPr>
            <a:r>
              <a:rPr lang="ja-JP" altLang="en-US" sz="4800" b="1" dirty="0" smtClean="0">
                <a:solidFill>
                  <a:srgbClr val="FFFF00"/>
                </a:solidFill>
                <a:latin typeface="+mn-ea"/>
              </a:rPr>
              <a:t>各教室での視聴</a:t>
            </a:r>
            <a:endParaRPr lang="en-US" altLang="ja-JP" sz="4800" b="1" dirty="0" smtClean="0">
              <a:solidFill>
                <a:srgbClr val="FFFF00"/>
              </a:solidFill>
              <a:latin typeface="+mn-ea"/>
            </a:endParaRPr>
          </a:p>
        </p:txBody>
      </p:sp>
      <p:pic>
        <p:nvPicPr>
          <p:cNvPr id="8" name="図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315779" y="2590800"/>
            <a:ext cx="6621906" cy="7268778"/>
          </a:xfrm>
          <a:prstGeom prst="rect">
            <a:avLst/>
          </a:prstGeom>
        </p:spPr>
      </p:pic>
      <p:sp>
        <p:nvSpPr>
          <p:cNvPr id="15" name="テキスト プレースホルダー 4"/>
          <p:cNvSpPr txBox="1">
            <a:spLocks/>
          </p:cNvSpPr>
          <p:nvPr/>
        </p:nvSpPr>
        <p:spPr>
          <a:xfrm>
            <a:off x="10446707" y="8631656"/>
            <a:ext cx="4110178" cy="1403136"/>
          </a:xfrm>
          <a:prstGeom prst="rect">
            <a:avLst/>
          </a:prstGeom>
        </p:spPr>
        <p:txBody>
          <a:bodyPr vert="horz" lIns="91440" tIns="45720" rIns="91440" bIns="45720" rtlCol="0" anchor="ctr">
            <a:noAutofit/>
          </a:bodyPr>
          <a:lstStyle>
            <a:lvl1pPr marL="457200" indent="-457200" algn="l" defTabSz="1371417" rtl="0" eaLnBrk="1" latinLnBrk="0" hangingPunct="1">
              <a:lnSpc>
                <a:spcPct val="120000"/>
              </a:lnSpc>
              <a:spcBef>
                <a:spcPts val="2400"/>
              </a:spcBef>
              <a:buClr>
                <a:schemeClr val="accent1"/>
              </a:buClr>
              <a:buFont typeface="Wingdings" panose="05000000000000000000" pitchFamily="2" charset="2"/>
              <a:buChar char="n"/>
              <a:defRPr kumimoji="1" sz="3200" kern="1200">
                <a:solidFill>
                  <a:schemeClr val="tx1"/>
                </a:solidFill>
                <a:latin typeface="+mn-lt"/>
                <a:ea typeface="+mn-ea"/>
                <a:cs typeface="+mn-cs"/>
              </a:defRPr>
            </a:lvl1pPr>
            <a:lvl2pPr marL="900000" indent="-342854" algn="l" defTabSz="1371417" rtl="0" eaLnBrk="1" latinLnBrk="0" hangingPunct="1">
              <a:lnSpc>
                <a:spcPct val="120000"/>
              </a:lnSpc>
              <a:spcBef>
                <a:spcPts val="750"/>
              </a:spcBef>
              <a:buFont typeface="Wingdings" panose="05000000000000000000" pitchFamily="2" charset="2"/>
              <a:buChar char="l"/>
              <a:defRPr kumimoji="1" sz="2400" kern="1200">
                <a:solidFill>
                  <a:schemeClr val="tx1"/>
                </a:solidFill>
                <a:latin typeface="+mn-lt"/>
                <a:ea typeface="+mn-ea"/>
                <a:cs typeface="+mn-cs"/>
              </a:defRPr>
            </a:lvl2pPr>
            <a:lvl3pPr marL="1332000" indent="-342854" algn="l" defTabSz="1371417" rtl="0" eaLnBrk="1" latinLnBrk="0" hangingPunct="1">
              <a:lnSpc>
                <a:spcPct val="120000"/>
              </a:lnSpc>
              <a:spcBef>
                <a:spcPts val="1200"/>
              </a:spcBef>
              <a:buFont typeface="Wingdings" panose="05000000000000000000" pitchFamily="2" charset="2"/>
              <a:buChar char="l"/>
              <a:defRPr kumimoji="1" sz="2400" kern="1200">
                <a:solidFill>
                  <a:schemeClr val="tx2"/>
                </a:solidFill>
                <a:latin typeface="+mn-lt"/>
                <a:ea typeface="+mn-ea"/>
                <a:cs typeface="+mn-cs"/>
              </a:defRPr>
            </a:lvl3pPr>
            <a:lvl4pPr marL="2399980"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Wingdings" panose="05000000000000000000" pitchFamily="2" charset="2"/>
              <a:buChar char="l"/>
              <a:defRPr kumimoji="1" sz="20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buNone/>
            </a:pPr>
            <a:r>
              <a:rPr lang="ja-JP" altLang="en-US" sz="4800" b="1" dirty="0" smtClean="0">
                <a:solidFill>
                  <a:srgbClr val="FFFF00"/>
                </a:solidFill>
                <a:latin typeface="+mn-ea"/>
              </a:rPr>
              <a:t>体育館の様子</a:t>
            </a:r>
            <a:endParaRPr lang="en-US" altLang="ja-JP" sz="4800" b="1" dirty="0" smtClean="0">
              <a:solidFill>
                <a:srgbClr val="FFFF00"/>
              </a:solidFill>
              <a:latin typeface="+mn-ea"/>
            </a:endParaRPr>
          </a:p>
        </p:txBody>
      </p:sp>
      <p:sp>
        <p:nvSpPr>
          <p:cNvPr id="5" name="スライド番号プレースホルダー 4"/>
          <p:cNvSpPr>
            <a:spLocks noGrp="1"/>
          </p:cNvSpPr>
          <p:nvPr>
            <p:ph type="sldNum" sz="quarter" idx="10"/>
          </p:nvPr>
        </p:nvSpPr>
        <p:spPr/>
        <p:txBody>
          <a:bodyPr/>
          <a:lstStyle/>
          <a:p>
            <a:pPr algn="r"/>
            <a:fld id="{D28C7C6D-0F52-4FBA-8358-35C6083C2133}" type="slidenum">
              <a:rPr kumimoji="1" lang="ja-JP" altLang="en-US" sz="3600" smtClean="0"/>
              <a:pPr algn="r"/>
              <a:t>9</a:t>
            </a:fld>
            <a:endParaRPr kumimoji="1" lang="ja-JP" altLang="en-US" sz="3600" dirty="0"/>
          </a:p>
        </p:txBody>
      </p:sp>
      <p:sp>
        <p:nvSpPr>
          <p:cNvPr id="11" name="テキスト ボックス 10"/>
          <p:cNvSpPr txBox="1"/>
          <p:nvPr/>
        </p:nvSpPr>
        <p:spPr>
          <a:xfrm>
            <a:off x="289775" y="309717"/>
            <a:ext cx="16420148" cy="461665"/>
          </a:xfrm>
          <a:prstGeom prst="rect">
            <a:avLst/>
          </a:prstGeom>
          <a:noFill/>
        </p:spPr>
        <p:txBody>
          <a:bodyPr wrap="square" rtlCol="0">
            <a:spAutoFit/>
          </a:bodyPr>
          <a:lstStyle/>
          <a:p>
            <a:r>
              <a:rPr lang="ja-JP" altLang="en-US" sz="2400" b="1" dirty="0" smtClean="0">
                <a:solidFill>
                  <a:schemeClr val="accent1"/>
                </a:solidFill>
                <a:latin typeface="メイリオ" panose="020B0604030504040204" pitchFamily="50" charset="-128"/>
              </a:rPr>
              <a:t>１　新型コロナウイルス感染症対策と学びの保障の現状</a:t>
            </a:r>
            <a:r>
              <a:rPr lang="ja-JP" altLang="en-US" sz="2400" b="1" dirty="0">
                <a:solidFill>
                  <a:schemeClr val="accent1"/>
                </a:solidFill>
                <a:latin typeface="メイリオ" panose="020B0604030504040204" pitchFamily="50" charset="-128"/>
              </a:rPr>
              <a:t>　　⑴　基本的な感染症対策の</a:t>
            </a:r>
            <a:r>
              <a:rPr lang="ja-JP" altLang="en-US" sz="2400" b="1" dirty="0" smtClean="0">
                <a:solidFill>
                  <a:schemeClr val="accent1"/>
                </a:solidFill>
                <a:latin typeface="メイリオ" panose="020B0604030504040204" pitchFamily="50" charset="-128"/>
              </a:rPr>
              <a:t>徹底</a:t>
            </a:r>
            <a:endParaRPr lang="ja-JP" altLang="en-US" sz="2400" b="1" dirty="0">
              <a:solidFill>
                <a:schemeClr val="accent1"/>
              </a:solidFill>
              <a:latin typeface="メイリオ" panose="020B0604030504040204" pitchFamily="50" charset="-128"/>
            </a:endParaRPr>
          </a:p>
        </p:txBody>
      </p:sp>
    </p:spTree>
    <p:extLst>
      <p:ext uri="{BB962C8B-B14F-4D97-AF65-F5344CB8AC3E}">
        <p14:creationId xmlns:p14="http://schemas.microsoft.com/office/powerpoint/2010/main" val="2255380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Shonandai - Contents">
  <a:themeElements>
    <a:clrScheme name="ユーザー定義 3">
      <a:dk1>
        <a:srgbClr val="5F5F5F"/>
      </a:dk1>
      <a:lt1>
        <a:sysClr val="window" lastClr="FFFFFF"/>
      </a:lt1>
      <a:dk2>
        <a:srgbClr val="777777"/>
      </a:dk2>
      <a:lt2>
        <a:srgbClr val="EEECE1"/>
      </a:lt2>
      <a:accent1>
        <a:srgbClr val="009250"/>
      </a:accent1>
      <a:accent2>
        <a:srgbClr val="B61972"/>
      </a:accent2>
      <a:accent3>
        <a:srgbClr val="9BBB59"/>
      </a:accent3>
      <a:accent4>
        <a:srgbClr val="8064A2"/>
      </a:accent4>
      <a:accent5>
        <a:srgbClr val="4BACC6"/>
      </a:accent5>
      <a:accent6>
        <a:srgbClr val="F79646"/>
      </a:accent6>
      <a:hlink>
        <a:srgbClr val="30A3B3"/>
      </a:hlink>
      <a:folHlink>
        <a:srgbClr val="237A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nandai - No Header">
  <a:themeElements>
    <a:clrScheme name="ユーザー定義 4">
      <a:dk1>
        <a:srgbClr val="5F5F5F"/>
      </a:dk1>
      <a:lt1>
        <a:sysClr val="window" lastClr="FFFFFF"/>
      </a:lt1>
      <a:dk2>
        <a:srgbClr val="777777"/>
      </a:dk2>
      <a:lt2>
        <a:srgbClr val="EEECE1"/>
      </a:lt2>
      <a:accent1>
        <a:srgbClr val="009250"/>
      </a:accent1>
      <a:accent2>
        <a:srgbClr val="B61972"/>
      </a:accent2>
      <a:accent3>
        <a:srgbClr val="9BBB59"/>
      </a:accent3>
      <a:accent4>
        <a:srgbClr val="8064A2"/>
      </a:accent4>
      <a:accent5>
        <a:srgbClr val="4BACC6"/>
      </a:accent5>
      <a:accent6>
        <a:srgbClr val="F79646"/>
      </a:accent6>
      <a:hlink>
        <a:srgbClr val="30A3B3"/>
      </a:hlink>
      <a:folHlink>
        <a:srgbClr val="237A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kumimoji="1" sz="28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honandai - Free Layout">
  <a:themeElements>
    <a:clrScheme name="ユーザー定義 5">
      <a:dk1>
        <a:srgbClr val="5F5F5F"/>
      </a:dk1>
      <a:lt1>
        <a:sysClr val="window" lastClr="FFFFFF"/>
      </a:lt1>
      <a:dk2>
        <a:srgbClr val="777777"/>
      </a:dk2>
      <a:lt2>
        <a:srgbClr val="EEECE1"/>
      </a:lt2>
      <a:accent1>
        <a:srgbClr val="009250"/>
      </a:accent1>
      <a:accent2>
        <a:srgbClr val="B61972"/>
      </a:accent2>
      <a:accent3>
        <a:srgbClr val="9BBB59"/>
      </a:accent3>
      <a:accent4>
        <a:srgbClr val="8064A2"/>
      </a:accent4>
      <a:accent5>
        <a:srgbClr val="4BACC6"/>
      </a:accent5>
      <a:accent6>
        <a:srgbClr val="F79646"/>
      </a:accent6>
      <a:hlink>
        <a:srgbClr val="30A3B3"/>
      </a:hlink>
      <a:folHlink>
        <a:srgbClr val="237A8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15838</TotalTime>
  <Words>1834</Words>
  <Application>Microsoft Office PowerPoint</Application>
  <PresentationFormat>ユーザー設定</PresentationFormat>
  <Paragraphs>367</Paragraphs>
  <Slides>27</Slides>
  <Notes>27</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27</vt:i4>
      </vt:variant>
    </vt:vector>
  </HeadingPairs>
  <TitlesOfParts>
    <vt:vector size="38" baseType="lpstr">
      <vt:lpstr>HGPｺﾞｼｯｸE</vt:lpstr>
      <vt:lpstr>ＭＳ Ｐゴシック</vt:lpstr>
      <vt:lpstr>Spica Neue P Bold</vt:lpstr>
      <vt:lpstr>メイリオ</vt:lpstr>
      <vt:lpstr>游ゴシック</vt:lpstr>
      <vt:lpstr>Arial</vt:lpstr>
      <vt:lpstr>Calibri</vt:lpstr>
      <vt:lpstr>Wingdings</vt:lpstr>
      <vt:lpstr>Shonandai - Contents</vt:lpstr>
      <vt:lpstr>Shonandai - No Header</vt:lpstr>
      <vt:lpstr>Shonandai - Free Layout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今後目指すべき学びのあり方</vt:lpstr>
      <vt:lpstr>２　今後目指すべき学びのあり方</vt:lpstr>
      <vt:lpstr>２　今後目指すべき学びのあり方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パワーポイントテンプレート</dc:title>
  <dc:creator>黒瀬奈央</dc:creator>
  <cp:lastModifiedBy>user</cp:lastModifiedBy>
  <cp:revision>1094</cp:revision>
  <cp:lastPrinted>2021-05-23T04:35:00Z</cp:lastPrinted>
  <dcterms:created xsi:type="dcterms:W3CDTF">2016-06-18T12:18:23Z</dcterms:created>
  <dcterms:modified xsi:type="dcterms:W3CDTF">2021-05-23T06:51:20Z</dcterms:modified>
</cp:coreProperties>
</file>