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1"/>
    <p:sldMasterId id="2147483690" r:id="rId2"/>
  </p:sldMasterIdLst>
  <p:notesMasterIdLst>
    <p:notesMasterId r:id="rId140"/>
  </p:notesMasterIdLst>
  <p:handoutMasterIdLst>
    <p:handoutMasterId r:id="rId141"/>
  </p:handoutMasterIdLst>
  <p:sldIdLst>
    <p:sldId id="372" r:id="rId3"/>
    <p:sldId id="873" r:id="rId4"/>
    <p:sldId id="1445" r:id="rId5"/>
    <p:sldId id="1430" r:id="rId6"/>
    <p:sldId id="1353" r:id="rId7"/>
    <p:sldId id="1383" r:id="rId8"/>
    <p:sldId id="1409" r:id="rId9"/>
    <p:sldId id="1149" r:id="rId10"/>
    <p:sldId id="1150" r:id="rId11"/>
    <p:sldId id="1151" r:id="rId12"/>
    <p:sldId id="1152" r:id="rId13"/>
    <p:sldId id="1153" r:id="rId14"/>
    <p:sldId id="1439" r:id="rId15"/>
    <p:sldId id="1155" r:id="rId16"/>
    <p:sldId id="1425" r:id="rId17"/>
    <p:sldId id="1385" r:id="rId18"/>
    <p:sldId id="1423" r:id="rId19"/>
    <p:sldId id="1420" r:id="rId20"/>
    <p:sldId id="1419" r:id="rId21"/>
    <p:sldId id="1421" r:id="rId22"/>
    <p:sldId id="1422" r:id="rId23"/>
    <p:sldId id="342" r:id="rId24"/>
    <p:sldId id="343" r:id="rId25"/>
    <p:sldId id="344" r:id="rId26"/>
    <p:sldId id="345" r:id="rId27"/>
    <p:sldId id="1450" r:id="rId28"/>
    <p:sldId id="1314" r:id="rId29"/>
    <p:sldId id="1449" r:id="rId30"/>
    <p:sldId id="1448" r:id="rId31"/>
    <p:sldId id="1440" r:id="rId32"/>
    <p:sldId id="347" r:id="rId33"/>
    <p:sldId id="348" r:id="rId34"/>
    <p:sldId id="349" r:id="rId35"/>
    <p:sldId id="350" r:id="rId36"/>
    <p:sldId id="351" r:id="rId37"/>
    <p:sldId id="352" r:id="rId38"/>
    <p:sldId id="353" r:id="rId39"/>
    <p:sldId id="1141" r:id="rId40"/>
    <p:sldId id="1426" r:id="rId41"/>
    <p:sldId id="1386" r:id="rId42"/>
    <p:sldId id="1424" r:id="rId43"/>
    <p:sldId id="1399" r:id="rId44"/>
    <p:sldId id="1131" r:id="rId45"/>
    <p:sldId id="1405" r:id="rId46"/>
    <p:sldId id="1127" r:id="rId47"/>
    <p:sldId id="1441" r:id="rId48"/>
    <p:sldId id="1138" r:id="rId49"/>
    <p:sldId id="1427" r:id="rId50"/>
    <p:sldId id="1435" r:id="rId51"/>
    <p:sldId id="1446" r:id="rId52"/>
    <p:sldId id="1411" r:id="rId53"/>
    <p:sldId id="1290" r:id="rId54"/>
    <p:sldId id="1156" r:id="rId55"/>
    <p:sldId id="979" r:id="rId56"/>
    <p:sldId id="1331" r:id="rId57"/>
    <p:sldId id="1196" r:id="rId58"/>
    <p:sldId id="1225" r:id="rId59"/>
    <p:sldId id="1208" r:id="rId60"/>
    <p:sldId id="1227" r:id="rId61"/>
    <p:sldId id="1203" r:id="rId62"/>
    <p:sldId id="1214" r:id="rId63"/>
    <p:sldId id="1215" r:id="rId64"/>
    <p:sldId id="1332" r:id="rId65"/>
    <p:sldId id="1447" r:id="rId66"/>
    <p:sldId id="1417" r:id="rId67"/>
    <p:sldId id="1418" r:id="rId68"/>
    <p:sldId id="1412" r:id="rId69"/>
    <p:sldId id="1413" r:id="rId70"/>
    <p:sldId id="1414" r:id="rId71"/>
    <p:sldId id="1387" r:id="rId72"/>
    <p:sldId id="1428" r:id="rId73"/>
    <p:sldId id="1433" r:id="rId74"/>
    <p:sldId id="1390" r:id="rId75"/>
    <p:sldId id="1391" r:id="rId76"/>
    <p:sldId id="1089" r:id="rId77"/>
    <p:sldId id="1085" r:id="rId78"/>
    <p:sldId id="1045" r:id="rId79"/>
    <p:sldId id="1063" r:id="rId80"/>
    <p:sldId id="1165" r:id="rId81"/>
    <p:sldId id="1053" r:id="rId82"/>
    <p:sldId id="1451" r:id="rId83"/>
    <p:sldId id="1452" r:id="rId84"/>
    <p:sldId id="1453" r:id="rId85"/>
    <p:sldId id="1168" r:id="rId86"/>
    <p:sldId id="1442" r:id="rId87"/>
    <p:sldId id="930" r:id="rId88"/>
    <p:sldId id="1398" r:id="rId89"/>
    <p:sldId id="1457" r:id="rId90"/>
    <p:sldId id="1456" r:id="rId91"/>
    <p:sldId id="1455" r:id="rId92"/>
    <p:sldId id="1454" r:id="rId93"/>
    <p:sldId id="1458" r:id="rId94"/>
    <p:sldId id="1459" r:id="rId95"/>
    <p:sldId id="1460" r:id="rId96"/>
    <p:sldId id="1224" r:id="rId97"/>
    <p:sldId id="1429" r:id="rId98"/>
    <p:sldId id="1401" r:id="rId99"/>
    <p:sldId id="1431" r:id="rId100"/>
    <p:sldId id="1354" r:id="rId101"/>
    <p:sldId id="1461" r:id="rId102"/>
    <p:sldId id="1462" r:id="rId103"/>
    <p:sldId id="1403" r:id="rId104"/>
    <p:sldId id="1407" r:id="rId105"/>
    <p:sldId id="1334" r:id="rId106"/>
    <p:sldId id="1273" r:id="rId107"/>
    <p:sldId id="1388" r:id="rId108"/>
    <p:sldId id="1432" r:id="rId109"/>
    <p:sldId id="1335" r:id="rId110"/>
    <p:sldId id="1084" r:id="rId111"/>
    <p:sldId id="1054" r:id="rId112"/>
    <p:sldId id="1337" r:id="rId113"/>
    <p:sldId id="1463" r:id="rId114"/>
    <p:sldId id="1464" r:id="rId115"/>
    <p:sldId id="1058" r:id="rId116"/>
    <p:sldId id="1338" r:id="rId117"/>
    <p:sldId id="1126" r:id="rId118"/>
    <p:sldId id="1341" r:id="rId119"/>
    <p:sldId id="1467" r:id="rId120"/>
    <p:sldId id="1465" r:id="rId121"/>
    <p:sldId id="1466" r:id="rId122"/>
    <p:sldId id="1296" r:id="rId123"/>
    <p:sldId id="1323" r:id="rId124"/>
    <p:sldId id="1324" r:id="rId125"/>
    <p:sldId id="1333" r:id="rId126"/>
    <p:sldId id="1282" r:id="rId127"/>
    <p:sldId id="1143" r:id="rId128"/>
    <p:sldId id="1173" r:id="rId129"/>
    <p:sldId id="1340" r:id="rId130"/>
    <p:sldId id="1470" r:id="rId131"/>
    <p:sldId id="1471" r:id="rId132"/>
    <p:sldId id="1400" r:id="rId133"/>
    <p:sldId id="1406" r:id="rId134"/>
    <p:sldId id="1436" r:id="rId135"/>
    <p:sldId id="1438" r:id="rId136"/>
    <p:sldId id="1437" r:id="rId137"/>
    <p:sldId id="1444" r:id="rId138"/>
    <p:sldId id="1468" r:id="rId139"/>
  </p:sldIdLst>
  <p:sldSz cx="12192000" cy="6858000"/>
  <p:notesSz cx="10234613" cy="710406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酒井 郷平" initials="酒井" lastIdx="1" clrIdx="0">
    <p:extLst>
      <p:ext uri="{19B8F6BF-5375-455C-9EA6-DF929625EA0E}">
        <p15:presenceInfo xmlns:p15="http://schemas.microsoft.com/office/powerpoint/2012/main" userId="bde52892763e486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7B53B"/>
    <a:srgbClr val="FDE2C0"/>
    <a:srgbClr val="F18B00"/>
    <a:srgbClr val="DAECD5"/>
    <a:srgbClr val="02A03F"/>
    <a:srgbClr val="ED75A2"/>
    <a:srgbClr val="00A8E3"/>
    <a:srgbClr val="CEE7F8"/>
    <a:srgbClr val="FADDE6"/>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スタイル (中間)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915" autoAdjust="0"/>
    <p:restoredTop sz="85095" autoAdjust="0"/>
  </p:normalViewPr>
  <p:slideViewPr>
    <p:cSldViewPr snapToGrid="0">
      <p:cViewPr varScale="1">
        <p:scale>
          <a:sx n="87" d="100"/>
          <a:sy n="87" d="100"/>
        </p:scale>
        <p:origin x="96" y="77"/>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59" d="100"/>
        <a:sy n="159" d="100"/>
      </p:scale>
      <p:origin x="0" y="0"/>
    </p:cViewPr>
  </p:sorterViewPr>
  <p:notesViewPr>
    <p:cSldViewPr snapToGrid="0">
      <p:cViewPr varScale="1">
        <p:scale>
          <a:sx n="100" d="100"/>
          <a:sy n="100" d="100"/>
        </p:scale>
        <p:origin x="1430" y="67"/>
      </p:cViewPr>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63" Type="http://schemas.openxmlformats.org/officeDocument/2006/relationships/slide" Target="slides/slide61.xml"/><Relationship Id="rId84" Type="http://schemas.openxmlformats.org/officeDocument/2006/relationships/slide" Target="slides/slide82.xml"/><Relationship Id="rId138" Type="http://schemas.openxmlformats.org/officeDocument/2006/relationships/slide" Target="slides/slide136.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53" Type="http://schemas.openxmlformats.org/officeDocument/2006/relationships/slide" Target="slides/slide51.xml"/><Relationship Id="rId74" Type="http://schemas.openxmlformats.org/officeDocument/2006/relationships/slide" Target="slides/slide72.xml"/><Relationship Id="rId128" Type="http://schemas.openxmlformats.org/officeDocument/2006/relationships/slide" Target="slides/slide126.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slide" Target="slides/slide111.xml"/><Relationship Id="rId118" Type="http://schemas.openxmlformats.org/officeDocument/2006/relationships/slide" Target="slides/slide116.xml"/><Relationship Id="rId134" Type="http://schemas.openxmlformats.org/officeDocument/2006/relationships/slide" Target="slides/slide132.xml"/><Relationship Id="rId139" Type="http://schemas.openxmlformats.org/officeDocument/2006/relationships/slide" Target="slides/slide137.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124" Type="http://schemas.openxmlformats.org/officeDocument/2006/relationships/slide" Target="slides/slide122.xml"/><Relationship Id="rId129" Type="http://schemas.openxmlformats.org/officeDocument/2006/relationships/slide" Target="slides/slide127.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40" Type="http://schemas.openxmlformats.org/officeDocument/2006/relationships/notesMaster" Target="notesMasters/notesMaster1.xml"/><Relationship Id="rId14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23" Type="http://schemas.openxmlformats.org/officeDocument/2006/relationships/slide" Target="slides/slide2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119" Type="http://schemas.openxmlformats.org/officeDocument/2006/relationships/slide" Target="slides/slide117.xml"/><Relationship Id="rId44" Type="http://schemas.openxmlformats.org/officeDocument/2006/relationships/slide" Target="slides/slide42.xml"/><Relationship Id="rId60" Type="http://schemas.openxmlformats.org/officeDocument/2006/relationships/slide" Target="slides/slide58.xml"/><Relationship Id="rId65" Type="http://schemas.openxmlformats.org/officeDocument/2006/relationships/slide" Target="slides/slide63.xml"/><Relationship Id="rId81" Type="http://schemas.openxmlformats.org/officeDocument/2006/relationships/slide" Target="slides/slide79.xml"/><Relationship Id="rId86" Type="http://schemas.openxmlformats.org/officeDocument/2006/relationships/slide" Target="slides/slide84.xml"/><Relationship Id="rId130" Type="http://schemas.openxmlformats.org/officeDocument/2006/relationships/slide" Target="slides/slide128.xml"/><Relationship Id="rId135" Type="http://schemas.openxmlformats.org/officeDocument/2006/relationships/slide" Target="slides/slide133.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141" Type="http://schemas.openxmlformats.org/officeDocument/2006/relationships/handoutMaster" Target="handoutMasters/handoutMaster1.xml"/><Relationship Id="rId146" Type="http://schemas.openxmlformats.org/officeDocument/2006/relationships/tableStyles" Target="tableStyle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slide" Target="slides/slide134.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commentAuthors" Target="commentAuthors.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137" Type="http://schemas.openxmlformats.org/officeDocument/2006/relationships/slide" Target="slides/slide135.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slide" Target="slides/slide130.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78" Type="http://schemas.openxmlformats.org/officeDocument/2006/relationships/slide" Target="slides/slide76.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43"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26" Type="http://schemas.openxmlformats.org/officeDocument/2006/relationships/slide" Target="slides/slide24.xml"/><Relationship Id="rId47" Type="http://schemas.openxmlformats.org/officeDocument/2006/relationships/slide" Target="slides/slide45.xml"/><Relationship Id="rId68" Type="http://schemas.openxmlformats.org/officeDocument/2006/relationships/slide" Target="slides/slide66.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6" Type="http://schemas.openxmlformats.org/officeDocument/2006/relationships/slide" Target="slides/slide14.xml"/><Relationship Id="rId37" Type="http://schemas.openxmlformats.org/officeDocument/2006/relationships/slide" Target="slides/slide35.xml"/><Relationship Id="rId58" Type="http://schemas.openxmlformats.org/officeDocument/2006/relationships/slide" Target="slides/slide56.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4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6" y="0"/>
            <a:ext cx="4434999" cy="356437"/>
          </a:xfrm>
          <a:prstGeom prst="rect">
            <a:avLst/>
          </a:prstGeom>
        </p:spPr>
        <p:txBody>
          <a:bodyPr vert="horz" lIns="94755" tIns="47377" rIns="94755" bIns="47377"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5797251" y="0"/>
            <a:ext cx="4434999" cy="356437"/>
          </a:xfrm>
          <a:prstGeom prst="rect">
            <a:avLst/>
          </a:prstGeom>
        </p:spPr>
        <p:txBody>
          <a:bodyPr vert="horz" lIns="94755" tIns="47377" rIns="94755" bIns="47377" rtlCol="0"/>
          <a:lstStyle>
            <a:lvl1pPr algn="r">
              <a:defRPr sz="1200"/>
            </a:lvl1pPr>
          </a:lstStyle>
          <a:p>
            <a:fld id="{F1333AA6-58CD-4D86-8D53-00114755B3DE}" type="datetimeFigureOut">
              <a:rPr kumimoji="1" lang="ja-JP" altLang="en-US" smtClean="0"/>
              <a:t>2021/6/18</a:t>
            </a:fld>
            <a:endParaRPr kumimoji="1" lang="ja-JP" altLang="en-US"/>
          </a:p>
        </p:txBody>
      </p:sp>
      <p:sp>
        <p:nvSpPr>
          <p:cNvPr id="4" name="フッター プレースホルダー 3"/>
          <p:cNvSpPr>
            <a:spLocks noGrp="1"/>
          </p:cNvSpPr>
          <p:nvPr>
            <p:ph type="ftr" sz="quarter" idx="2"/>
          </p:nvPr>
        </p:nvSpPr>
        <p:spPr>
          <a:xfrm>
            <a:off x="6" y="6747627"/>
            <a:ext cx="4434999" cy="356437"/>
          </a:xfrm>
          <a:prstGeom prst="rect">
            <a:avLst/>
          </a:prstGeom>
        </p:spPr>
        <p:txBody>
          <a:bodyPr vert="horz" lIns="94755" tIns="47377" rIns="94755" bIns="47377"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5797251" y="6747627"/>
            <a:ext cx="4434999" cy="356437"/>
          </a:xfrm>
          <a:prstGeom prst="rect">
            <a:avLst/>
          </a:prstGeom>
        </p:spPr>
        <p:txBody>
          <a:bodyPr vert="horz" lIns="94755" tIns="47377" rIns="94755" bIns="47377" rtlCol="0" anchor="b"/>
          <a:lstStyle>
            <a:lvl1pPr algn="r">
              <a:defRPr sz="1200"/>
            </a:lvl1pPr>
          </a:lstStyle>
          <a:p>
            <a:fld id="{5B3FD6F6-CD60-4842-A567-9161DCBDD00C}" type="slidenum">
              <a:rPr kumimoji="1" lang="ja-JP" altLang="en-US" smtClean="0"/>
              <a:t>‹#›</a:t>
            </a:fld>
            <a:endParaRPr kumimoji="1" lang="ja-JP" altLang="en-US"/>
          </a:p>
        </p:txBody>
      </p:sp>
    </p:spTree>
    <p:extLst>
      <p:ext uri="{BB962C8B-B14F-4D97-AF65-F5344CB8AC3E}">
        <p14:creationId xmlns:p14="http://schemas.microsoft.com/office/powerpoint/2010/main" val="37692786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4436114" cy="356623"/>
          </a:xfrm>
          <a:prstGeom prst="rect">
            <a:avLst/>
          </a:prstGeom>
        </p:spPr>
        <p:txBody>
          <a:bodyPr vert="horz" lIns="94755" tIns="47377" rIns="94755" bIns="47377" rtlCol="0"/>
          <a:lstStyle>
            <a:lvl1pPr algn="l">
              <a:defRPr sz="1200"/>
            </a:lvl1pPr>
          </a:lstStyle>
          <a:p>
            <a:endParaRPr kumimoji="1" lang="ja-JP" altLang="en-US"/>
          </a:p>
        </p:txBody>
      </p:sp>
      <p:sp>
        <p:nvSpPr>
          <p:cNvPr id="3" name="日付プレースホルダー 2"/>
          <p:cNvSpPr>
            <a:spLocks noGrp="1"/>
          </p:cNvSpPr>
          <p:nvPr>
            <p:ph type="dt" idx="1"/>
          </p:nvPr>
        </p:nvSpPr>
        <p:spPr>
          <a:xfrm>
            <a:off x="5796113" y="0"/>
            <a:ext cx="4436114" cy="356623"/>
          </a:xfrm>
          <a:prstGeom prst="rect">
            <a:avLst/>
          </a:prstGeom>
        </p:spPr>
        <p:txBody>
          <a:bodyPr vert="horz" lIns="94755" tIns="47377" rIns="94755" bIns="47377" rtlCol="0"/>
          <a:lstStyle>
            <a:lvl1pPr algn="r">
              <a:defRPr sz="1200"/>
            </a:lvl1pPr>
          </a:lstStyle>
          <a:p>
            <a:fld id="{2E37B843-7D59-429C-9BBA-9F9150382606}" type="datetimeFigureOut">
              <a:rPr kumimoji="1" lang="ja-JP" altLang="en-US" smtClean="0"/>
              <a:t>2021/6/18</a:t>
            </a:fld>
            <a:endParaRPr kumimoji="1" lang="ja-JP" altLang="en-US"/>
          </a:p>
        </p:txBody>
      </p:sp>
      <p:sp>
        <p:nvSpPr>
          <p:cNvPr id="4" name="スライド イメージ プレースホルダー 3"/>
          <p:cNvSpPr>
            <a:spLocks noGrp="1" noRot="1" noChangeAspect="1"/>
          </p:cNvSpPr>
          <p:nvPr>
            <p:ph type="sldImg" idx="2"/>
          </p:nvPr>
        </p:nvSpPr>
        <p:spPr>
          <a:xfrm>
            <a:off x="2987675" y="887413"/>
            <a:ext cx="4259263" cy="2397125"/>
          </a:xfrm>
          <a:prstGeom prst="rect">
            <a:avLst/>
          </a:prstGeom>
          <a:noFill/>
          <a:ln w="12700">
            <a:solidFill>
              <a:prstClr val="black"/>
            </a:solidFill>
          </a:ln>
        </p:spPr>
        <p:txBody>
          <a:bodyPr vert="horz" lIns="94755" tIns="47377" rIns="94755" bIns="47377" rtlCol="0" anchor="ctr"/>
          <a:lstStyle/>
          <a:p>
            <a:endParaRPr lang="ja-JP" altLang="en-US"/>
          </a:p>
        </p:txBody>
      </p:sp>
      <p:sp>
        <p:nvSpPr>
          <p:cNvPr id="5" name="ノート プレースホルダー 4"/>
          <p:cNvSpPr>
            <a:spLocks noGrp="1"/>
          </p:cNvSpPr>
          <p:nvPr>
            <p:ph type="body" sz="quarter" idx="3"/>
          </p:nvPr>
        </p:nvSpPr>
        <p:spPr>
          <a:xfrm>
            <a:off x="1022989" y="3418584"/>
            <a:ext cx="8188646" cy="2797332"/>
          </a:xfrm>
          <a:prstGeom prst="rect">
            <a:avLst/>
          </a:prstGeom>
        </p:spPr>
        <p:txBody>
          <a:bodyPr vert="horz" lIns="94755" tIns="47377" rIns="94755" bIns="47377"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6747442"/>
            <a:ext cx="4436114" cy="356623"/>
          </a:xfrm>
          <a:prstGeom prst="rect">
            <a:avLst/>
          </a:prstGeom>
        </p:spPr>
        <p:txBody>
          <a:bodyPr vert="horz" lIns="94755" tIns="47377" rIns="94755" bIns="47377"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796113" y="6747442"/>
            <a:ext cx="4436114" cy="356623"/>
          </a:xfrm>
          <a:prstGeom prst="rect">
            <a:avLst/>
          </a:prstGeom>
        </p:spPr>
        <p:txBody>
          <a:bodyPr vert="horz" lIns="94755" tIns="47377" rIns="94755" bIns="47377" rtlCol="0" anchor="b"/>
          <a:lstStyle>
            <a:lvl1pPr algn="r">
              <a:defRPr sz="1200"/>
            </a:lvl1pPr>
          </a:lstStyle>
          <a:p>
            <a:fld id="{3289A08C-BDF5-4218-9B23-D9D1591D4C10}" type="slidenum">
              <a:rPr kumimoji="1" lang="ja-JP" altLang="en-US" smtClean="0"/>
              <a:t>‹#›</a:t>
            </a:fld>
            <a:endParaRPr kumimoji="1" lang="ja-JP" altLang="en-US"/>
          </a:p>
        </p:txBody>
      </p:sp>
    </p:spTree>
    <p:extLst>
      <p:ext uri="{BB962C8B-B14F-4D97-AF65-F5344CB8AC3E}">
        <p14:creationId xmlns:p14="http://schemas.microsoft.com/office/powerpoint/2010/main" val="23876910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87675" y="887413"/>
            <a:ext cx="4259263" cy="2397125"/>
          </a:xfrm>
        </p:spPr>
      </p:sp>
      <p:sp>
        <p:nvSpPr>
          <p:cNvPr id="3" name="ノート プレースホルダー 2"/>
          <p:cNvSpPr>
            <a:spLocks noGrp="1"/>
          </p:cNvSpPr>
          <p:nvPr>
            <p:ph type="body" idx="1"/>
          </p:nvPr>
        </p:nvSpPr>
        <p:spPr/>
        <p:txBody>
          <a:bodyPr/>
          <a:lstStyle/>
          <a:p>
            <a:r>
              <a:rPr kumimoji="1" lang="ja-JP" altLang="en-US" dirty="0"/>
              <a:t>これから授業をはじめます。</a:t>
            </a:r>
            <a:endParaRPr kumimoji="1" lang="en-US" altLang="ja-JP" dirty="0"/>
          </a:p>
          <a:p>
            <a:r>
              <a:rPr kumimoji="1" lang="ja-JP" altLang="en-US" dirty="0"/>
              <a:t>今日の授業では「</a:t>
            </a:r>
            <a:r>
              <a:rPr kumimoji="1" lang="en-US" altLang="ja-JP" dirty="0"/>
              <a:t>SNS</a:t>
            </a:r>
            <a:r>
              <a:rPr kumimoji="1" lang="ja-JP" altLang="en-US" dirty="0"/>
              <a:t>の上手な使い方」について考えてみましょう。</a:t>
            </a:r>
            <a:endParaRPr kumimoji="1" lang="en-US" altLang="ja-JP" dirty="0"/>
          </a:p>
        </p:txBody>
      </p:sp>
      <p:sp>
        <p:nvSpPr>
          <p:cNvPr id="4" name="スライド番号プレースホルダー 3"/>
          <p:cNvSpPr>
            <a:spLocks noGrp="1"/>
          </p:cNvSpPr>
          <p:nvPr>
            <p:ph type="sldNum" sz="quarter" idx="5"/>
          </p:nvPr>
        </p:nvSpPr>
        <p:spPr/>
        <p:txBody>
          <a:bodyPr/>
          <a:lstStyle/>
          <a:p>
            <a:fld id="{3289A08C-BDF5-4218-9B23-D9D1591D4C10}" type="slidenum">
              <a:rPr kumimoji="1" lang="ja-JP" altLang="en-US" smtClean="0"/>
              <a:t>1</a:t>
            </a:fld>
            <a:endParaRPr kumimoji="1" lang="ja-JP" altLang="en-US"/>
          </a:p>
        </p:txBody>
      </p:sp>
    </p:spTree>
    <p:extLst>
      <p:ext uri="{BB962C8B-B14F-4D97-AF65-F5344CB8AC3E}">
        <p14:creationId xmlns:p14="http://schemas.microsoft.com/office/powerpoint/2010/main" val="21698936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87675" y="887413"/>
            <a:ext cx="4259263" cy="2397125"/>
          </a:xfrm>
        </p:spPr>
      </p:sp>
      <p:sp>
        <p:nvSpPr>
          <p:cNvPr id="3" name="ノート プレースホルダー 2"/>
          <p:cNvSpPr>
            <a:spLocks noGrp="1"/>
          </p:cNvSpPr>
          <p:nvPr>
            <p:ph type="body" idx="1"/>
          </p:nvPr>
        </p:nvSpPr>
        <p:spPr/>
        <p:txBody>
          <a:bodyPr/>
          <a:lstStyle/>
          <a:p>
            <a:r>
              <a:rPr kumimoji="1" lang="en-US" altLang="ja-JP" dirty="0"/>
              <a:t>2</a:t>
            </a:r>
            <a:r>
              <a:rPr kumimoji="1" lang="ja-JP" altLang="en-US" dirty="0"/>
              <a:t>つ目は「自分の変顔」です。</a:t>
            </a:r>
          </a:p>
        </p:txBody>
      </p:sp>
      <p:sp>
        <p:nvSpPr>
          <p:cNvPr id="4" name="スライド番号プレースホルダー 3"/>
          <p:cNvSpPr>
            <a:spLocks noGrp="1"/>
          </p:cNvSpPr>
          <p:nvPr>
            <p:ph type="sldNum" sz="quarter" idx="5"/>
          </p:nvPr>
        </p:nvSpPr>
        <p:spPr/>
        <p:txBody>
          <a:bodyPr/>
          <a:lstStyle/>
          <a:p>
            <a:pPr defTabSz="947776">
              <a:defRPr/>
            </a:pPr>
            <a:fld id="{3289A08C-BDF5-4218-9B23-D9D1591D4C10}" type="slidenum">
              <a:rPr lang="ja-JP" altLang="en-US">
                <a:solidFill>
                  <a:prstClr val="black"/>
                </a:solidFill>
                <a:latin typeface="Calibri" panose="020F0502020204030204"/>
                <a:ea typeface="ＭＳ Ｐゴシック" panose="020B0600070205080204" pitchFamily="50" charset="-128"/>
              </a:rPr>
              <a:pPr defTabSz="947776">
                <a:defRPr/>
              </a:pPr>
              <a:t>10</a:t>
            </a:fld>
            <a:endParaRPr lang="ja-JP" altLang="en-US">
              <a:solidFill>
                <a:prstClr val="black"/>
              </a:solidFill>
              <a:latin typeface="Calibri" panose="020F0502020204030204"/>
              <a:ea typeface="ＭＳ Ｐゴシック" panose="020B0600070205080204" pitchFamily="50" charset="-128"/>
            </a:endParaRPr>
          </a:p>
        </p:txBody>
      </p:sp>
    </p:spTree>
    <p:extLst>
      <p:ext uri="{BB962C8B-B14F-4D97-AF65-F5344CB8AC3E}">
        <p14:creationId xmlns:p14="http://schemas.microsoft.com/office/powerpoint/2010/main" val="3259558480"/>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87675" y="887413"/>
            <a:ext cx="4259263" cy="2397125"/>
          </a:xfrm>
        </p:spPr>
      </p:sp>
      <p:sp>
        <p:nvSpPr>
          <p:cNvPr id="3" name="ノート プレースホルダー 2"/>
          <p:cNvSpPr>
            <a:spLocks noGrp="1"/>
          </p:cNvSpPr>
          <p:nvPr>
            <p:ph type="body" idx="1"/>
          </p:nvPr>
        </p:nvSpPr>
        <p:spPr/>
        <p:txBody>
          <a:bodyPr/>
          <a:lstStyle/>
          <a:p>
            <a:r>
              <a:rPr lang="ja-JP" altLang="en-US" dirty="0"/>
              <a:t>表の使い方を説明します。</a:t>
            </a:r>
            <a:endParaRPr lang="en-US" altLang="ja-JP" dirty="0"/>
          </a:p>
          <a:p>
            <a:endParaRPr lang="en-US" altLang="ja-JP" dirty="0"/>
          </a:p>
          <a:p>
            <a:r>
              <a:rPr lang="ja-JP" altLang="en-US" dirty="0"/>
              <a:t>この点線で囲まれているところは、</a:t>
            </a:r>
            <a:endParaRPr lang="en-US" altLang="ja-JP" dirty="0"/>
          </a:p>
          <a:p>
            <a:r>
              <a:rPr lang="ja-JP" altLang="en-US" dirty="0"/>
              <a:t>クラスの友だちから「顔写真を送って」とメッセージが来たらどう対応するかの問いです。</a:t>
            </a:r>
            <a:endParaRPr lang="en-US" altLang="ja-JP" dirty="0"/>
          </a:p>
          <a:p>
            <a:r>
              <a:rPr lang="ja-JP" altLang="en-US" dirty="0"/>
              <a:t>あなただったらどうするか</a:t>
            </a:r>
            <a:endParaRPr lang="en-US" altLang="ja-JP" dirty="0"/>
          </a:p>
          <a:p>
            <a:r>
              <a:rPr lang="ja-JP" altLang="en-US" dirty="0"/>
              <a:t>もし自分だけで解決できるのであれば◎を、</a:t>
            </a:r>
            <a:endParaRPr lang="en-US" altLang="ja-JP" dirty="0"/>
          </a:p>
          <a:p>
            <a:r>
              <a:rPr lang="ja-JP" altLang="en-US" dirty="0"/>
              <a:t>誰かに頼って解決するのであれば○を、</a:t>
            </a:r>
            <a:endParaRPr lang="en-US" altLang="ja-JP" dirty="0"/>
          </a:p>
          <a:p>
            <a:r>
              <a:rPr lang="ja-JP" altLang="en-US" dirty="0"/>
              <a:t>対応方法に困るのであれば△を記入してもらいます。</a:t>
            </a:r>
            <a:endParaRPr lang="en-US" altLang="ja-JP" dirty="0"/>
          </a:p>
        </p:txBody>
      </p:sp>
      <p:sp>
        <p:nvSpPr>
          <p:cNvPr id="4" name="スライド番号プレースホルダー 3"/>
          <p:cNvSpPr>
            <a:spLocks noGrp="1"/>
          </p:cNvSpPr>
          <p:nvPr>
            <p:ph type="sldNum" sz="quarter" idx="5"/>
          </p:nvPr>
        </p:nvSpPr>
        <p:spPr/>
        <p:txBody>
          <a:bodyPr/>
          <a:lstStyle/>
          <a:p>
            <a:fld id="{3289A08C-BDF5-4218-9B23-D9D1591D4C10}" type="slidenum">
              <a:rPr kumimoji="1" lang="ja-JP" altLang="en-US" smtClean="0"/>
              <a:t>100</a:t>
            </a:fld>
            <a:endParaRPr kumimoji="1" lang="ja-JP" altLang="en-US"/>
          </a:p>
        </p:txBody>
      </p:sp>
    </p:spTree>
    <p:extLst>
      <p:ext uri="{BB962C8B-B14F-4D97-AF65-F5344CB8AC3E}">
        <p14:creationId xmlns:p14="http://schemas.microsoft.com/office/powerpoint/2010/main" val="951539646"/>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87675" y="887413"/>
            <a:ext cx="4259263" cy="2397125"/>
          </a:xfrm>
        </p:spPr>
      </p:sp>
      <p:sp>
        <p:nvSpPr>
          <p:cNvPr id="3" name="ノート プレースホルダー 2"/>
          <p:cNvSpPr>
            <a:spLocks noGrp="1"/>
          </p:cNvSpPr>
          <p:nvPr>
            <p:ph type="body" idx="1"/>
          </p:nvPr>
        </p:nvSpPr>
        <p:spPr/>
        <p:txBody>
          <a:bodyPr/>
          <a:lstStyle/>
          <a:p>
            <a:r>
              <a:rPr lang="ja-JP" altLang="en-US" dirty="0"/>
              <a:t>このようにすべての場所にそれぞれ記入してもらいます。</a:t>
            </a:r>
            <a:endParaRPr lang="en-US" altLang="ja-JP" dirty="0"/>
          </a:p>
          <a:p>
            <a:r>
              <a:rPr lang="ja-JP" altLang="en-US" dirty="0"/>
              <a:t>まずは自分の考えを書いてみましょう。</a:t>
            </a:r>
            <a:endParaRPr lang="en-US" altLang="ja-JP" dirty="0"/>
          </a:p>
          <a:p>
            <a:endParaRPr lang="en-US" altLang="ja-JP" dirty="0"/>
          </a:p>
        </p:txBody>
      </p:sp>
      <p:sp>
        <p:nvSpPr>
          <p:cNvPr id="4" name="スライド番号プレースホルダー 3"/>
          <p:cNvSpPr>
            <a:spLocks noGrp="1"/>
          </p:cNvSpPr>
          <p:nvPr>
            <p:ph type="sldNum" sz="quarter" idx="5"/>
          </p:nvPr>
        </p:nvSpPr>
        <p:spPr/>
        <p:txBody>
          <a:bodyPr/>
          <a:lstStyle/>
          <a:p>
            <a:fld id="{3289A08C-BDF5-4218-9B23-D9D1591D4C10}" type="slidenum">
              <a:rPr kumimoji="1" lang="ja-JP" altLang="en-US" smtClean="0"/>
              <a:t>101</a:t>
            </a:fld>
            <a:endParaRPr kumimoji="1" lang="ja-JP" altLang="en-US"/>
          </a:p>
        </p:txBody>
      </p:sp>
    </p:spTree>
    <p:extLst>
      <p:ext uri="{BB962C8B-B14F-4D97-AF65-F5344CB8AC3E}">
        <p14:creationId xmlns:p14="http://schemas.microsoft.com/office/powerpoint/2010/main" val="1386864923"/>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87675" y="887413"/>
            <a:ext cx="4259263" cy="2397125"/>
          </a:xfrm>
        </p:spPr>
      </p:sp>
      <p:sp>
        <p:nvSpPr>
          <p:cNvPr id="3" name="ノート プレースホルダー 2"/>
          <p:cNvSpPr>
            <a:spLocks noGrp="1"/>
          </p:cNvSpPr>
          <p:nvPr>
            <p:ph type="body" idx="1"/>
          </p:nvPr>
        </p:nvSpPr>
        <p:spPr/>
        <p:txBody>
          <a:bodyPr/>
          <a:lstStyle/>
          <a:p>
            <a:r>
              <a:rPr lang="ja-JP" altLang="en-US" dirty="0"/>
              <a:t>表が埋められた人は、自分が記入した記号について、</a:t>
            </a:r>
            <a:endParaRPr lang="en-US" altLang="ja-JP" dirty="0"/>
          </a:p>
          <a:p>
            <a:r>
              <a:rPr lang="ja-JP" altLang="en-US" dirty="0"/>
              <a:t>「◎」を書いたところでは、「どのように」対応するか記入してみましょう。</a:t>
            </a:r>
          </a:p>
          <a:p>
            <a:r>
              <a:rPr lang="ja-JP" altLang="en-US" dirty="0"/>
              <a:t>「〇」を書いたところでは、「誰にどのように」頼るか記入してみましょう。</a:t>
            </a:r>
          </a:p>
          <a:p>
            <a:r>
              <a:rPr lang="ja-JP" altLang="en-US" dirty="0"/>
              <a:t>「△」を書いたところでは、</a:t>
            </a:r>
            <a:r>
              <a:rPr lang="ja-JP" altLang="en-US" sz="1200" dirty="0"/>
              <a:t>「どのような心配や不安」があるのか</a:t>
            </a:r>
            <a:r>
              <a:rPr lang="ja-JP" altLang="en-US" dirty="0"/>
              <a:t>記入してみましょう。</a:t>
            </a:r>
          </a:p>
          <a:p>
            <a:endParaRPr lang="en-US" altLang="ja-JP" dirty="0"/>
          </a:p>
        </p:txBody>
      </p:sp>
      <p:sp>
        <p:nvSpPr>
          <p:cNvPr id="4" name="スライド番号プレースホルダー 3"/>
          <p:cNvSpPr>
            <a:spLocks noGrp="1"/>
          </p:cNvSpPr>
          <p:nvPr>
            <p:ph type="sldNum" sz="quarter" idx="5"/>
          </p:nvPr>
        </p:nvSpPr>
        <p:spPr/>
        <p:txBody>
          <a:bodyPr/>
          <a:lstStyle/>
          <a:p>
            <a:fld id="{3289A08C-BDF5-4218-9B23-D9D1591D4C10}" type="slidenum">
              <a:rPr kumimoji="1" lang="ja-JP" altLang="en-US" smtClean="0"/>
              <a:t>102</a:t>
            </a:fld>
            <a:endParaRPr kumimoji="1" lang="ja-JP" altLang="en-US"/>
          </a:p>
        </p:txBody>
      </p:sp>
    </p:spTree>
    <p:extLst>
      <p:ext uri="{BB962C8B-B14F-4D97-AF65-F5344CB8AC3E}">
        <p14:creationId xmlns:p14="http://schemas.microsoft.com/office/powerpoint/2010/main" val="2855135293"/>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87675" y="887413"/>
            <a:ext cx="4259263" cy="2397125"/>
          </a:xfrm>
        </p:spPr>
      </p:sp>
      <p:sp>
        <p:nvSpPr>
          <p:cNvPr id="3" name="ノート プレースホルダー 2"/>
          <p:cNvSpPr>
            <a:spLocks noGrp="1"/>
          </p:cNvSpPr>
          <p:nvPr>
            <p:ph type="body" idx="1"/>
          </p:nvPr>
        </p:nvSpPr>
        <p:spPr/>
        <p:txBody>
          <a:bodyPr/>
          <a:lstStyle/>
          <a:p>
            <a:r>
              <a:rPr lang="ja-JP" altLang="en-US" dirty="0"/>
              <a:t>グループでワークシートを交換して他の人の意見もみてみましょう。</a:t>
            </a:r>
            <a:endParaRPr lang="en-US" altLang="ja-JP" dirty="0"/>
          </a:p>
          <a:p>
            <a:endParaRPr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dirty="0"/>
              <a:t>※</a:t>
            </a:r>
            <a:r>
              <a:rPr lang="ja-JP" altLang="en-US" dirty="0"/>
              <a:t>時間があれば、全体で代表者数名に意見を発表させる。</a:t>
            </a:r>
          </a:p>
          <a:p>
            <a:endParaRPr lang="ja-JP" altLang="en-US" dirty="0"/>
          </a:p>
        </p:txBody>
      </p:sp>
      <p:sp>
        <p:nvSpPr>
          <p:cNvPr id="4" name="スライド番号プレースホルダー 3"/>
          <p:cNvSpPr>
            <a:spLocks noGrp="1"/>
          </p:cNvSpPr>
          <p:nvPr>
            <p:ph type="sldNum" sz="quarter" idx="5"/>
          </p:nvPr>
        </p:nvSpPr>
        <p:spPr/>
        <p:txBody>
          <a:bodyPr/>
          <a:lstStyle/>
          <a:p>
            <a:fld id="{3289A08C-BDF5-4218-9B23-D9D1591D4C10}" type="slidenum">
              <a:rPr kumimoji="1" lang="ja-JP" altLang="en-US" smtClean="0"/>
              <a:t>103</a:t>
            </a:fld>
            <a:endParaRPr kumimoji="1" lang="ja-JP" altLang="en-US"/>
          </a:p>
        </p:txBody>
      </p:sp>
    </p:spTree>
    <p:extLst>
      <p:ext uri="{BB962C8B-B14F-4D97-AF65-F5344CB8AC3E}">
        <p14:creationId xmlns:p14="http://schemas.microsoft.com/office/powerpoint/2010/main" val="3571671532"/>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87675" y="887413"/>
            <a:ext cx="4259263" cy="2397125"/>
          </a:xfrm>
        </p:spPr>
      </p:sp>
      <p:sp>
        <p:nvSpPr>
          <p:cNvPr id="3" name="ノート プレースホルダー 2"/>
          <p:cNvSpPr>
            <a:spLocks noGrp="1"/>
          </p:cNvSpPr>
          <p:nvPr>
            <p:ph type="body" idx="1"/>
          </p:nvPr>
        </p:nvSpPr>
        <p:spPr/>
        <p:txBody>
          <a:bodyPr/>
          <a:lstStyle/>
          <a:p>
            <a:r>
              <a:rPr lang="ja-JP" altLang="en-US" dirty="0"/>
              <a:t>みなさん、どうでしたか。</a:t>
            </a:r>
            <a:endParaRPr lang="en-US" altLang="ja-JP" dirty="0"/>
          </a:p>
          <a:p>
            <a:endParaRPr lang="en-US" altLang="ja-JP" dirty="0"/>
          </a:p>
          <a:p>
            <a:r>
              <a:rPr lang="ja-JP" altLang="en-US" dirty="0"/>
              <a:t>トラブルにあったときに誰かに相談することは大切ですが、</a:t>
            </a:r>
            <a:endParaRPr lang="en-US" altLang="ja-JP" dirty="0"/>
          </a:p>
          <a:p>
            <a:r>
              <a:rPr lang="ja-JP" altLang="en-US" dirty="0"/>
              <a:t>どんなトラブルの時に誰に相談するかを具体的に考えられていたでしょうか。</a:t>
            </a:r>
            <a:endParaRPr lang="en-US" altLang="ja-JP" dirty="0"/>
          </a:p>
          <a:p>
            <a:endParaRPr lang="en-US" altLang="ja-JP" dirty="0"/>
          </a:p>
          <a:p>
            <a:r>
              <a:rPr lang="ja-JP" altLang="en-US" dirty="0"/>
              <a:t>対応を間違えると、かえってトラブルが大きくなる可能性もあります。</a:t>
            </a:r>
            <a:endParaRPr lang="en-US" altLang="ja-JP" dirty="0"/>
          </a:p>
          <a:p>
            <a:pPr marL="444500" indent="-444500">
              <a:lnSpc>
                <a:spcPct val="150000"/>
              </a:lnSpc>
            </a:pPr>
            <a:r>
              <a:rPr lang="ja-JP" altLang="en-US" sz="1200" dirty="0">
                <a:latin typeface="メイリオ" panose="020B0604030504040204" pitchFamily="50" charset="-128"/>
                <a:ea typeface="メイリオ" panose="020B0604030504040204" pitchFamily="50" charset="-128"/>
              </a:rPr>
              <a:t>日頃から、</a:t>
            </a:r>
            <a:r>
              <a:rPr lang="ja-JP" altLang="en-US" sz="1200" b="0" u="none" dirty="0">
                <a:solidFill>
                  <a:srgbClr val="002060"/>
                </a:solidFill>
                <a:latin typeface="メイリオ" panose="020B0604030504040204" pitchFamily="50" charset="-128"/>
                <a:ea typeface="メイリオ" panose="020B0604030504040204" pitchFamily="50" charset="-128"/>
              </a:rPr>
              <a:t>困ったときの対応方法</a:t>
            </a:r>
            <a:r>
              <a:rPr lang="ja-JP" altLang="en-US" sz="1200" b="0" u="none" dirty="0">
                <a:latin typeface="メイリオ" panose="020B0604030504040204" pitchFamily="50" charset="-128"/>
                <a:ea typeface="メイリオ" panose="020B0604030504040204" pitchFamily="50" charset="-128"/>
              </a:rPr>
              <a:t>やどこから他の人に相談するか、誰に</a:t>
            </a:r>
            <a:r>
              <a:rPr lang="ja-JP" altLang="en-US" sz="1200" b="0" u="none" dirty="0">
                <a:solidFill>
                  <a:srgbClr val="002060"/>
                </a:solidFill>
                <a:latin typeface="メイリオ" panose="020B0604030504040204" pitchFamily="50" charset="-128"/>
                <a:ea typeface="メイリオ" panose="020B0604030504040204" pitchFamily="50" charset="-128"/>
              </a:rPr>
              <a:t>相談するか</a:t>
            </a:r>
            <a:r>
              <a:rPr lang="ja-JP" altLang="en-US" sz="1200" dirty="0">
                <a:latin typeface="メイリオ" panose="020B0604030504040204" pitchFamily="50" charset="-128"/>
                <a:ea typeface="メイリオ" panose="020B0604030504040204" pitchFamily="50" charset="-128"/>
              </a:rPr>
              <a:t>考えておきましょう。　</a:t>
            </a:r>
            <a:r>
              <a:rPr kumimoji="1" lang="ja-JP" altLang="en-US" sz="1200" b="1" dirty="0">
                <a:solidFill>
                  <a:schemeClr val="tx1">
                    <a:lumMod val="75000"/>
                    <a:lumOff val="25000"/>
                  </a:schemeClr>
                </a:solidFill>
                <a:latin typeface="メイリオ" panose="020B0604030504040204" pitchFamily="50" charset="-128"/>
                <a:ea typeface="メイリオ" panose="020B0604030504040204" pitchFamily="50" charset="-128"/>
              </a:rPr>
              <a:t>　</a:t>
            </a:r>
            <a:endParaRPr kumimoji="1" lang="en-US" altLang="ja-JP" sz="1200" dirty="0">
              <a:latin typeface="メイリオ" panose="020B0604030504040204" pitchFamily="50" charset="-128"/>
              <a:ea typeface="メイリオ" panose="020B0604030504040204" pitchFamily="50" charset="-128"/>
            </a:endParaRPr>
          </a:p>
          <a:p>
            <a:endParaRPr lang="ja-JP" altLang="en-US" dirty="0"/>
          </a:p>
        </p:txBody>
      </p:sp>
      <p:sp>
        <p:nvSpPr>
          <p:cNvPr id="4" name="スライド番号プレースホルダー 3"/>
          <p:cNvSpPr>
            <a:spLocks noGrp="1"/>
          </p:cNvSpPr>
          <p:nvPr>
            <p:ph type="sldNum" sz="quarter" idx="5"/>
          </p:nvPr>
        </p:nvSpPr>
        <p:spPr/>
        <p:txBody>
          <a:bodyPr/>
          <a:lstStyle/>
          <a:p>
            <a:fld id="{3289A08C-BDF5-4218-9B23-D9D1591D4C10}" type="slidenum">
              <a:rPr kumimoji="1" lang="ja-JP" altLang="en-US" smtClean="0"/>
              <a:t>104</a:t>
            </a:fld>
            <a:endParaRPr kumimoji="1" lang="ja-JP" altLang="en-US"/>
          </a:p>
        </p:txBody>
      </p:sp>
    </p:spTree>
    <p:extLst>
      <p:ext uri="{BB962C8B-B14F-4D97-AF65-F5344CB8AC3E}">
        <p14:creationId xmlns:p14="http://schemas.microsoft.com/office/powerpoint/2010/main" val="1899491855"/>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87675" y="887413"/>
            <a:ext cx="4259263" cy="2397125"/>
          </a:xfrm>
        </p:spPr>
      </p:sp>
      <p:sp>
        <p:nvSpPr>
          <p:cNvPr id="3" name="ノート プレースホルダー 2"/>
          <p:cNvSpPr>
            <a:spLocks noGrp="1"/>
          </p:cNvSpPr>
          <p:nvPr>
            <p:ph type="body" idx="1"/>
          </p:nvPr>
        </p:nvSpPr>
        <p:spPr/>
        <p:txBody>
          <a:bodyPr/>
          <a:lstStyle/>
          <a:p>
            <a:r>
              <a:rPr lang="ja-JP" altLang="en-US" dirty="0"/>
              <a:t>困ったときの相談相手としては、このような例が考えられます。</a:t>
            </a:r>
            <a:endParaRPr lang="en-US" altLang="ja-JP" dirty="0"/>
          </a:p>
          <a:p>
            <a:r>
              <a:rPr lang="ja-JP" altLang="en-US" dirty="0"/>
              <a:t>皆さん自身なら、誰に相談できそうか、相談するときにはどのように相談するか（誰かと一緒に、ネットで、電話で）、</a:t>
            </a:r>
            <a:endParaRPr lang="en-US" altLang="ja-JP" dirty="0"/>
          </a:p>
          <a:p>
            <a:r>
              <a:rPr lang="ja-JP" altLang="en-US" dirty="0"/>
              <a:t>また相談先の連絡先なども確認しておくようにしましょう。</a:t>
            </a:r>
            <a:endParaRPr lang="en-US" altLang="ja-JP" dirty="0"/>
          </a:p>
        </p:txBody>
      </p:sp>
      <p:sp>
        <p:nvSpPr>
          <p:cNvPr id="4" name="スライド番号プレースホルダー 3"/>
          <p:cNvSpPr>
            <a:spLocks noGrp="1"/>
          </p:cNvSpPr>
          <p:nvPr>
            <p:ph type="sldNum" sz="quarter" idx="5"/>
          </p:nvPr>
        </p:nvSpPr>
        <p:spPr/>
        <p:txBody>
          <a:bodyPr/>
          <a:lstStyle/>
          <a:p>
            <a:fld id="{3289A08C-BDF5-4218-9B23-D9D1591D4C10}" type="slidenum">
              <a:rPr kumimoji="1" lang="ja-JP" altLang="en-US" smtClean="0"/>
              <a:t>105</a:t>
            </a:fld>
            <a:endParaRPr kumimoji="1" lang="ja-JP" altLang="en-US"/>
          </a:p>
        </p:txBody>
      </p:sp>
    </p:spTree>
    <p:extLst>
      <p:ext uri="{BB962C8B-B14F-4D97-AF65-F5344CB8AC3E}">
        <p14:creationId xmlns:p14="http://schemas.microsoft.com/office/powerpoint/2010/main" val="694910598"/>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「被害を小さくする方法」について考えてみましょう。</a:t>
            </a:r>
          </a:p>
        </p:txBody>
      </p:sp>
      <p:sp>
        <p:nvSpPr>
          <p:cNvPr id="4" name="スライド番号プレースホルダー 3"/>
          <p:cNvSpPr>
            <a:spLocks noGrp="1"/>
          </p:cNvSpPr>
          <p:nvPr>
            <p:ph type="sldNum" sz="quarter" idx="5"/>
          </p:nvPr>
        </p:nvSpPr>
        <p:spPr/>
        <p:txBody>
          <a:bodyPr/>
          <a:lstStyle/>
          <a:p>
            <a:fld id="{3289A08C-BDF5-4218-9B23-D9D1591D4C10}" type="slidenum">
              <a:rPr kumimoji="1" lang="ja-JP" altLang="en-US" smtClean="0"/>
              <a:t>106</a:t>
            </a:fld>
            <a:endParaRPr kumimoji="1" lang="ja-JP" altLang="en-US"/>
          </a:p>
        </p:txBody>
      </p:sp>
    </p:spTree>
    <p:extLst>
      <p:ext uri="{BB962C8B-B14F-4D97-AF65-F5344CB8AC3E}">
        <p14:creationId xmlns:p14="http://schemas.microsoft.com/office/powerpoint/2010/main" val="2439203109"/>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87675" y="887413"/>
            <a:ext cx="4259263" cy="2397125"/>
          </a:xfrm>
        </p:spPr>
      </p:sp>
      <p:sp>
        <p:nvSpPr>
          <p:cNvPr id="3" name="ノート プレースホルダー 2"/>
          <p:cNvSpPr>
            <a:spLocks noGrp="1"/>
          </p:cNvSpPr>
          <p:nvPr>
            <p:ph type="body" idx="1"/>
          </p:nvPr>
        </p:nvSpPr>
        <p:spPr/>
        <p:txBody>
          <a:bodyPr/>
          <a:lstStyle/>
          <a:p>
            <a:r>
              <a:rPr lang="ja-JP" altLang="en-US" dirty="0"/>
              <a:t>インターネットを使うとき、自分では気を付けていても、</a:t>
            </a:r>
            <a:endParaRPr lang="en-US" altLang="ja-JP" dirty="0"/>
          </a:p>
          <a:p>
            <a:r>
              <a:rPr lang="ja-JP" altLang="en-US" dirty="0"/>
              <a:t>トラブルに巻き込まれることもあります。</a:t>
            </a:r>
            <a:endParaRPr lang="en-US" altLang="ja-JP" dirty="0"/>
          </a:p>
          <a:p>
            <a:r>
              <a:rPr lang="ja-JP" altLang="en-US" dirty="0"/>
              <a:t>もし、被害に遭いそうになったらどうすべきかを具体的に考えてみましょう。</a:t>
            </a:r>
          </a:p>
        </p:txBody>
      </p:sp>
      <p:sp>
        <p:nvSpPr>
          <p:cNvPr id="4" name="スライド番号プレースホルダー 3"/>
          <p:cNvSpPr>
            <a:spLocks noGrp="1"/>
          </p:cNvSpPr>
          <p:nvPr>
            <p:ph type="sldNum" sz="quarter" idx="5"/>
          </p:nvPr>
        </p:nvSpPr>
        <p:spPr/>
        <p:txBody>
          <a:bodyPr/>
          <a:lstStyle/>
          <a:p>
            <a:fld id="{3289A08C-BDF5-4218-9B23-D9D1591D4C10}" type="slidenum">
              <a:rPr kumimoji="1" lang="ja-JP" altLang="en-US" smtClean="0"/>
              <a:t>107</a:t>
            </a:fld>
            <a:endParaRPr kumimoji="1" lang="ja-JP" altLang="en-US"/>
          </a:p>
        </p:txBody>
      </p:sp>
    </p:spTree>
    <p:extLst>
      <p:ext uri="{BB962C8B-B14F-4D97-AF65-F5344CB8AC3E}">
        <p14:creationId xmlns:p14="http://schemas.microsoft.com/office/powerpoint/2010/main" val="1918915408"/>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87675" y="887413"/>
            <a:ext cx="4259263" cy="2397125"/>
          </a:xfrm>
        </p:spPr>
      </p:sp>
      <p:sp>
        <p:nvSpPr>
          <p:cNvPr id="3" name="ノート プレースホルダー 2"/>
          <p:cNvSpPr>
            <a:spLocks noGrp="1"/>
          </p:cNvSpPr>
          <p:nvPr>
            <p:ph type="body" idx="1"/>
          </p:nvPr>
        </p:nvSpPr>
        <p:spPr/>
        <p:txBody>
          <a:bodyPr/>
          <a:lstStyle/>
          <a:p>
            <a:pPr defTabSz="947776" eaLnBrk="0" fontAlgn="base" hangingPunct="0">
              <a:spcBef>
                <a:spcPct val="30000"/>
              </a:spcBef>
              <a:spcAft>
                <a:spcPct val="0"/>
              </a:spcAft>
              <a:defRPr/>
            </a:pPr>
            <a:r>
              <a:rPr kumimoji="1" lang="ja-JP" altLang="en-US" dirty="0"/>
              <a:t>ここに皆さんと同じ年の「あかねさん」がいます。</a:t>
            </a:r>
            <a:endParaRPr kumimoji="1" lang="en-US" altLang="ja-JP" dirty="0"/>
          </a:p>
          <a:p>
            <a:pPr defTabSz="947776" eaLnBrk="0" fontAlgn="base" hangingPunct="0">
              <a:spcBef>
                <a:spcPct val="30000"/>
              </a:spcBef>
              <a:spcAft>
                <a:spcPct val="0"/>
              </a:spcAft>
              <a:defRPr/>
            </a:pPr>
            <a:r>
              <a:rPr kumimoji="1" lang="ja-JP" altLang="en-US" dirty="0"/>
              <a:t>あかねさんのスマートフォンに友達申請がとどきました。</a:t>
            </a:r>
          </a:p>
        </p:txBody>
      </p:sp>
      <p:sp>
        <p:nvSpPr>
          <p:cNvPr id="4" name="スライド番号プレースホルダー 3"/>
          <p:cNvSpPr>
            <a:spLocks noGrp="1"/>
          </p:cNvSpPr>
          <p:nvPr>
            <p:ph type="sldNum" sz="quarter" idx="10"/>
          </p:nvPr>
        </p:nvSpPr>
        <p:spPr/>
        <p:txBody>
          <a:bodyPr/>
          <a:lstStyle/>
          <a:p>
            <a:pPr>
              <a:defRPr/>
            </a:pPr>
            <a:fld id="{7ED5A09E-CD1A-4C6B-9FE4-B3A22E5E0ADF}" type="slidenum">
              <a:rPr lang="en-US" altLang="ja-JP" smtClean="0"/>
              <a:pPr>
                <a:defRPr/>
              </a:pPr>
              <a:t>108</a:t>
            </a:fld>
            <a:endParaRPr lang="en-US" altLang="ja-JP"/>
          </a:p>
        </p:txBody>
      </p:sp>
    </p:spTree>
    <p:extLst>
      <p:ext uri="{BB962C8B-B14F-4D97-AF65-F5344CB8AC3E}">
        <p14:creationId xmlns:p14="http://schemas.microsoft.com/office/powerpoint/2010/main" val="4138466782"/>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87675" y="887413"/>
            <a:ext cx="4259263" cy="2397125"/>
          </a:xfrm>
        </p:spPr>
      </p:sp>
      <p:sp>
        <p:nvSpPr>
          <p:cNvPr id="3" name="ノート プレースホルダー 2"/>
          <p:cNvSpPr>
            <a:spLocks noGrp="1"/>
          </p:cNvSpPr>
          <p:nvPr>
            <p:ph type="body" idx="1"/>
          </p:nvPr>
        </p:nvSpPr>
        <p:spPr/>
        <p:txBody>
          <a:bodyPr/>
          <a:lstStyle/>
          <a:p>
            <a:pPr defTabSz="947776" eaLnBrk="0" fontAlgn="base" hangingPunct="0">
              <a:spcBef>
                <a:spcPct val="30000"/>
              </a:spcBef>
              <a:spcAft>
                <a:spcPct val="0"/>
              </a:spcAft>
              <a:defRPr/>
            </a:pPr>
            <a:r>
              <a:rPr kumimoji="1" lang="ja-JP" altLang="en-US" dirty="0"/>
              <a:t>あかねさんは、「しおり」さんからの友達申請を許可しました。</a:t>
            </a:r>
          </a:p>
        </p:txBody>
      </p:sp>
      <p:sp>
        <p:nvSpPr>
          <p:cNvPr id="4" name="スライド番号プレースホルダー 3"/>
          <p:cNvSpPr>
            <a:spLocks noGrp="1"/>
          </p:cNvSpPr>
          <p:nvPr>
            <p:ph type="sldNum" sz="quarter" idx="10"/>
          </p:nvPr>
        </p:nvSpPr>
        <p:spPr/>
        <p:txBody>
          <a:bodyPr/>
          <a:lstStyle/>
          <a:p>
            <a:pPr>
              <a:defRPr/>
            </a:pPr>
            <a:fld id="{7ED5A09E-CD1A-4C6B-9FE4-B3A22E5E0ADF}" type="slidenum">
              <a:rPr lang="en-US" altLang="ja-JP" smtClean="0"/>
              <a:pPr>
                <a:defRPr/>
              </a:pPr>
              <a:t>109</a:t>
            </a:fld>
            <a:endParaRPr lang="en-US" altLang="ja-JP"/>
          </a:p>
        </p:txBody>
      </p:sp>
    </p:spTree>
    <p:extLst>
      <p:ext uri="{BB962C8B-B14F-4D97-AF65-F5344CB8AC3E}">
        <p14:creationId xmlns:p14="http://schemas.microsoft.com/office/powerpoint/2010/main" val="28744202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87675" y="887413"/>
            <a:ext cx="4259263" cy="2397125"/>
          </a:xfrm>
        </p:spPr>
      </p:sp>
      <p:sp>
        <p:nvSpPr>
          <p:cNvPr id="3" name="ノート プレースホルダー 2"/>
          <p:cNvSpPr>
            <a:spLocks noGrp="1"/>
          </p:cNvSpPr>
          <p:nvPr>
            <p:ph type="body" idx="1"/>
          </p:nvPr>
        </p:nvSpPr>
        <p:spPr/>
        <p:txBody>
          <a:bodyPr/>
          <a:lstStyle/>
          <a:p>
            <a:r>
              <a:rPr kumimoji="1" lang="en-US" altLang="ja-JP" dirty="0"/>
              <a:t>3</a:t>
            </a:r>
            <a:r>
              <a:rPr kumimoji="1" lang="ja-JP" altLang="en-US" dirty="0"/>
              <a:t>つ目は「自分の部屋」です。</a:t>
            </a:r>
            <a:endParaRPr kumimoji="1" lang="en-US" altLang="ja-JP" dirty="0"/>
          </a:p>
          <a:p>
            <a:endParaRPr kumimoji="1" lang="en-US" altLang="ja-JP" dirty="0"/>
          </a:p>
        </p:txBody>
      </p:sp>
      <p:sp>
        <p:nvSpPr>
          <p:cNvPr id="4" name="スライド番号プレースホルダー 3"/>
          <p:cNvSpPr>
            <a:spLocks noGrp="1"/>
          </p:cNvSpPr>
          <p:nvPr>
            <p:ph type="sldNum" sz="quarter" idx="5"/>
          </p:nvPr>
        </p:nvSpPr>
        <p:spPr/>
        <p:txBody>
          <a:bodyPr/>
          <a:lstStyle/>
          <a:p>
            <a:pPr defTabSz="947776">
              <a:defRPr/>
            </a:pPr>
            <a:fld id="{3289A08C-BDF5-4218-9B23-D9D1591D4C10}" type="slidenum">
              <a:rPr lang="ja-JP" altLang="en-US">
                <a:solidFill>
                  <a:prstClr val="black"/>
                </a:solidFill>
                <a:latin typeface="Calibri" panose="020F0502020204030204"/>
                <a:ea typeface="ＭＳ Ｐゴシック" panose="020B0600070205080204" pitchFamily="50" charset="-128"/>
              </a:rPr>
              <a:pPr defTabSz="947776">
                <a:defRPr/>
              </a:pPr>
              <a:t>11</a:t>
            </a:fld>
            <a:endParaRPr lang="ja-JP" altLang="en-US">
              <a:solidFill>
                <a:prstClr val="black"/>
              </a:solidFill>
              <a:latin typeface="Calibri" panose="020F0502020204030204"/>
              <a:ea typeface="ＭＳ Ｐゴシック" panose="020B0600070205080204" pitchFamily="50" charset="-128"/>
            </a:endParaRPr>
          </a:p>
        </p:txBody>
      </p:sp>
    </p:spTree>
    <p:extLst>
      <p:ext uri="{BB962C8B-B14F-4D97-AF65-F5344CB8AC3E}">
        <p14:creationId xmlns:p14="http://schemas.microsoft.com/office/powerpoint/2010/main" val="2379646416"/>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87675" y="887413"/>
            <a:ext cx="4259263" cy="2397125"/>
          </a:xfrm>
        </p:spPr>
      </p:sp>
      <p:sp>
        <p:nvSpPr>
          <p:cNvPr id="3" name="ノート プレースホルダー 2"/>
          <p:cNvSpPr>
            <a:spLocks noGrp="1"/>
          </p:cNvSpPr>
          <p:nvPr>
            <p:ph type="body" idx="1"/>
          </p:nvPr>
        </p:nvSpPr>
        <p:spPr/>
        <p:txBody>
          <a:bodyPr/>
          <a:lstStyle/>
          <a:p>
            <a:pPr defTabSz="947776" eaLnBrk="0" fontAlgn="base" hangingPunct="0">
              <a:spcBef>
                <a:spcPct val="30000"/>
              </a:spcBef>
              <a:spcAft>
                <a:spcPct val="0"/>
              </a:spcAft>
              <a:defRPr/>
            </a:pPr>
            <a:r>
              <a:rPr kumimoji="1" lang="ja-JP" altLang="en-US" dirty="0"/>
              <a:t>すると早速・・・</a:t>
            </a:r>
          </a:p>
        </p:txBody>
      </p:sp>
      <p:sp>
        <p:nvSpPr>
          <p:cNvPr id="4" name="スライド番号プレースホルダー 3"/>
          <p:cNvSpPr>
            <a:spLocks noGrp="1"/>
          </p:cNvSpPr>
          <p:nvPr>
            <p:ph type="sldNum" sz="quarter" idx="10"/>
          </p:nvPr>
        </p:nvSpPr>
        <p:spPr/>
        <p:txBody>
          <a:bodyPr/>
          <a:lstStyle/>
          <a:p>
            <a:pPr>
              <a:defRPr/>
            </a:pPr>
            <a:fld id="{7ED5A09E-CD1A-4C6B-9FE4-B3A22E5E0ADF}" type="slidenum">
              <a:rPr lang="en-US" altLang="ja-JP" smtClean="0"/>
              <a:pPr>
                <a:defRPr/>
              </a:pPr>
              <a:t>110</a:t>
            </a:fld>
            <a:endParaRPr lang="en-US" altLang="ja-JP"/>
          </a:p>
        </p:txBody>
      </p:sp>
    </p:spTree>
    <p:extLst>
      <p:ext uri="{BB962C8B-B14F-4D97-AF65-F5344CB8AC3E}">
        <p14:creationId xmlns:p14="http://schemas.microsoft.com/office/powerpoint/2010/main" val="1512092599"/>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87675" y="887413"/>
            <a:ext cx="4259263" cy="2397125"/>
          </a:xfrm>
        </p:spPr>
      </p:sp>
      <p:sp>
        <p:nvSpPr>
          <p:cNvPr id="3" name="ノート プレースホルダー 2"/>
          <p:cNvSpPr>
            <a:spLocks noGrp="1"/>
          </p:cNvSpPr>
          <p:nvPr>
            <p:ph type="body" idx="1"/>
          </p:nvPr>
        </p:nvSpPr>
        <p:spPr/>
        <p:txBody>
          <a:bodyPr/>
          <a:lstStyle/>
          <a:p>
            <a:pPr defTabSz="947776" eaLnBrk="0" fontAlgn="base" hangingPunct="0">
              <a:spcBef>
                <a:spcPct val="30000"/>
              </a:spcBef>
              <a:spcAft>
                <a:spcPct val="0"/>
              </a:spcAft>
              <a:defRPr/>
            </a:pPr>
            <a:r>
              <a:rPr kumimoji="1" lang="en-US" altLang="ja-JP" dirty="0"/>
              <a:t>※</a:t>
            </a:r>
            <a:r>
              <a:rPr kumimoji="1" lang="ja-JP" altLang="en-US" dirty="0"/>
              <a:t>メッセージを読む</a:t>
            </a:r>
          </a:p>
        </p:txBody>
      </p:sp>
      <p:sp>
        <p:nvSpPr>
          <p:cNvPr id="4" name="スライド番号プレースホルダー 3"/>
          <p:cNvSpPr>
            <a:spLocks noGrp="1"/>
          </p:cNvSpPr>
          <p:nvPr>
            <p:ph type="sldNum" sz="quarter" idx="10"/>
          </p:nvPr>
        </p:nvSpPr>
        <p:spPr/>
        <p:txBody>
          <a:bodyPr/>
          <a:lstStyle/>
          <a:p>
            <a:pPr>
              <a:defRPr/>
            </a:pPr>
            <a:fld id="{7ED5A09E-CD1A-4C6B-9FE4-B3A22E5E0ADF}" type="slidenum">
              <a:rPr lang="en-US" altLang="ja-JP" smtClean="0"/>
              <a:pPr>
                <a:defRPr/>
              </a:pPr>
              <a:t>111</a:t>
            </a:fld>
            <a:endParaRPr lang="en-US" altLang="ja-JP"/>
          </a:p>
        </p:txBody>
      </p:sp>
    </p:spTree>
    <p:extLst>
      <p:ext uri="{BB962C8B-B14F-4D97-AF65-F5344CB8AC3E}">
        <p14:creationId xmlns:p14="http://schemas.microsoft.com/office/powerpoint/2010/main" val="3685765964"/>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87675" y="887413"/>
            <a:ext cx="4259263" cy="2397125"/>
          </a:xfrm>
        </p:spPr>
      </p:sp>
      <p:sp>
        <p:nvSpPr>
          <p:cNvPr id="3" name="ノート プレースホルダー 2"/>
          <p:cNvSpPr>
            <a:spLocks noGrp="1"/>
          </p:cNvSpPr>
          <p:nvPr>
            <p:ph type="body" idx="1"/>
          </p:nvPr>
        </p:nvSpPr>
        <p:spPr/>
        <p:txBody>
          <a:bodyPr/>
          <a:lstStyle/>
          <a:p>
            <a:pPr defTabSz="947776" eaLnBrk="0" fontAlgn="base" hangingPunct="0">
              <a:spcBef>
                <a:spcPct val="30000"/>
              </a:spcBef>
              <a:spcAft>
                <a:spcPct val="0"/>
              </a:spcAft>
              <a:defRPr/>
            </a:pPr>
            <a:r>
              <a:rPr kumimoji="1" lang="en-US" altLang="ja-JP" dirty="0"/>
              <a:t>※</a:t>
            </a:r>
            <a:r>
              <a:rPr kumimoji="1" lang="ja-JP" altLang="en-US" dirty="0"/>
              <a:t>メッセージを読む</a:t>
            </a:r>
          </a:p>
        </p:txBody>
      </p:sp>
      <p:sp>
        <p:nvSpPr>
          <p:cNvPr id="4" name="スライド番号プレースホルダー 3"/>
          <p:cNvSpPr>
            <a:spLocks noGrp="1"/>
          </p:cNvSpPr>
          <p:nvPr>
            <p:ph type="sldNum" sz="quarter" idx="10"/>
          </p:nvPr>
        </p:nvSpPr>
        <p:spPr/>
        <p:txBody>
          <a:bodyPr/>
          <a:lstStyle/>
          <a:p>
            <a:pPr>
              <a:defRPr/>
            </a:pPr>
            <a:fld id="{7ED5A09E-CD1A-4C6B-9FE4-B3A22E5E0ADF}" type="slidenum">
              <a:rPr lang="en-US" altLang="ja-JP" smtClean="0"/>
              <a:pPr>
                <a:defRPr/>
              </a:pPr>
              <a:t>112</a:t>
            </a:fld>
            <a:endParaRPr lang="en-US" altLang="ja-JP"/>
          </a:p>
        </p:txBody>
      </p:sp>
    </p:spTree>
    <p:extLst>
      <p:ext uri="{BB962C8B-B14F-4D97-AF65-F5344CB8AC3E}">
        <p14:creationId xmlns:p14="http://schemas.microsoft.com/office/powerpoint/2010/main" val="2000193585"/>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87675" y="887413"/>
            <a:ext cx="4259263" cy="2397125"/>
          </a:xfrm>
        </p:spPr>
      </p:sp>
      <p:sp>
        <p:nvSpPr>
          <p:cNvPr id="3" name="ノート プレースホルダー 2"/>
          <p:cNvSpPr>
            <a:spLocks noGrp="1"/>
          </p:cNvSpPr>
          <p:nvPr>
            <p:ph type="body" idx="1"/>
          </p:nvPr>
        </p:nvSpPr>
        <p:spPr/>
        <p:txBody>
          <a:bodyPr/>
          <a:lstStyle/>
          <a:p>
            <a:pPr defTabSz="947776" eaLnBrk="0" fontAlgn="base" hangingPunct="0">
              <a:spcBef>
                <a:spcPct val="30000"/>
              </a:spcBef>
              <a:spcAft>
                <a:spcPct val="0"/>
              </a:spcAft>
              <a:defRPr/>
            </a:pPr>
            <a:r>
              <a:rPr kumimoji="1" lang="en-US" altLang="ja-JP" dirty="0"/>
              <a:t>※</a:t>
            </a:r>
            <a:r>
              <a:rPr kumimoji="1" lang="ja-JP" altLang="en-US" dirty="0"/>
              <a:t>メッセージを読む</a:t>
            </a:r>
          </a:p>
        </p:txBody>
      </p:sp>
      <p:sp>
        <p:nvSpPr>
          <p:cNvPr id="4" name="スライド番号プレースホルダー 3"/>
          <p:cNvSpPr>
            <a:spLocks noGrp="1"/>
          </p:cNvSpPr>
          <p:nvPr>
            <p:ph type="sldNum" sz="quarter" idx="10"/>
          </p:nvPr>
        </p:nvSpPr>
        <p:spPr/>
        <p:txBody>
          <a:bodyPr/>
          <a:lstStyle/>
          <a:p>
            <a:pPr>
              <a:defRPr/>
            </a:pPr>
            <a:fld id="{7ED5A09E-CD1A-4C6B-9FE4-B3A22E5E0ADF}" type="slidenum">
              <a:rPr lang="en-US" altLang="ja-JP" smtClean="0"/>
              <a:pPr>
                <a:defRPr/>
              </a:pPr>
              <a:t>113</a:t>
            </a:fld>
            <a:endParaRPr lang="en-US" altLang="ja-JP"/>
          </a:p>
        </p:txBody>
      </p:sp>
    </p:spTree>
    <p:extLst>
      <p:ext uri="{BB962C8B-B14F-4D97-AF65-F5344CB8AC3E}">
        <p14:creationId xmlns:p14="http://schemas.microsoft.com/office/powerpoint/2010/main" val="4059143598"/>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87675" y="887413"/>
            <a:ext cx="4259263" cy="2397125"/>
          </a:xfrm>
        </p:spPr>
      </p:sp>
      <p:sp>
        <p:nvSpPr>
          <p:cNvPr id="3" name="ノート プレースホルダー 2"/>
          <p:cNvSpPr>
            <a:spLocks noGrp="1"/>
          </p:cNvSpPr>
          <p:nvPr>
            <p:ph type="body" idx="1"/>
          </p:nvPr>
        </p:nvSpPr>
        <p:spPr/>
        <p:txBody>
          <a:bodyPr/>
          <a:lstStyle/>
          <a:p>
            <a:pPr defTabSz="947776" eaLnBrk="0" fontAlgn="base" hangingPunct="0">
              <a:spcBef>
                <a:spcPct val="30000"/>
              </a:spcBef>
              <a:spcAft>
                <a:spcPct val="0"/>
              </a:spcAft>
              <a:defRPr/>
            </a:pPr>
            <a:r>
              <a:rPr kumimoji="1" lang="ja-JP" altLang="en-US" dirty="0"/>
              <a:t>それから、あかねさんとしおりさんのメッセージのやりとりが</a:t>
            </a:r>
            <a:r>
              <a:rPr kumimoji="1" lang="en-US" altLang="ja-JP" dirty="0"/>
              <a:t>1</a:t>
            </a:r>
            <a:r>
              <a:rPr kumimoji="1" lang="ja-JP" altLang="en-US" dirty="0"/>
              <a:t>週間続きました。</a:t>
            </a:r>
          </a:p>
        </p:txBody>
      </p:sp>
      <p:sp>
        <p:nvSpPr>
          <p:cNvPr id="4" name="スライド番号プレースホルダー 3"/>
          <p:cNvSpPr>
            <a:spLocks noGrp="1"/>
          </p:cNvSpPr>
          <p:nvPr>
            <p:ph type="sldNum" sz="quarter" idx="10"/>
          </p:nvPr>
        </p:nvSpPr>
        <p:spPr/>
        <p:txBody>
          <a:bodyPr/>
          <a:lstStyle/>
          <a:p>
            <a:pPr>
              <a:defRPr/>
            </a:pPr>
            <a:fld id="{7ED5A09E-CD1A-4C6B-9FE4-B3A22E5E0ADF}" type="slidenum">
              <a:rPr lang="en-US" altLang="ja-JP" smtClean="0"/>
              <a:pPr>
                <a:defRPr/>
              </a:pPr>
              <a:t>114</a:t>
            </a:fld>
            <a:endParaRPr lang="en-US" altLang="ja-JP"/>
          </a:p>
        </p:txBody>
      </p:sp>
    </p:spTree>
    <p:extLst>
      <p:ext uri="{BB962C8B-B14F-4D97-AF65-F5344CB8AC3E}">
        <p14:creationId xmlns:p14="http://schemas.microsoft.com/office/powerpoint/2010/main" val="3606965477"/>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87675" y="887413"/>
            <a:ext cx="4259263" cy="2397125"/>
          </a:xfrm>
        </p:spPr>
      </p:sp>
      <p:sp>
        <p:nvSpPr>
          <p:cNvPr id="3" name="ノート プレースホルダー 2"/>
          <p:cNvSpPr>
            <a:spLocks noGrp="1"/>
          </p:cNvSpPr>
          <p:nvPr>
            <p:ph type="body" idx="1"/>
          </p:nvPr>
        </p:nvSpPr>
        <p:spPr/>
        <p:txBody>
          <a:bodyPr/>
          <a:lstStyle/>
          <a:p>
            <a:pPr defTabSz="947776" eaLnBrk="0" fontAlgn="base" hangingPunct="0">
              <a:spcBef>
                <a:spcPct val="30000"/>
              </a:spcBef>
              <a:spcAft>
                <a:spcPct val="0"/>
              </a:spcAft>
              <a:defRPr/>
            </a:pPr>
            <a:r>
              <a:rPr kumimoji="1" lang="ja-JP" altLang="en-US" dirty="0"/>
              <a:t>しおりさんはあかねさんと会いたがっているようです。</a:t>
            </a:r>
          </a:p>
        </p:txBody>
      </p:sp>
      <p:sp>
        <p:nvSpPr>
          <p:cNvPr id="4" name="スライド番号プレースホルダー 3"/>
          <p:cNvSpPr>
            <a:spLocks noGrp="1"/>
          </p:cNvSpPr>
          <p:nvPr>
            <p:ph type="sldNum" sz="quarter" idx="10"/>
          </p:nvPr>
        </p:nvSpPr>
        <p:spPr/>
        <p:txBody>
          <a:bodyPr/>
          <a:lstStyle/>
          <a:p>
            <a:pPr>
              <a:defRPr/>
            </a:pPr>
            <a:fld id="{7ED5A09E-CD1A-4C6B-9FE4-B3A22E5E0ADF}" type="slidenum">
              <a:rPr lang="en-US" altLang="ja-JP" smtClean="0"/>
              <a:pPr>
                <a:defRPr/>
              </a:pPr>
              <a:t>115</a:t>
            </a:fld>
            <a:endParaRPr lang="en-US" altLang="ja-JP"/>
          </a:p>
        </p:txBody>
      </p:sp>
    </p:spTree>
    <p:extLst>
      <p:ext uri="{BB962C8B-B14F-4D97-AF65-F5344CB8AC3E}">
        <p14:creationId xmlns:p14="http://schemas.microsoft.com/office/powerpoint/2010/main" val="3844150285"/>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87675" y="887413"/>
            <a:ext cx="4259263" cy="2397125"/>
          </a:xfrm>
        </p:spPr>
      </p:sp>
      <p:sp>
        <p:nvSpPr>
          <p:cNvPr id="3" name="ノート プレースホルダー 2"/>
          <p:cNvSpPr>
            <a:spLocks noGrp="1"/>
          </p:cNvSpPr>
          <p:nvPr>
            <p:ph type="body" idx="1"/>
          </p:nvPr>
        </p:nvSpPr>
        <p:spPr/>
        <p:txBody>
          <a:bodyPr/>
          <a:lstStyle/>
          <a:p>
            <a:pPr defTabSz="947776" eaLnBrk="0" fontAlgn="base" hangingPunct="0">
              <a:spcBef>
                <a:spcPct val="30000"/>
              </a:spcBef>
              <a:spcAft>
                <a:spcPct val="0"/>
              </a:spcAft>
              <a:defRPr/>
            </a:pPr>
            <a:r>
              <a:rPr kumimoji="1" lang="ja-JP" altLang="en-US" dirty="0"/>
              <a:t>しおりさんから「会おう」と言われたあかねさんでしたが，</a:t>
            </a:r>
            <a:endParaRPr kumimoji="1" lang="en-US" altLang="ja-JP" dirty="0"/>
          </a:p>
          <a:p>
            <a:pPr defTabSz="947776" eaLnBrk="0" fontAlgn="base" hangingPunct="0">
              <a:spcBef>
                <a:spcPct val="30000"/>
              </a:spcBef>
              <a:spcAft>
                <a:spcPct val="0"/>
              </a:spcAft>
              <a:defRPr/>
            </a:pPr>
            <a:r>
              <a:rPr kumimoji="1" lang="en-US" altLang="ja-JP" dirty="0"/>
              <a:t>SNS</a:t>
            </a:r>
            <a:r>
              <a:rPr kumimoji="1" lang="ja-JP" altLang="en-US" dirty="0"/>
              <a:t>で知り合った人と会うことはよくないと感じているようです。</a:t>
            </a:r>
            <a:endParaRPr kumimoji="1" lang="en-US" altLang="ja-JP" dirty="0"/>
          </a:p>
          <a:p>
            <a:pPr defTabSz="947776" eaLnBrk="0" fontAlgn="base" hangingPunct="0">
              <a:spcBef>
                <a:spcPct val="30000"/>
              </a:spcBef>
              <a:spcAft>
                <a:spcPct val="0"/>
              </a:spcAft>
              <a:defRPr/>
            </a:pPr>
            <a:endParaRPr kumimoji="1" lang="en-US" altLang="ja-JP" dirty="0"/>
          </a:p>
          <a:p>
            <a:pPr defTabSz="947776" eaLnBrk="0" fontAlgn="base" hangingPunct="0">
              <a:spcBef>
                <a:spcPct val="30000"/>
              </a:spcBef>
              <a:spcAft>
                <a:spcPct val="0"/>
              </a:spcAft>
              <a:defRPr/>
            </a:pPr>
            <a:r>
              <a:rPr kumimoji="1" lang="ja-JP" altLang="en-US" dirty="0"/>
              <a:t>悩んでしまったので、考えてから返信することにしました。</a:t>
            </a:r>
            <a:endParaRPr kumimoji="1" lang="en-US" altLang="ja-JP" dirty="0"/>
          </a:p>
        </p:txBody>
      </p:sp>
      <p:sp>
        <p:nvSpPr>
          <p:cNvPr id="4" name="スライド番号プレースホルダー 3"/>
          <p:cNvSpPr>
            <a:spLocks noGrp="1"/>
          </p:cNvSpPr>
          <p:nvPr>
            <p:ph type="sldNum" sz="quarter" idx="10"/>
          </p:nvPr>
        </p:nvSpPr>
        <p:spPr/>
        <p:txBody>
          <a:bodyPr/>
          <a:lstStyle/>
          <a:p>
            <a:pPr>
              <a:defRPr/>
            </a:pPr>
            <a:fld id="{7ED5A09E-CD1A-4C6B-9FE4-B3A22E5E0ADF}" type="slidenum">
              <a:rPr lang="en-US" altLang="ja-JP" smtClean="0"/>
              <a:pPr>
                <a:defRPr/>
              </a:pPr>
              <a:t>116</a:t>
            </a:fld>
            <a:endParaRPr lang="en-US" altLang="ja-JP"/>
          </a:p>
        </p:txBody>
      </p:sp>
    </p:spTree>
    <p:extLst>
      <p:ext uri="{BB962C8B-B14F-4D97-AF65-F5344CB8AC3E}">
        <p14:creationId xmlns:p14="http://schemas.microsoft.com/office/powerpoint/2010/main" val="1189238291"/>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87675" y="887413"/>
            <a:ext cx="4259263" cy="2397125"/>
          </a:xfrm>
        </p:spPr>
      </p:sp>
      <p:sp>
        <p:nvSpPr>
          <p:cNvPr id="3" name="ノート プレースホルダー 2"/>
          <p:cNvSpPr>
            <a:spLocks noGrp="1"/>
          </p:cNvSpPr>
          <p:nvPr>
            <p:ph type="body" idx="1"/>
          </p:nvPr>
        </p:nvSpPr>
        <p:spPr/>
        <p:txBody>
          <a:bodyPr/>
          <a:lstStyle/>
          <a:p>
            <a:pPr defTabSz="947776" eaLnBrk="0" fontAlgn="base" hangingPunct="0">
              <a:spcBef>
                <a:spcPct val="30000"/>
              </a:spcBef>
              <a:spcAft>
                <a:spcPct val="0"/>
              </a:spcAft>
              <a:defRPr/>
            </a:pPr>
            <a:r>
              <a:rPr kumimoji="1" lang="ja-JP" altLang="en-US"/>
              <a:t>すると・・・</a:t>
            </a:r>
          </a:p>
          <a:p>
            <a:pPr defTabSz="947776" eaLnBrk="0" fontAlgn="base" hangingPunct="0">
              <a:spcBef>
                <a:spcPct val="30000"/>
              </a:spcBef>
              <a:spcAft>
                <a:spcPct val="0"/>
              </a:spcAft>
              <a:defRPr/>
            </a:pP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7ED5A09E-CD1A-4C6B-9FE4-B3A22E5E0ADF}" type="slidenum">
              <a:rPr lang="en-US" altLang="ja-JP" smtClean="0"/>
              <a:pPr>
                <a:defRPr/>
              </a:pPr>
              <a:t>117</a:t>
            </a:fld>
            <a:endParaRPr lang="en-US" altLang="ja-JP"/>
          </a:p>
        </p:txBody>
      </p:sp>
    </p:spTree>
    <p:extLst>
      <p:ext uri="{BB962C8B-B14F-4D97-AF65-F5344CB8AC3E}">
        <p14:creationId xmlns:p14="http://schemas.microsoft.com/office/powerpoint/2010/main" val="3676746962"/>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87675" y="887413"/>
            <a:ext cx="4259263" cy="2397125"/>
          </a:xfrm>
        </p:spPr>
      </p:sp>
      <p:sp>
        <p:nvSpPr>
          <p:cNvPr id="3" name="ノート プレースホルダー 2"/>
          <p:cNvSpPr>
            <a:spLocks noGrp="1"/>
          </p:cNvSpPr>
          <p:nvPr>
            <p:ph type="body" idx="1"/>
          </p:nvPr>
        </p:nvSpPr>
        <p:spPr/>
        <p:txBody>
          <a:bodyPr/>
          <a:lstStyle/>
          <a:p>
            <a:pPr defTabSz="947776" eaLnBrk="0" fontAlgn="base" hangingPunct="0">
              <a:spcBef>
                <a:spcPct val="30000"/>
              </a:spcBef>
              <a:spcAft>
                <a:spcPct val="0"/>
              </a:spcAft>
              <a:defRPr/>
            </a:pPr>
            <a:r>
              <a:rPr kumimoji="1" lang="en-US" altLang="ja-JP" dirty="0"/>
              <a:t>※</a:t>
            </a:r>
            <a:r>
              <a:rPr kumimoji="1" lang="ja-JP" altLang="en-US" dirty="0"/>
              <a:t>メッセージを読む</a:t>
            </a:r>
          </a:p>
          <a:p>
            <a:pPr defTabSz="947776" eaLnBrk="0" fontAlgn="base" hangingPunct="0">
              <a:spcBef>
                <a:spcPct val="30000"/>
              </a:spcBef>
              <a:spcAft>
                <a:spcPct val="0"/>
              </a:spcAft>
              <a:defRPr/>
            </a:pP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7ED5A09E-CD1A-4C6B-9FE4-B3A22E5E0ADF}" type="slidenum">
              <a:rPr lang="en-US" altLang="ja-JP" smtClean="0"/>
              <a:pPr>
                <a:defRPr/>
              </a:pPr>
              <a:t>118</a:t>
            </a:fld>
            <a:endParaRPr lang="en-US" altLang="ja-JP"/>
          </a:p>
        </p:txBody>
      </p:sp>
    </p:spTree>
    <p:extLst>
      <p:ext uri="{BB962C8B-B14F-4D97-AF65-F5344CB8AC3E}">
        <p14:creationId xmlns:p14="http://schemas.microsoft.com/office/powerpoint/2010/main" val="48463839"/>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87675" y="887413"/>
            <a:ext cx="4259263" cy="2397125"/>
          </a:xfrm>
        </p:spPr>
      </p:sp>
      <p:sp>
        <p:nvSpPr>
          <p:cNvPr id="3" name="ノート プレースホルダー 2"/>
          <p:cNvSpPr>
            <a:spLocks noGrp="1"/>
          </p:cNvSpPr>
          <p:nvPr>
            <p:ph type="body" idx="1"/>
          </p:nvPr>
        </p:nvSpPr>
        <p:spPr/>
        <p:txBody>
          <a:bodyPr/>
          <a:lstStyle/>
          <a:p>
            <a:pPr defTabSz="947776" eaLnBrk="0" fontAlgn="base" hangingPunct="0">
              <a:spcBef>
                <a:spcPct val="30000"/>
              </a:spcBef>
              <a:spcAft>
                <a:spcPct val="0"/>
              </a:spcAft>
              <a:defRPr/>
            </a:pPr>
            <a:r>
              <a:rPr kumimoji="1" lang="en-US" altLang="ja-JP" dirty="0"/>
              <a:t>※</a:t>
            </a:r>
            <a:r>
              <a:rPr kumimoji="1" lang="ja-JP" altLang="en-US" dirty="0"/>
              <a:t>メッセージを読む</a:t>
            </a:r>
          </a:p>
          <a:p>
            <a:pPr defTabSz="947776" eaLnBrk="0" fontAlgn="base" hangingPunct="0">
              <a:spcBef>
                <a:spcPct val="30000"/>
              </a:spcBef>
              <a:spcAft>
                <a:spcPct val="0"/>
              </a:spcAft>
              <a:defRPr/>
            </a:pP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7ED5A09E-CD1A-4C6B-9FE4-B3A22E5E0ADF}" type="slidenum">
              <a:rPr lang="en-US" altLang="ja-JP" smtClean="0"/>
              <a:pPr>
                <a:defRPr/>
              </a:pPr>
              <a:t>119</a:t>
            </a:fld>
            <a:endParaRPr lang="en-US" altLang="ja-JP"/>
          </a:p>
        </p:txBody>
      </p:sp>
    </p:spTree>
    <p:extLst>
      <p:ext uri="{BB962C8B-B14F-4D97-AF65-F5344CB8AC3E}">
        <p14:creationId xmlns:p14="http://schemas.microsoft.com/office/powerpoint/2010/main" val="12670764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87675" y="887413"/>
            <a:ext cx="4259263" cy="2397125"/>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みなさん、○はつけられましたか？</a:t>
            </a:r>
          </a:p>
          <a:p>
            <a:endParaRPr kumimoji="1" lang="ja-JP" altLang="en-US" dirty="0"/>
          </a:p>
        </p:txBody>
      </p:sp>
      <p:sp>
        <p:nvSpPr>
          <p:cNvPr id="4" name="スライド番号プレースホルダー 3"/>
          <p:cNvSpPr>
            <a:spLocks noGrp="1"/>
          </p:cNvSpPr>
          <p:nvPr>
            <p:ph type="sldNum" sz="quarter" idx="5"/>
          </p:nvPr>
        </p:nvSpPr>
        <p:spPr/>
        <p:txBody>
          <a:bodyPr/>
          <a:lstStyle/>
          <a:p>
            <a:pPr defTabSz="947776">
              <a:defRPr/>
            </a:pPr>
            <a:fld id="{3289A08C-BDF5-4218-9B23-D9D1591D4C10}" type="slidenum">
              <a:rPr lang="ja-JP" altLang="en-US">
                <a:solidFill>
                  <a:prstClr val="black"/>
                </a:solidFill>
                <a:latin typeface="Calibri" panose="020F0502020204030204"/>
                <a:ea typeface="ＭＳ Ｐゴシック" panose="020B0600070205080204" pitchFamily="50" charset="-128"/>
              </a:rPr>
              <a:pPr defTabSz="947776">
                <a:defRPr/>
              </a:pPr>
              <a:t>12</a:t>
            </a:fld>
            <a:endParaRPr lang="ja-JP" altLang="en-US">
              <a:solidFill>
                <a:prstClr val="black"/>
              </a:solidFill>
              <a:latin typeface="Calibri" panose="020F0502020204030204"/>
              <a:ea typeface="ＭＳ Ｐゴシック" panose="020B0600070205080204" pitchFamily="50" charset="-128"/>
            </a:endParaRPr>
          </a:p>
        </p:txBody>
      </p:sp>
    </p:spTree>
    <p:extLst>
      <p:ext uri="{BB962C8B-B14F-4D97-AF65-F5344CB8AC3E}">
        <p14:creationId xmlns:p14="http://schemas.microsoft.com/office/powerpoint/2010/main" val="2946817670"/>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87675" y="887413"/>
            <a:ext cx="4259263" cy="2397125"/>
          </a:xfrm>
        </p:spPr>
      </p:sp>
      <p:sp>
        <p:nvSpPr>
          <p:cNvPr id="3" name="ノート プレースホルダー 2"/>
          <p:cNvSpPr>
            <a:spLocks noGrp="1"/>
          </p:cNvSpPr>
          <p:nvPr>
            <p:ph type="body" idx="1"/>
          </p:nvPr>
        </p:nvSpPr>
        <p:spPr/>
        <p:txBody>
          <a:bodyPr/>
          <a:lstStyle/>
          <a:p>
            <a:pPr defTabSz="947776" eaLnBrk="0" fontAlgn="base" hangingPunct="0">
              <a:spcBef>
                <a:spcPct val="30000"/>
              </a:spcBef>
              <a:spcAft>
                <a:spcPct val="0"/>
              </a:spcAft>
              <a:defRPr/>
            </a:pPr>
            <a:r>
              <a:rPr kumimoji="1" lang="en-US" altLang="ja-JP" dirty="0"/>
              <a:t>※</a:t>
            </a:r>
            <a:r>
              <a:rPr kumimoji="1" lang="ja-JP" altLang="en-US" dirty="0"/>
              <a:t>メッセージを読む</a:t>
            </a:r>
          </a:p>
          <a:p>
            <a:pPr defTabSz="947776" eaLnBrk="0" fontAlgn="base" hangingPunct="0">
              <a:spcBef>
                <a:spcPct val="30000"/>
              </a:spcBef>
              <a:spcAft>
                <a:spcPct val="0"/>
              </a:spcAft>
              <a:defRPr/>
            </a:pP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7ED5A09E-CD1A-4C6B-9FE4-B3A22E5E0ADF}" type="slidenum">
              <a:rPr lang="en-US" altLang="ja-JP" smtClean="0"/>
              <a:pPr>
                <a:defRPr/>
              </a:pPr>
              <a:t>120</a:t>
            </a:fld>
            <a:endParaRPr lang="en-US" altLang="ja-JP"/>
          </a:p>
        </p:txBody>
      </p:sp>
    </p:spTree>
    <p:extLst>
      <p:ext uri="{BB962C8B-B14F-4D97-AF65-F5344CB8AC3E}">
        <p14:creationId xmlns:p14="http://schemas.microsoft.com/office/powerpoint/2010/main" val="3489596007"/>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87675" y="887413"/>
            <a:ext cx="4259263" cy="2397125"/>
          </a:xfrm>
        </p:spPr>
      </p:sp>
      <p:sp>
        <p:nvSpPr>
          <p:cNvPr id="3" name="ノート プレースホルダー 2"/>
          <p:cNvSpPr>
            <a:spLocks noGrp="1"/>
          </p:cNvSpPr>
          <p:nvPr>
            <p:ph type="body" idx="1"/>
          </p:nvPr>
        </p:nvSpPr>
        <p:spPr/>
        <p:txBody>
          <a:bodyPr/>
          <a:lstStyle/>
          <a:p>
            <a:pPr defTabSz="947776" eaLnBrk="0" fontAlgn="base" hangingPunct="0">
              <a:spcBef>
                <a:spcPct val="30000"/>
              </a:spcBef>
              <a:spcAft>
                <a:spcPct val="0"/>
              </a:spcAft>
              <a:defRPr/>
            </a:pPr>
            <a:r>
              <a:rPr kumimoji="1" lang="ja-JP" altLang="en-US" dirty="0"/>
              <a:t>しおりさんはこれまでとは違った様子で、会わないと写真を拡散すると連絡をしてきました。</a:t>
            </a:r>
            <a:endParaRPr kumimoji="1" lang="en-US" altLang="ja-JP" dirty="0"/>
          </a:p>
          <a:p>
            <a:pPr defTabSz="947776" eaLnBrk="0" fontAlgn="base" hangingPunct="0">
              <a:spcBef>
                <a:spcPct val="30000"/>
              </a:spcBef>
              <a:spcAft>
                <a:spcPct val="0"/>
              </a:spcAft>
              <a:defRPr/>
            </a:pPr>
            <a:r>
              <a:rPr kumimoji="1" lang="ja-JP" altLang="en-US" dirty="0"/>
              <a:t>これにはあかねさんも困ってしまっています。</a:t>
            </a:r>
          </a:p>
        </p:txBody>
      </p:sp>
      <p:sp>
        <p:nvSpPr>
          <p:cNvPr id="4" name="スライド番号プレースホルダー 3"/>
          <p:cNvSpPr>
            <a:spLocks noGrp="1"/>
          </p:cNvSpPr>
          <p:nvPr>
            <p:ph type="sldNum" sz="quarter" idx="10"/>
          </p:nvPr>
        </p:nvSpPr>
        <p:spPr/>
        <p:txBody>
          <a:bodyPr/>
          <a:lstStyle/>
          <a:p>
            <a:pPr>
              <a:defRPr/>
            </a:pPr>
            <a:fld id="{7ED5A09E-CD1A-4C6B-9FE4-B3A22E5E0ADF}" type="slidenum">
              <a:rPr lang="en-US" altLang="ja-JP" smtClean="0"/>
              <a:pPr>
                <a:defRPr/>
              </a:pPr>
              <a:t>121</a:t>
            </a:fld>
            <a:endParaRPr lang="en-US" altLang="ja-JP"/>
          </a:p>
        </p:txBody>
      </p:sp>
    </p:spTree>
    <p:extLst>
      <p:ext uri="{BB962C8B-B14F-4D97-AF65-F5344CB8AC3E}">
        <p14:creationId xmlns:p14="http://schemas.microsoft.com/office/powerpoint/2010/main" val="2096512465"/>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87675" y="887413"/>
            <a:ext cx="4259263" cy="2397125"/>
          </a:xfrm>
        </p:spPr>
      </p:sp>
      <p:sp>
        <p:nvSpPr>
          <p:cNvPr id="3" name="ノート プレースホルダー 2"/>
          <p:cNvSpPr>
            <a:spLocks noGrp="1"/>
          </p:cNvSpPr>
          <p:nvPr>
            <p:ph type="body" idx="1"/>
          </p:nvPr>
        </p:nvSpPr>
        <p:spPr/>
        <p:txBody>
          <a:bodyPr/>
          <a:lstStyle/>
          <a:p>
            <a:pPr defTabSz="947776" eaLnBrk="0" fontAlgn="base" hangingPunct="0">
              <a:spcBef>
                <a:spcPct val="30000"/>
              </a:spcBef>
              <a:spcAft>
                <a:spcPct val="0"/>
              </a:spcAft>
              <a:defRPr/>
            </a:pPr>
            <a:r>
              <a:rPr kumimoji="1" lang="ja-JP" altLang="en-US" dirty="0"/>
              <a:t>このとき、あかねさんはどのよう対応方法が考えられるでしょうか。</a:t>
            </a:r>
            <a:endParaRPr kumimoji="1" lang="en-US" altLang="ja-JP" dirty="0"/>
          </a:p>
          <a:p>
            <a:pPr defTabSz="947776" eaLnBrk="0" fontAlgn="base" hangingPunct="0">
              <a:spcBef>
                <a:spcPct val="30000"/>
              </a:spcBef>
              <a:spcAft>
                <a:spcPct val="0"/>
              </a:spcAft>
              <a:defRPr/>
            </a:pPr>
            <a:r>
              <a:rPr kumimoji="1" lang="ja-JP" altLang="en-US" dirty="0"/>
              <a:t>出来るだけたくさんの対応方法を考えてみてください。</a:t>
            </a:r>
            <a:endParaRPr kumimoji="1" lang="en-US" altLang="ja-JP" dirty="0"/>
          </a:p>
          <a:p>
            <a:pPr defTabSz="947776" eaLnBrk="0" fontAlgn="base" hangingPunct="0">
              <a:spcBef>
                <a:spcPct val="30000"/>
              </a:spcBef>
              <a:spcAft>
                <a:spcPct val="0"/>
              </a:spcAft>
              <a:defRPr/>
            </a:pPr>
            <a:r>
              <a:rPr kumimoji="1" lang="ja-JP" altLang="en-US" dirty="0"/>
              <a:t>まずは一人でワークシートにたくさん書いてみましょう。</a:t>
            </a:r>
            <a:endParaRPr kumimoji="1" lang="en-US" altLang="ja-JP" dirty="0"/>
          </a:p>
          <a:p>
            <a:pPr defTabSz="947776" eaLnBrk="0" fontAlgn="base" hangingPunct="0">
              <a:spcBef>
                <a:spcPct val="30000"/>
              </a:spcBef>
              <a:spcAft>
                <a:spcPct val="0"/>
              </a:spcAft>
              <a:defRPr/>
            </a:pPr>
            <a:endParaRPr kumimoji="1" lang="en-US" altLang="ja-JP" dirty="0"/>
          </a:p>
        </p:txBody>
      </p:sp>
      <p:sp>
        <p:nvSpPr>
          <p:cNvPr id="4" name="スライド番号プレースホルダー 3"/>
          <p:cNvSpPr>
            <a:spLocks noGrp="1"/>
          </p:cNvSpPr>
          <p:nvPr>
            <p:ph type="sldNum" sz="quarter" idx="5"/>
          </p:nvPr>
        </p:nvSpPr>
        <p:spPr/>
        <p:txBody>
          <a:bodyPr/>
          <a:lstStyle/>
          <a:p>
            <a:fld id="{3289A08C-BDF5-4218-9B23-D9D1591D4C10}" type="slidenum">
              <a:rPr kumimoji="1" lang="ja-JP" altLang="en-US" smtClean="0"/>
              <a:t>122</a:t>
            </a:fld>
            <a:endParaRPr kumimoji="1" lang="ja-JP" altLang="en-US"/>
          </a:p>
        </p:txBody>
      </p:sp>
    </p:spTree>
    <p:extLst>
      <p:ext uri="{BB962C8B-B14F-4D97-AF65-F5344CB8AC3E}">
        <p14:creationId xmlns:p14="http://schemas.microsoft.com/office/powerpoint/2010/main" val="2095608649"/>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87675" y="887413"/>
            <a:ext cx="4259263" cy="2397125"/>
          </a:xfrm>
        </p:spPr>
      </p:sp>
      <p:sp>
        <p:nvSpPr>
          <p:cNvPr id="3" name="ノート プレースホルダー 2"/>
          <p:cNvSpPr>
            <a:spLocks noGrp="1"/>
          </p:cNvSpPr>
          <p:nvPr>
            <p:ph type="body" idx="1"/>
          </p:nvPr>
        </p:nvSpPr>
        <p:spPr/>
        <p:txBody>
          <a:bodyPr/>
          <a:lstStyle/>
          <a:p>
            <a:pPr defTabSz="947776" eaLnBrk="0" fontAlgn="base" hangingPunct="0">
              <a:spcBef>
                <a:spcPct val="30000"/>
              </a:spcBef>
              <a:spcAft>
                <a:spcPct val="0"/>
              </a:spcAft>
              <a:defRPr/>
            </a:pPr>
            <a:r>
              <a:rPr kumimoji="1" lang="ja-JP" altLang="en-US" dirty="0"/>
              <a:t>考えるのが難しい人もいるかもしれませんので、</a:t>
            </a:r>
            <a:endParaRPr kumimoji="1" lang="en-US" altLang="ja-JP" dirty="0"/>
          </a:p>
          <a:p>
            <a:pPr defTabSz="947776" eaLnBrk="0" fontAlgn="base" hangingPunct="0">
              <a:spcBef>
                <a:spcPct val="30000"/>
              </a:spcBef>
              <a:spcAft>
                <a:spcPct val="0"/>
              </a:spcAft>
              <a:defRPr/>
            </a:pPr>
            <a:r>
              <a:rPr kumimoji="1" lang="ja-JP" altLang="en-US" dirty="0"/>
              <a:t>ここにあるキーワードを使った対策も考えてみてください。</a:t>
            </a:r>
            <a:endParaRPr kumimoji="1" lang="en-US" altLang="ja-JP" dirty="0"/>
          </a:p>
          <a:p>
            <a:pPr defTabSz="947776" eaLnBrk="0" fontAlgn="base" hangingPunct="0">
              <a:spcBef>
                <a:spcPct val="30000"/>
              </a:spcBef>
              <a:spcAft>
                <a:spcPct val="0"/>
              </a:spcAft>
              <a:defRPr/>
            </a:pPr>
            <a:endParaRPr kumimoji="1" lang="en-US" altLang="ja-JP" dirty="0"/>
          </a:p>
          <a:p>
            <a:pPr defTabSz="947776" eaLnBrk="0" fontAlgn="base" hangingPunct="0">
              <a:spcBef>
                <a:spcPct val="30000"/>
              </a:spcBef>
              <a:spcAft>
                <a:spcPct val="0"/>
              </a:spcAft>
              <a:defRPr/>
            </a:pPr>
            <a:r>
              <a:rPr kumimoji="1" lang="ja-JP" altLang="en-US" dirty="0"/>
              <a:t>どのキーワードからどんな対策が考えられるでしょうか。</a:t>
            </a:r>
            <a:endParaRPr kumimoji="1" lang="en-US" altLang="ja-JP" dirty="0"/>
          </a:p>
          <a:p>
            <a:pPr defTabSz="947776" eaLnBrk="0" fontAlgn="base" hangingPunct="0">
              <a:spcBef>
                <a:spcPct val="30000"/>
              </a:spcBef>
              <a:spcAft>
                <a:spcPct val="0"/>
              </a:spcAft>
              <a:defRPr/>
            </a:pPr>
            <a:endParaRPr kumimoji="1" lang="en-US" altLang="ja-JP" dirty="0"/>
          </a:p>
          <a:p>
            <a:pPr defTabSz="947776" eaLnBrk="0" fontAlgn="base" hangingPunct="0">
              <a:spcBef>
                <a:spcPct val="30000"/>
              </a:spcBef>
              <a:spcAft>
                <a:spcPct val="0"/>
              </a:spcAft>
              <a:defRPr/>
            </a:pPr>
            <a:r>
              <a:rPr kumimoji="1" lang="en-US" altLang="ja-JP" dirty="0"/>
              <a:t>※</a:t>
            </a:r>
            <a:r>
              <a:rPr kumimoji="1" lang="ja-JP" altLang="en-US" dirty="0"/>
              <a:t>時間をとる</a:t>
            </a:r>
            <a:endParaRPr kumimoji="1" lang="en-US" altLang="ja-JP" dirty="0"/>
          </a:p>
        </p:txBody>
      </p:sp>
      <p:sp>
        <p:nvSpPr>
          <p:cNvPr id="4" name="スライド番号プレースホルダー 3"/>
          <p:cNvSpPr>
            <a:spLocks noGrp="1"/>
          </p:cNvSpPr>
          <p:nvPr>
            <p:ph type="sldNum" sz="quarter" idx="5"/>
          </p:nvPr>
        </p:nvSpPr>
        <p:spPr/>
        <p:txBody>
          <a:bodyPr/>
          <a:lstStyle/>
          <a:p>
            <a:fld id="{3289A08C-BDF5-4218-9B23-D9D1591D4C10}" type="slidenum">
              <a:rPr kumimoji="1" lang="ja-JP" altLang="en-US" smtClean="0"/>
              <a:t>123</a:t>
            </a:fld>
            <a:endParaRPr kumimoji="1" lang="ja-JP" altLang="en-US"/>
          </a:p>
        </p:txBody>
      </p:sp>
    </p:spTree>
    <p:extLst>
      <p:ext uri="{BB962C8B-B14F-4D97-AF65-F5344CB8AC3E}">
        <p14:creationId xmlns:p14="http://schemas.microsoft.com/office/powerpoint/2010/main" val="2478755310"/>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87675" y="887413"/>
            <a:ext cx="4259263" cy="2397125"/>
          </a:xfrm>
        </p:spPr>
      </p:sp>
      <p:sp>
        <p:nvSpPr>
          <p:cNvPr id="3" name="ノート プレースホルダー 2"/>
          <p:cNvSpPr>
            <a:spLocks noGrp="1"/>
          </p:cNvSpPr>
          <p:nvPr>
            <p:ph type="body" idx="1"/>
          </p:nvPr>
        </p:nvSpPr>
        <p:spPr/>
        <p:txBody>
          <a:bodyPr/>
          <a:lstStyle/>
          <a:p>
            <a:r>
              <a:rPr lang="ja-JP" altLang="en-US" dirty="0"/>
              <a:t>グループでワークシートを交換して他の人の意見もみてみましょう。</a:t>
            </a:r>
            <a:endParaRPr lang="en-US" altLang="ja-JP" dirty="0"/>
          </a:p>
          <a:p>
            <a:endParaRPr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dirty="0"/>
              <a:t>※</a:t>
            </a:r>
            <a:r>
              <a:rPr lang="ja-JP" altLang="en-US" dirty="0"/>
              <a:t>時間があれば、全体で代表者数名に意見を発表させる。</a:t>
            </a:r>
          </a:p>
          <a:p>
            <a:endParaRPr lang="ja-JP" altLang="en-US" dirty="0"/>
          </a:p>
        </p:txBody>
      </p:sp>
      <p:sp>
        <p:nvSpPr>
          <p:cNvPr id="4" name="スライド番号プレースホルダー 3"/>
          <p:cNvSpPr>
            <a:spLocks noGrp="1"/>
          </p:cNvSpPr>
          <p:nvPr>
            <p:ph type="sldNum" sz="quarter" idx="5"/>
          </p:nvPr>
        </p:nvSpPr>
        <p:spPr/>
        <p:txBody>
          <a:bodyPr/>
          <a:lstStyle/>
          <a:p>
            <a:fld id="{3289A08C-BDF5-4218-9B23-D9D1591D4C10}" type="slidenum">
              <a:rPr kumimoji="1" lang="ja-JP" altLang="en-US" smtClean="0"/>
              <a:t>124</a:t>
            </a:fld>
            <a:endParaRPr kumimoji="1" lang="ja-JP" altLang="en-US"/>
          </a:p>
        </p:txBody>
      </p:sp>
    </p:spTree>
    <p:extLst>
      <p:ext uri="{BB962C8B-B14F-4D97-AF65-F5344CB8AC3E}">
        <p14:creationId xmlns:p14="http://schemas.microsoft.com/office/powerpoint/2010/main" val="542674618"/>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87675" y="887413"/>
            <a:ext cx="4259263" cy="2397125"/>
          </a:xfrm>
        </p:spPr>
      </p:sp>
      <p:sp>
        <p:nvSpPr>
          <p:cNvPr id="3" name="ノート プレースホルダー 2"/>
          <p:cNvSpPr>
            <a:spLocks noGrp="1"/>
          </p:cNvSpPr>
          <p:nvPr>
            <p:ph type="body" idx="1"/>
          </p:nvPr>
        </p:nvSpPr>
        <p:spPr/>
        <p:txBody>
          <a:bodyPr/>
          <a:lstStyle/>
          <a:p>
            <a:r>
              <a:rPr lang="ja-JP" altLang="en-US" dirty="0"/>
              <a:t>みなさんの意見はどうでしたか。</a:t>
            </a:r>
            <a:endParaRPr lang="en-US" altLang="ja-JP" dirty="0"/>
          </a:p>
          <a:p>
            <a:r>
              <a:rPr lang="ja-JP" altLang="en-US" dirty="0"/>
              <a:t>どのくらいのアイデアが浮かんだでしょうか。</a:t>
            </a:r>
            <a:endParaRPr lang="en-US" altLang="ja-JP" dirty="0"/>
          </a:p>
          <a:p>
            <a:endParaRPr lang="en-US" altLang="ja-JP" dirty="0"/>
          </a:p>
          <a:p>
            <a:r>
              <a:rPr lang="ja-JP" altLang="en-US" dirty="0"/>
              <a:t>今回のように、脅されることで冷静な判断ができないとき、</a:t>
            </a:r>
            <a:endParaRPr lang="en-US" altLang="ja-JP" dirty="0"/>
          </a:p>
          <a:p>
            <a:r>
              <a:rPr lang="ja-JP" altLang="en-US" dirty="0"/>
              <a:t>自分だけで判断しないことが大切です。</a:t>
            </a:r>
            <a:endParaRPr lang="en-US" altLang="ja-JP" dirty="0"/>
          </a:p>
          <a:p>
            <a:r>
              <a:rPr lang="ja-JP" altLang="en-US" dirty="0"/>
              <a:t>実際に起こりうる事例を見てみましょう。</a:t>
            </a:r>
          </a:p>
        </p:txBody>
      </p:sp>
      <p:sp>
        <p:nvSpPr>
          <p:cNvPr id="4" name="スライド番号プレースホルダー 3"/>
          <p:cNvSpPr>
            <a:spLocks noGrp="1"/>
          </p:cNvSpPr>
          <p:nvPr>
            <p:ph type="sldNum" sz="quarter" idx="5"/>
          </p:nvPr>
        </p:nvSpPr>
        <p:spPr/>
        <p:txBody>
          <a:bodyPr/>
          <a:lstStyle/>
          <a:p>
            <a:fld id="{3289A08C-BDF5-4218-9B23-D9D1591D4C10}" type="slidenum">
              <a:rPr kumimoji="1" lang="ja-JP" altLang="en-US" smtClean="0"/>
              <a:t>125</a:t>
            </a:fld>
            <a:endParaRPr kumimoji="1" lang="ja-JP" altLang="en-US"/>
          </a:p>
        </p:txBody>
      </p:sp>
    </p:spTree>
    <p:extLst>
      <p:ext uri="{BB962C8B-B14F-4D97-AF65-F5344CB8AC3E}">
        <p14:creationId xmlns:p14="http://schemas.microsoft.com/office/powerpoint/2010/main" val="3320804371"/>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87675" y="887413"/>
            <a:ext cx="4259263" cy="2397125"/>
          </a:xfrm>
        </p:spPr>
      </p:sp>
      <p:sp>
        <p:nvSpPr>
          <p:cNvPr id="3" name="ノート プレースホルダー 2"/>
          <p:cNvSpPr>
            <a:spLocks noGrp="1"/>
          </p:cNvSpPr>
          <p:nvPr>
            <p:ph type="body" idx="1"/>
          </p:nvPr>
        </p:nvSpPr>
        <p:spPr/>
        <p:txBody>
          <a:bodyPr/>
          <a:lstStyle/>
          <a:p>
            <a:r>
              <a:rPr lang="ja-JP" altLang="en-US" dirty="0"/>
              <a:t>例えば、教えた秘密をばらすと脅されて、裸の写真などを要求されることがあります。</a:t>
            </a:r>
            <a:endParaRPr lang="en-US" altLang="ja-JP" dirty="0"/>
          </a:p>
          <a:p>
            <a:endParaRPr lang="en-US" altLang="ja-JP" dirty="0"/>
          </a:p>
          <a:p>
            <a:endParaRPr lang="ja-JP" altLang="en-US" dirty="0"/>
          </a:p>
        </p:txBody>
      </p:sp>
      <p:sp>
        <p:nvSpPr>
          <p:cNvPr id="4" name="スライド番号プレースホルダー 3"/>
          <p:cNvSpPr>
            <a:spLocks noGrp="1"/>
          </p:cNvSpPr>
          <p:nvPr>
            <p:ph type="sldNum" sz="quarter" idx="5"/>
          </p:nvPr>
        </p:nvSpPr>
        <p:spPr/>
        <p:txBody>
          <a:bodyPr/>
          <a:lstStyle/>
          <a:p>
            <a:fld id="{3289A08C-BDF5-4218-9B23-D9D1591D4C10}" type="slidenum">
              <a:rPr kumimoji="1" lang="ja-JP" altLang="en-US" smtClean="0"/>
              <a:t>126</a:t>
            </a:fld>
            <a:endParaRPr kumimoji="1" lang="ja-JP" altLang="en-US"/>
          </a:p>
        </p:txBody>
      </p:sp>
    </p:spTree>
    <p:extLst>
      <p:ext uri="{BB962C8B-B14F-4D97-AF65-F5344CB8AC3E}">
        <p14:creationId xmlns:p14="http://schemas.microsoft.com/office/powerpoint/2010/main" val="241015052"/>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87675" y="887413"/>
            <a:ext cx="4259263" cy="2397125"/>
          </a:xfrm>
        </p:spPr>
      </p:sp>
      <p:sp>
        <p:nvSpPr>
          <p:cNvPr id="3" name="ノート プレースホルダー 2"/>
          <p:cNvSpPr>
            <a:spLocks noGrp="1"/>
          </p:cNvSpPr>
          <p:nvPr>
            <p:ph type="body" idx="1"/>
          </p:nvPr>
        </p:nvSpPr>
        <p:spPr/>
        <p:txBody>
          <a:bodyPr/>
          <a:lstStyle/>
          <a:p>
            <a:r>
              <a:rPr lang="ja-JP" altLang="en-US" dirty="0"/>
              <a:t>また、会いに行くと全く違った人が現れて、そのまま連れ去られてしまうという事件が起きています。</a:t>
            </a:r>
            <a:endParaRPr lang="en-US" altLang="ja-JP" dirty="0"/>
          </a:p>
          <a:p>
            <a:endParaRPr lang="en-US" altLang="ja-JP" dirty="0"/>
          </a:p>
          <a:p>
            <a:r>
              <a:rPr lang="ja-JP" altLang="en-US" dirty="0"/>
              <a:t>こうした事件は女の子だけではなく、男の子にも起きています。</a:t>
            </a:r>
            <a:endParaRPr lang="en-US" altLang="ja-JP" dirty="0"/>
          </a:p>
          <a:p>
            <a:r>
              <a:rPr lang="ja-JP" altLang="en-US" dirty="0"/>
              <a:t>インターネットを使っている人、これから使う人も「自分は大丈夫」と考えずに、</a:t>
            </a:r>
            <a:endParaRPr lang="en-US" altLang="ja-JP" dirty="0"/>
          </a:p>
          <a:p>
            <a:r>
              <a:rPr lang="ja-JP" altLang="en-US" dirty="0"/>
              <a:t>今日のポイントを意識してインターネットを使うようにしましょう。</a:t>
            </a:r>
          </a:p>
        </p:txBody>
      </p:sp>
      <p:sp>
        <p:nvSpPr>
          <p:cNvPr id="4" name="スライド番号プレースホルダー 3"/>
          <p:cNvSpPr>
            <a:spLocks noGrp="1"/>
          </p:cNvSpPr>
          <p:nvPr>
            <p:ph type="sldNum" sz="quarter" idx="5"/>
          </p:nvPr>
        </p:nvSpPr>
        <p:spPr/>
        <p:txBody>
          <a:bodyPr/>
          <a:lstStyle/>
          <a:p>
            <a:fld id="{3289A08C-BDF5-4218-9B23-D9D1591D4C10}" type="slidenum">
              <a:rPr kumimoji="1" lang="ja-JP" altLang="en-US" smtClean="0"/>
              <a:t>127</a:t>
            </a:fld>
            <a:endParaRPr kumimoji="1" lang="ja-JP" altLang="en-US"/>
          </a:p>
        </p:txBody>
      </p:sp>
    </p:spTree>
    <p:extLst>
      <p:ext uri="{BB962C8B-B14F-4D97-AF65-F5344CB8AC3E}">
        <p14:creationId xmlns:p14="http://schemas.microsoft.com/office/powerpoint/2010/main" val="1957274921"/>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87675" y="887413"/>
            <a:ext cx="4259263" cy="2397125"/>
          </a:xfrm>
        </p:spPr>
      </p:sp>
      <p:sp>
        <p:nvSpPr>
          <p:cNvPr id="3" name="ノート プレースホルダー 2"/>
          <p:cNvSpPr>
            <a:spLocks noGrp="1"/>
          </p:cNvSpPr>
          <p:nvPr>
            <p:ph type="body" idx="1"/>
          </p:nvPr>
        </p:nvSpPr>
        <p:spPr/>
        <p:txBody>
          <a:bodyPr/>
          <a:lstStyle/>
          <a:p>
            <a:r>
              <a:rPr lang="ja-JP" altLang="en-US" dirty="0"/>
              <a:t>トラブルを止めるための方法は複数あります。</a:t>
            </a:r>
            <a:endParaRPr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t>例えば、あかねさんのように写真を拡散されそうになった場合は、被害を受けている証拠を残すことです。</a:t>
            </a:r>
            <a:endParaRPr lang="en-US" altLang="ja-JP" dirty="0"/>
          </a:p>
          <a:p>
            <a:r>
              <a:rPr lang="ja-JP" altLang="en-US" dirty="0"/>
              <a:t>警察などに相談する場合にも、被害を受けた証拠が必要となる場合があります。</a:t>
            </a:r>
            <a:endParaRPr lang="en-US" altLang="ja-JP" dirty="0"/>
          </a:p>
          <a:p>
            <a:r>
              <a:rPr lang="ja-JP" altLang="en-US" dirty="0"/>
              <a:t>スクリーンショットなどの機能を使って、被害を受けた状況を記録しておくようにしましょう。</a:t>
            </a:r>
            <a:endParaRPr lang="en-US" altLang="ja-JP" dirty="0"/>
          </a:p>
        </p:txBody>
      </p:sp>
      <p:sp>
        <p:nvSpPr>
          <p:cNvPr id="4" name="スライド番号プレースホルダー 3"/>
          <p:cNvSpPr>
            <a:spLocks noGrp="1"/>
          </p:cNvSpPr>
          <p:nvPr>
            <p:ph type="sldNum" sz="quarter" idx="5"/>
          </p:nvPr>
        </p:nvSpPr>
        <p:spPr/>
        <p:txBody>
          <a:bodyPr/>
          <a:lstStyle/>
          <a:p>
            <a:fld id="{3289A08C-BDF5-4218-9B23-D9D1591D4C10}" type="slidenum">
              <a:rPr kumimoji="1" lang="ja-JP" altLang="en-US" smtClean="0"/>
              <a:t>128</a:t>
            </a:fld>
            <a:endParaRPr kumimoji="1" lang="ja-JP" altLang="en-US"/>
          </a:p>
        </p:txBody>
      </p:sp>
    </p:spTree>
    <p:extLst>
      <p:ext uri="{BB962C8B-B14F-4D97-AF65-F5344CB8AC3E}">
        <p14:creationId xmlns:p14="http://schemas.microsoft.com/office/powerpoint/2010/main" val="1475051686"/>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87675" y="887413"/>
            <a:ext cx="4259263" cy="2397125"/>
          </a:xfrm>
        </p:spPr>
      </p:sp>
      <p:sp>
        <p:nvSpPr>
          <p:cNvPr id="3" name="ノート プレースホルダー 2"/>
          <p:cNvSpPr>
            <a:spLocks noGrp="1"/>
          </p:cNvSpPr>
          <p:nvPr>
            <p:ph type="body" idx="1"/>
          </p:nvPr>
        </p:nvSpPr>
        <p:spPr/>
        <p:txBody>
          <a:bodyPr/>
          <a:lstStyle/>
          <a:p>
            <a:r>
              <a:rPr lang="ja-JP" altLang="en-US" dirty="0"/>
              <a:t>次に、すぐに拡散されそうな情報を削除する必要があります。</a:t>
            </a:r>
            <a:endParaRPr lang="en-US" altLang="ja-JP" dirty="0"/>
          </a:p>
          <a:p>
            <a:r>
              <a:rPr lang="ja-JP" altLang="en-US" dirty="0"/>
              <a:t>これだけでは解決できない場合もありますが、すぐに消すことで余計な拡散を防ぐことができるかもしれません。</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a:p>
        </p:txBody>
      </p:sp>
      <p:sp>
        <p:nvSpPr>
          <p:cNvPr id="4" name="スライド番号プレースホルダー 3"/>
          <p:cNvSpPr>
            <a:spLocks noGrp="1"/>
          </p:cNvSpPr>
          <p:nvPr>
            <p:ph type="sldNum" sz="quarter" idx="5"/>
          </p:nvPr>
        </p:nvSpPr>
        <p:spPr/>
        <p:txBody>
          <a:bodyPr/>
          <a:lstStyle/>
          <a:p>
            <a:fld id="{3289A08C-BDF5-4218-9B23-D9D1591D4C10}" type="slidenum">
              <a:rPr kumimoji="1" lang="ja-JP" altLang="en-US" smtClean="0"/>
              <a:t>129</a:t>
            </a:fld>
            <a:endParaRPr kumimoji="1" lang="ja-JP" altLang="en-US"/>
          </a:p>
        </p:txBody>
      </p:sp>
    </p:spTree>
    <p:extLst>
      <p:ext uri="{BB962C8B-B14F-4D97-AF65-F5344CB8AC3E}">
        <p14:creationId xmlns:p14="http://schemas.microsoft.com/office/powerpoint/2010/main" val="1124040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87675" y="887413"/>
            <a:ext cx="4259263" cy="2397125"/>
          </a:xfrm>
        </p:spPr>
      </p:sp>
      <p:sp>
        <p:nvSpPr>
          <p:cNvPr id="3" name="ノート プレースホルダー 2"/>
          <p:cNvSpPr>
            <a:spLocks noGrp="1"/>
          </p:cNvSpPr>
          <p:nvPr>
            <p:ph type="body" idx="1"/>
          </p:nvPr>
        </p:nvSpPr>
        <p:spPr/>
        <p:txBody>
          <a:bodyPr/>
          <a:lstStyle/>
          <a:p>
            <a:r>
              <a:rPr lang="ja-JP" altLang="en-US" dirty="0"/>
              <a:t>グループでワークシートを交換して他の人の意見もみてみましょう。</a:t>
            </a:r>
            <a:endParaRPr lang="en-US" altLang="ja-JP" dirty="0"/>
          </a:p>
          <a:p>
            <a:endParaRPr lang="en-US" altLang="ja-JP" dirty="0"/>
          </a:p>
          <a:p>
            <a:r>
              <a:rPr kumimoji="1" lang="ja-JP" altLang="en-US" dirty="0"/>
              <a:t>それでは聞いてみます。</a:t>
            </a:r>
            <a:endParaRPr kumimoji="1" lang="en-US" altLang="ja-JP" dirty="0"/>
          </a:p>
          <a:p>
            <a:r>
              <a:rPr kumimoji="1" lang="ja-JP" altLang="en-US" dirty="0"/>
              <a:t>「１自分の寝顔」が一番イヤな人（子ども手を挙げる）</a:t>
            </a:r>
            <a:endParaRPr kumimoji="1" lang="en-US" altLang="ja-JP" dirty="0"/>
          </a:p>
          <a:p>
            <a:pPr defTabSz="947776">
              <a:defRPr/>
            </a:pPr>
            <a:r>
              <a:rPr kumimoji="1" lang="ja-JP" altLang="en-US" dirty="0"/>
              <a:t>「２自分の変顔」が一番イヤな人（子ども手を挙げる）</a:t>
            </a:r>
            <a:endParaRPr kumimoji="1" lang="en-US" altLang="ja-JP" dirty="0"/>
          </a:p>
          <a:p>
            <a:r>
              <a:rPr kumimoji="1" lang="ja-JP" altLang="en-US" dirty="0"/>
              <a:t>「３自分の部屋」が一番イヤな人（子ども手を挙げる）</a:t>
            </a:r>
            <a:endParaRPr kumimoji="1" lang="en-US" altLang="ja-JP" dirty="0"/>
          </a:p>
          <a:p>
            <a:endParaRPr kumimoji="1" lang="en-US" altLang="ja-JP" dirty="0"/>
          </a:p>
          <a:p>
            <a:r>
              <a:rPr kumimoji="1" lang="en-US" altLang="ja-JP" dirty="0"/>
              <a:t>※</a:t>
            </a:r>
            <a:r>
              <a:rPr kumimoji="1" lang="ja-JP" altLang="en-US" dirty="0"/>
              <a:t>一番手が多かったものや少なかったものについて、簡単にフィードバックする。</a:t>
            </a:r>
            <a:endParaRPr kumimoji="1" lang="en-US" altLang="ja-JP" dirty="0"/>
          </a:p>
          <a:p>
            <a:r>
              <a:rPr kumimoji="1" lang="ja-JP" altLang="en-US" dirty="0"/>
              <a:t>例）「●●●」に一番手が挙がっていましたね。</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あまり差がなければ、友だちが嫌な写真、予想と合っていましたか？などと聞いてみる。</a:t>
            </a:r>
            <a:endParaRPr kumimoji="1" lang="en-US" altLang="ja-JP" dirty="0"/>
          </a:p>
          <a:p>
            <a:endParaRPr kumimoji="1" lang="en-US" altLang="ja-JP" dirty="0"/>
          </a:p>
          <a:p>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dirty="0"/>
              <a:t>※</a:t>
            </a:r>
            <a:r>
              <a:rPr lang="ja-JP" altLang="en-US" dirty="0"/>
              <a:t>時間があれば、全体で代表者数名に意見を発表させる。</a:t>
            </a:r>
          </a:p>
          <a:p>
            <a:endParaRPr lang="en-US" altLang="ja-JP" dirty="0"/>
          </a:p>
        </p:txBody>
      </p:sp>
      <p:sp>
        <p:nvSpPr>
          <p:cNvPr id="4" name="スライド番号プレースホルダー 3"/>
          <p:cNvSpPr>
            <a:spLocks noGrp="1"/>
          </p:cNvSpPr>
          <p:nvPr>
            <p:ph type="sldNum" sz="quarter" idx="5"/>
          </p:nvPr>
        </p:nvSpPr>
        <p:spPr/>
        <p:txBody>
          <a:bodyPr/>
          <a:lstStyle/>
          <a:p>
            <a:fld id="{3289A08C-BDF5-4218-9B23-D9D1591D4C10}" type="slidenum">
              <a:rPr kumimoji="1" lang="ja-JP" altLang="en-US" smtClean="0"/>
              <a:t>13</a:t>
            </a:fld>
            <a:endParaRPr kumimoji="1" lang="ja-JP" altLang="en-US"/>
          </a:p>
        </p:txBody>
      </p:sp>
    </p:spTree>
    <p:extLst>
      <p:ext uri="{BB962C8B-B14F-4D97-AF65-F5344CB8AC3E}">
        <p14:creationId xmlns:p14="http://schemas.microsoft.com/office/powerpoint/2010/main" val="1972212077"/>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87675" y="887413"/>
            <a:ext cx="4259263" cy="2397125"/>
          </a:xfrm>
        </p:spPr>
      </p:sp>
      <p:sp>
        <p:nvSpPr>
          <p:cNvPr id="3" name="ノート プレースホルダー 2"/>
          <p:cNvSpPr>
            <a:spLocks noGrp="1"/>
          </p:cNvSpPr>
          <p:nvPr>
            <p:ph type="body" idx="1"/>
          </p:nvPr>
        </p:nvSpPr>
        <p:spPr/>
        <p:txBody>
          <a:bodyPr/>
          <a:lstStyle/>
          <a:p>
            <a:r>
              <a:rPr lang="ja-JP" altLang="en-US" dirty="0"/>
              <a:t>最後に、ネットのサービスを利用することです。</a:t>
            </a:r>
            <a:endParaRPr lang="en-US" altLang="ja-JP" dirty="0"/>
          </a:p>
          <a:p>
            <a:r>
              <a:rPr lang="en-US" altLang="ja-JP" dirty="0"/>
              <a:t>SNS</a:t>
            </a:r>
            <a:r>
              <a:rPr lang="ja-JP" altLang="en-US" dirty="0"/>
              <a:t>には、相手が悪質な場合には、ブロックや通報という機能があることを知っていましたか？</a:t>
            </a:r>
            <a:endParaRPr lang="en-US" altLang="ja-JP" dirty="0"/>
          </a:p>
          <a:p>
            <a:endParaRPr lang="en-US" altLang="ja-JP" dirty="0"/>
          </a:p>
          <a:p>
            <a:r>
              <a:rPr lang="ja-JP" altLang="en-US" dirty="0"/>
              <a:t>こうした機能はこれ以上被害を出さないためにも活用するようにしましょう。</a:t>
            </a:r>
          </a:p>
          <a:p>
            <a:endParaRPr lang="en-US" altLang="ja-JP" dirty="0"/>
          </a:p>
          <a:p>
            <a:r>
              <a:rPr lang="ja-JP" altLang="en-US" dirty="0"/>
              <a:t>このように、トラブルの対応方法は一つではありません。</a:t>
            </a:r>
            <a:endParaRPr lang="en-US" altLang="ja-JP" dirty="0"/>
          </a:p>
          <a:p>
            <a:r>
              <a:rPr lang="ja-JP" altLang="en-US" dirty="0"/>
              <a:t>トラブルの被害にあった場合には、被害を最小限に抑えられるように様々な対応方法を確認しておきましょう。</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a:p>
        </p:txBody>
      </p:sp>
      <p:sp>
        <p:nvSpPr>
          <p:cNvPr id="4" name="スライド番号プレースホルダー 3"/>
          <p:cNvSpPr>
            <a:spLocks noGrp="1"/>
          </p:cNvSpPr>
          <p:nvPr>
            <p:ph type="sldNum" sz="quarter" idx="5"/>
          </p:nvPr>
        </p:nvSpPr>
        <p:spPr/>
        <p:txBody>
          <a:bodyPr/>
          <a:lstStyle/>
          <a:p>
            <a:fld id="{3289A08C-BDF5-4218-9B23-D9D1591D4C10}" type="slidenum">
              <a:rPr kumimoji="1" lang="ja-JP" altLang="en-US" smtClean="0"/>
              <a:t>130</a:t>
            </a:fld>
            <a:endParaRPr kumimoji="1" lang="ja-JP" altLang="en-US"/>
          </a:p>
        </p:txBody>
      </p:sp>
    </p:spTree>
    <p:extLst>
      <p:ext uri="{BB962C8B-B14F-4D97-AF65-F5344CB8AC3E}">
        <p14:creationId xmlns:p14="http://schemas.microsoft.com/office/powerpoint/2010/main" val="1280970373"/>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まとめです。</a:t>
            </a:r>
          </a:p>
        </p:txBody>
      </p:sp>
      <p:sp>
        <p:nvSpPr>
          <p:cNvPr id="4" name="スライド番号プレースホルダー 3"/>
          <p:cNvSpPr>
            <a:spLocks noGrp="1"/>
          </p:cNvSpPr>
          <p:nvPr>
            <p:ph type="sldNum" sz="quarter" idx="5"/>
          </p:nvPr>
        </p:nvSpPr>
        <p:spPr/>
        <p:txBody>
          <a:bodyPr/>
          <a:lstStyle/>
          <a:p>
            <a:fld id="{3289A08C-BDF5-4218-9B23-D9D1591D4C10}" type="slidenum">
              <a:rPr kumimoji="1" lang="ja-JP" altLang="en-US" smtClean="0"/>
              <a:t>131</a:t>
            </a:fld>
            <a:endParaRPr kumimoji="1" lang="ja-JP" altLang="en-US"/>
          </a:p>
        </p:txBody>
      </p:sp>
    </p:spTree>
    <p:extLst>
      <p:ext uri="{BB962C8B-B14F-4D97-AF65-F5344CB8AC3E}">
        <p14:creationId xmlns:p14="http://schemas.microsoft.com/office/powerpoint/2010/main" val="1223330830"/>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87675" y="887413"/>
            <a:ext cx="4259263" cy="2397125"/>
          </a:xfrm>
        </p:spPr>
      </p:sp>
      <p:sp>
        <p:nvSpPr>
          <p:cNvPr id="3" name="ノート プレースホルダー 2"/>
          <p:cNvSpPr>
            <a:spLocks noGrp="1"/>
          </p:cNvSpPr>
          <p:nvPr>
            <p:ph type="body" idx="1"/>
          </p:nvPr>
        </p:nvSpPr>
        <p:spPr/>
        <p:txBody>
          <a:bodyPr/>
          <a:lstStyle/>
          <a:p>
            <a:r>
              <a:rPr lang="ja-JP" altLang="en-US" dirty="0"/>
              <a:t>ここまで、いろんなことを考えてきましたが、</a:t>
            </a:r>
            <a:endParaRPr lang="en-US" altLang="ja-JP" dirty="0"/>
          </a:p>
          <a:p>
            <a:r>
              <a:rPr lang="ja-JP" altLang="en-US" dirty="0"/>
              <a:t>最初にお話しした通り、大切なポイントは</a:t>
            </a:r>
            <a:r>
              <a:rPr lang="en-US" altLang="ja-JP" dirty="0"/>
              <a:t>2</a:t>
            </a:r>
            <a:r>
              <a:rPr lang="ja-JP" altLang="en-US" dirty="0"/>
              <a:t>つでしたね。</a:t>
            </a:r>
            <a:endParaRPr lang="en-US" altLang="ja-JP" dirty="0"/>
          </a:p>
          <a:p>
            <a:endParaRPr lang="en-US" altLang="ja-JP" dirty="0"/>
          </a:p>
          <a:p>
            <a:r>
              <a:rPr lang="en-US" altLang="ja-JP" dirty="0"/>
              <a:t>1</a:t>
            </a:r>
            <a:r>
              <a:rPr lang="ja-JP" altLang="en-US" dirty="0"/>
              <a:t>つ目はトラブル被害に“あわないために”</a:t>
            </a:r>
          </a:p>
          <a:p>
            <a:r>
              <a:rPr lang="en-US" altLang="ja-JP" dirty="0"/>
              <a:t>2</a:t>
            </a:r>
            <a:r>
              <a:rPr lang="ja-JP" altLang="en-US" dirty="0"/>
              <a:t>つ目はトラブル被害を“小さくするために”</a:t>
            </a:r>
          </a:p>
        </p:txBody>
      </p:sp>
      <p:sp>
        <p:nvSpPr>
          <p:cNvPr id="4" name="スライド番号プレースホルダー 3"/>
          <p:cNvSpPr>
            <a:spLocks noGrp="1"/>
          </p:cNvSpPr>
          <p:nvPr>
            <p:ph type="sldNum" sz="quarter" idx="5"/>
          </p:nvPr>
        </p:nvSpPr>
        <p:spPr/>
        <p:txBody>
          <a:bodyPr/>
          <a:lstStyle/>
          <a:p>
            <a:fld id="{3289A08C-BDF5-4218-9B23-D9D1591D4C10}" type="slidenum">
              <a:rPr kumimoji="1" lang="ja-JP" altLang="en-US" smtClean="0"/>
              <a:t>132</a:t>
            </a:fld>
            <a:endParaRPr kumimoji="1" lang="ja-JP" altLang="en-US"/>
          </a:p>
        </p:txBody>
      </p:sp>
    </p:spTree>
    <p:extLst>
      <p:ext uri="{BB962C8B-B14F-4D97-AF65-F5344CB8AC3E}">
        <p14:creationId xmlns:p14="http://schemas.microsoft.com/office/powerpoint/2010/main" val="649221221"/>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87675" y="887413"/>
            <a:ext cx="4259263" cy="2397125"/>
          </a:xfrm>
        </p:spPr>
      </p:sp>
      <p:sp>
        <p:nvSpPr>
          <p:cNvPr id="3" name="ノート プレースホルダー 2"/>
          <p:cNvSpPr>
            <a:spLocks noGrp="1"/>
          </p:cNvSpPr>
          <p:nvPr>
            <p:ph type="body" idx="1"/>
          </p:nvPr>
        </p:nvSpPr>
        <p:spPr/>
        <p:txBody>
          <a:bodyPr/>
          <a:lstStyle/>
          <a:p>
            <a:r>
              <a:rPr lang="ja-JP" altLang="en-US" dirty="0"/>
              <a:t>被害に遭わないためにできることは、</a:t>
            </a:r>
            <a:endParaRPr lang="en-US" altLang="ja-JP" dirty="0"/>
          </a:p>
          <a:p>
            <a:endParaRPr lang="en-US" altLang="ja-JP" dirty="0"/>
          </a:p>
          <a:p>
            <a:r>
              <a:rPr lang="ja-JP" altLang="en-US" dirty="0"/>
              <a:t>・自分と相手の違いを意識すること</a:t>
            </a:r>
            <a:endParaRPr lang="en-US" altLang="ja-JP" dirty="0"/>
          </a:p>
          <a:p>
            <a:r>
              <a:rPr lang="ja-JP" altLang="en-US" dirty="0"/>
              <a:t>・投稿する前に、その言葉や写真、動画などからどんなことが分かるのか、</a:t>
            </a:r>
            <a:endParaRPr lang="en-US" altLang="ja-JP" dirty="0"/>
          </a:p>
          <a:p>
            <a:r>
              <a:rPr lang="ja-JP" altLang="en-US" dirty="0"/>
              <a:t>その情報は誰のものかを考えることが大切です。</a:t>
            </a:r>
            <a:endParaRPr lang="en-US" altLang="ja-JP" dirty="0"/>
          </a:p>
          <a:p>
            <a:endParaRPr lang="en-US" altLang="ja-JP" dirty="0"/>
          </a:p>
          <a:p>
            <a:r>
              <a:rPr lang="ja-JP" altLang="en-US" dirty="0"/>
              <a:t>さらに、情報を発信する場合には、どこまで公開するかも確認する必要があります。</a:t>
            </a:r>
            <a:endParaRPr lang="en-US" altLang="ja-JP" dirty="0"/>
          </a:p>
        </p:txBody>
      </p:sp>
      <p:sp>
        <p:nvSpPr>
          <p:cNvPr id="4" name="スライド番号プレースホルダー 3"/>
          <p:cNvSpPr>
            <a:spLocks noGrp="1"/>
          </p:cNvSpPr>
          <p:nvPr>
            <p:ph type="sldNum" sz="quarter" idx="5"/>
          </p:nvPr>
        </p:nvSpPr>
        <p:spPr/>
        <p:txBody>
          <a:bodyPr/>
          <a:lstStyle/>
          <a:p>
            <a:fld id="{3289A08C-BDF5-4218-9B23-D9D1591D4C10}" type="slidenum">
              <a:rPr kumimoji="1" lang="ja-JP" altLang="en-US" smtClean="0"/>
              <a:t>133</a:t>
            </a:fld>
            <a:endParaRPr kumimoji="1" lang="ja-JP" altLang="en-US"/>
          </a:p>
        </p:txBody>
      </p:sp>
    </p:spTree>
    <p:extLst>
      <p:ext uri="{BB962C8B-B14F-4D97-AF65-F5344CB8AC3E}">
        <p14:creationId xmlns:p14="http://schemas.microsoft.com/office/powerpoint/2010/main" val="1871285849"/>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87675" y="887413"/>
            <a:ext cx="4259263" cy="2397125"/>
          </a:xfrm>
        </p:spPr>
      </p:sp>
      <p:sp>
        <p:nvSpPr>
          <p:cNvPr id="3" name="ノート プレースホルダー 2"/>
          <p:cNvSpPr>
            <a:spLocks noGrp="1"/>
          </p:cNvSpPr>
          <p:nvPr>
            <p:ph type="body" idx="1"/>
          </p:nvPr>
        </p:nvSpPr>
        <p:spPr/>
        <p:txBody>
          <a:bodyPr/>
          <a:lstStyle/>
          <a:p>
            <a:r>
              <a:rPr lang="ja-JP" altLang="en-US" dirty="0"/>
              <a:t>そして、</a:t>
            </a:r>
            <a:endParaRPr lang="en-US" altLang="ja-JP" dirty="0"/>
          </a:p>
          <a:p>
            <a:r>
              <a:rPr lang="ja-JP" altLang="en-US" dirty="0"/>
              <a:t>やり取りをする前に画面の向こうの人がどんな人なのかをきちんと考えて、</a:t>
            </a:r>
            <a:endParaRPr lang="en-US" altLang="ja-JP" dirty="0"/>
          </a:p>
          <a:p>
            <a:r>
              <a:rPr lang="ja-JP" altLang="en-US" dirty="0"/>
              <a:t>不安や疑問があれば信頼できる人に相談することや一度公開した情報は消すことができないことを考えながら、</a:t>
            </a:r>
            <a:endParaRPr lang="en-US" altLang="ja-JP" dirty="0"/>
          </a:p>
          <a:p>
            <a:r>
              <a:rPr lang="ja-JP" altLang="en-US" dirty="0"/>
              <a:t>本当に送っていいのかを慎重に判断することも大切です。</a:t>
            </a:r>
            <a:endParaRPr lang="en-US" altLang="ja-JP" dirty="0"/>
          </a:p>
        </p:txBody>
      </p:sp>
      <p:sp>
        <p:nvSpPr>
          <p:cNvPr id="4" name="スライド番号プレースホルダー 3"/>
          <p:cNvSpPr>
            <a:spLocks noGrp="1"/>
          </p:cNvSpPr>
          <p:nvPr>
            <p:ph type="sldNum" sz="quarter" idx="5"/>
          </p:nvPr>
        </p:nvSpPr>
        <p:spPr/>
        <p:txBody>
          <a:bodyPr/>
          <a:lstStyle/>
          <a:p>
            <a:fld id="{3289A08C-BDF5-4218-9B23-D9D1591D4C10}" type="slidenum">
              <a:rPr kumimoji="1" lang="ja-JP" altLang="en-US" smtClean="0"/>
              <a:t>134</a:t>
            </a:fld>
            <a:endParaRPr kumimoji="1" lang="ja-JP" altLang="en-US"/>
          </a:p>
        </p:txBody>
      </p:sp>
    </p:spTree>
    <p:extLst>
      <p:ext uri="{BB962C8B-B14F-4D97-AF65-F5344CB8AC3E}">
        <p14:creationId xmlns:p14="http://schemas.microsoft.com/office/powerpoint/2010/main" val="1595236558"/>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87675" y="887413"/>
            <a:ext cx="4259263" cy="2397125"/>
          </a:xfrm>
        </p:spPr>
      </p:sp>
      <p:sp>
        <p:nvSpPr>
          <p:cNvPr id="3" name="ノート プレースホルダー 2"/>
          <p:cNvSpPr>
            <a:spLocks noGrp="1"/>
          </p:cNvSpPr>
          <p:nvPr>
            <p:ph type="body" idx="1"/>
          </p:nvPr>
        </p:nvSpPr>
        <p:spPr/>
        <p:txBody>
          <a:bodyPr/>
          <a:lstStyle/>
          <a:p>
            <a:r>
              <a:rPr lang="ja-JP" altLang="en-US" dirty="0"/>
              <a:t>被害を小さくするためにも、日ごろから、困ったときの対応方法や相談相手を考えておきましょう。</a:t>
            </a:r>
            <a:endParaRPr lang="en-US" altLang="ja-JP" dirty="0"/>
          </a:p>
          <a:p>
            <a:r>
              <a:rPr lang="ja-JP" altLang="en-US" dirty="0"/>
              <a:t>さらに、自分だけで判断せず、信頼できる人は誰かを意識しながら、大人に相談して解決することも考えましょう。</a:t>
            </a:r>
            <a:endParaRPr lang="en-US" altLang="ja-JP" dirty="0"/>
          </a:p>
        </p:txBody>
      </p:sp>
      <p:sp>
        <p:nvSpPr>
          <p:cNvPr id="4" name="スライド番号プレースホルダー 3"/>
          <p:cNvSpPr>
            <a:spLocks noGrp="1"/>
          </p:cNvSpPr>
          <p:nvPr>
            <p:ph type="sldNum" sz="quarter" idx="5"/>
          </p:nvPr>
        </p:nvSpPr>
        <p:spPr/>
        <p:txBody>
          <a:bodyPr/>
          <a:lstStyle/>
          <a:p>
            <a:fld id="{3289A08C-BDF5-4218-9B23-D9D1591D4C10}" type="slidenum">
              <a:rPr kumimoji="1" lang="ja-JP" altLang="en-US" smtClean="0"/>
              <a:t>135</a:t>
            </a:fld>
            <a:endParaRPr kumimoji="1" lang="ja-JP" altLang="en-US"/>
          </a:p>
        </p:txBody>
      </p:sp>
    </p:spTree>
    <p:extLst>
      <p:ext uri="{BB962C8B-B14F-4D97-AF65-F5344CB8AC3E}">
        <p14:creationId xmlns:p14="http://schemas.microsoft.com/office/powerpoint/2010/main" val="2786263829"/>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87675" y="887413"/>
            <a:ext cx="4259263" cy="2397125"/>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3289A08C-BDF5-4218-9B23-D9D1591D4C10}" type="slidenum">
              <a:rPr kumimoji="1" lang="ja-JP" altLang="en-US" smtClean="0"/>
              <a:t>136</a:t>
            </a:fld>
            <a:endParaRPr kumimoji="1" lang="ja-JP" altLang="en-US"/>
          </a:p>
        </p:txBody>
      </p:sp>
    </p:spTree>
    <p:extLst>
      <p:ext uri="{BB962C8B-B14F-4D97-AF65-F5344CB8AC3E}">
        <p14:creationId xmlns:p14="http://schemas.microsoft.com/office/powerpoint/2010/main" val="32380629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87675" y="887413"/>
            <a:ext cx="4259263" cy="2397125"/>
          </a:xfrm>
        </p:spPr>
      </p:sp>
      <p:sp>
        <p:nvSpPr>
          <p:cNvPr id="3" name="ノート プレースホルダー 2"/>
          <p:cNvSpPr>
            <a:spLocks noGrp="1"/>
          </p:cNvSpPr>
          <p:nvPr>
            <p:ph type="body" idx="1"/>
          </p:nvPr>
        </p:nvSpPr>
        <p:spPr/>
        <p:txBody>
          <a:bodyPr/>
          <a:lstStyle/>
          <a:p>
            <a:r>
              <a:rPr kumimoji="1" lang="ja-JP" altLang="en-US" dirty="0"/>
              <a:t>周りの人たちと話してみて、どんなことを考えましたか？</a:t>
            </a:r>
            <a:endParaRPr kumimoji="1" lang="en-US" altLang="ja-JP" dirty="0"/>
          </a:p>
          <a:p>
            <a:r>
              <a:rPr kumimoji="1" lang="ja-JP" altLang="en-US" dirty="0"/>
              <a:t>同じグループであっても、人によって、公開してもよいと思う写真はちがいましたね。</a:t>
            </a:r>
          </a:p>
          <a:p>
            <a:endParaRPr kumimoji="1" lang="en-US" altLang="ja-JP" dirty="0"/>
          </a:p>
          <a:p>
            <a:r>
              <a:rPr kumimoji="1" lang="ja-JP" altLang="en-US" dirty="0"/>
              <a:t>自分がイヤじゃないから大丈夫と考えて公開すると、気づかないうちに、人にとってはイヤな写真を公開してしまっているかもしれません。</a:t>
            </a:r>
            <a:endParaRPr kumimoji="1" lang="en-US" altLang="ja-JP" dirty="0"/>
          </a:p>
          <a:p>
            <a:r>
              <a:rPr kumimoji="1" lang="ja-JP" altLang="en-US" dirty="0"/>
              <a:t>（</a:t>
            </a:r>
            <a:r>
              <a:rPr kumimoji="1" lang="en-US" altLang="ja-JP" dirty="0"/>
              <a:t>※</a:t>
            </a:r>
            <a:r>
              <a:rPr kumimoji="1" lang="ja-JP" altLang="en-US" dirty="0"/>
              <a:t>わかっているよ、という反応が大きかったときは、「自分が公開されて嫌だと思っても、相手は嫌じゃないだろうと思っているという可能性もあるということ」を伝えてもいい）</a:t>
            </a:r>
            <a:endParaRPr kumimoji="1" lang="en-US" altLang="ja-JP" dirty="0"/>
          </a:p>
          <a:p>
            <a:endParaRPr kumimoji="1" lang="en-US" altLang="ja-JP" dirty="0"/>
          </a:p>
          <a:p>
            <a:r>
              <a:rPr kumimoji="1" lang="ja-JP" altLang="en-US" dirty="0"/>
              <a:t>このことは、皆さんがインターネット上で情報を発信する際に気を付けてもらいたいことです。</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pPr defTabSz="947776">
              <a:defRPr/>
            </a:pPr>
            <a:fld id="{3289A08C-BDF5-4218-9B23-D9D1591D4C10}" type="slidenum">
              <a:rPr lang="ja-JP" altLang="en-US">
                <a:solidFill>
                  <a:prstClr val="black"/>
                </a:solidFill>
                <a:latin typeface="Calibri" panose="020F0502020204030204"/>
                <a:ea typeface="ＭＳ Ｐゴシック" panose="020B0600070205080204" pitchFamily="50" charset="-128"/>
              </a:rPr>
              <a:pPr defTabSz="947776">
                <a:defRPr/>
              </a:pPr>
              <a:t>14</a:t>
            </a:fld>
            <a:endParaRPr lang="ja-JP" altLang="en-US">
              <a:solidFill>
                <a:prstClr val="black"/>
              </a:solidFill>
              <a:latin typeface="Calibri" panose="020F0502020204030204"/>
              <a:ea typeface="ＭＳ Ｐゴシック" panose="020B0600070205080204" pitchFamily="50" charset="-128"/>
            </a:endParaRPr>
          </a:p>
        </p:txBody>
      </p:sp>
    </p:spTree>
    <p:extLst>
      <p:ext uri="{BB962C8B-B14F-4D97-AF65-F5344CB8AC3E}">
        <p14:creationId xmlns:p14="http://schemas.microsoft.com/office/powerpoint/2010/main" val="18840176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87675" y="887413"/>
            <a:ext cx="4259263" cy="2397125"/>
          </a:xfrm>
        </p:spPr>
      </p:sp>
      <p:sp>
        <p:nvSpPr>
          <p:cNvPr id="3" name="ノート プレースホルダー 2"/>
          <p:cNvSpPr>
            <a:spLocks noGrp="1"/>
          </p:cNvSpPr>
          <p:nvPr>
            <p:ph type="body" idx="1"/>
          </p:nvPr>
        </p:nvSpPr>
        <p:spPr/>
        <p:txBody>
          <a:bodyPr/>
          <a:lstStyle/>
          <a:p>
            <a:r>
              <a:rPr kumimoji="1" lang="ja-JP" altLang="en-US" dirty="0"/>
              <a:t>では、次の写真を見てください。</a:t>
            </a:r>
            <a:endParaRPr kumimoji="1" lang="en-US" altLang="ja-JP" dirty="0"/>
          </a:p>
          <a:p>
            <a:r>
              <a:rPr kumimoji="1" lang="ja-JP" altLang="en-US" dirty="0"/>
              <a:t>この写真をインターネットに公開したらどうなると思いますか。</a:t>
            </a:r>
            <a:endParaRPr kumimoji="1" lang="en-US" altLang="ja-JP" dirty="0"/>
          </a:p>
          <a:p>
            <a:endParaRPr kumimoji="1" lang="en-US" altLang="ja-JP" dirty="0"/>
          </a:p>
          <a:p>
            <a:r>
              <a:rPr kumimoji="1" lang="en-US" altLang="ja-JP" dirty="0"/>
              <a:t>※</a:t>
            </a:r>
            <a:r>
              <a:rPr kumimoji="1" lang="ja-JP" altLang="en-US" dirty="0"/>
              <a:t>予想される意見</a:t>
            </a:r>
            <a:endParaRPr kumimoji="1" lang="en-US" altLang="ja-JP" dirty="0"/>
          </a:p>
          <a:p>
            <a:r>
              <a:rPr kumimoji="1" lang="ja-JP" altLang="en-US" dirty="0"/>
              <a:t>・誰かの写りが良くなかったのかもしれない</a:t>
            </a:r>
            <a:endParaRPr kumimoji="1" lang="en-US" altLang="ja-JP" dirty="0"/>
          </a:p>
          <a:p>
            <a:r>
              <a:rPr kumimoji="1" lang="ja-JP" altLang="en-US" dirty="0"/>
              <a:t>・自分が写っていないのかもしれない</a:t>
            </a:r>
            <a:endParaRPr kumimoji="1" lang="en-US" altLang="ja-JP" dirty="0"/>
          </a:p>
          <a:p>
            <a:r>
              <a:rPr kumimoji="1" lang="ja-JP" altLang="en-US" dirty="0"/>
              <a:t>・ほかに写っていない人がいるのかもしれない</a:t>
            </a:r>
            <a:endParaRPr kumimoji="1" lang="en-US" altLang="ja-JP" dirty="0"/>
          </a:p>
          <a:p>
            <a:r>
              <a:rPr kumimoji="1" lang="ja-JP" altLang="en-US" dirty="0"/>
              <a:t>・この写真からわかる個人情報は？</a:t>
            </a:r>
            <a:endParaRPr kumimoji="1" lang="en-US" altLang="ja-JP" dirty="0"/>
          </a:p>
          <a:p>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このように感じ方の違いから、トラブルに発展する可能性があることを意識しておきましょう。</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pPr defTabSz="947776">
              <a:defRPr/>
            </a:pPr>
            <a:fld id="{3289A08C-BDF5-4218-9B23-D9D1591D4C10}" type="slidenum">
              <a:rPr lang="ja-JP" altLang="en-US">
                <a:solidFill>
                  <a:prstClr val="black"/>
                </a:solidFill>
                <a:latin typeface="Calibri" panose="020F0502020204030204"/>
                <a:ea typeface="ＭＳ Ｐゴシック" panose="020B0600070205080204" pitchFamily="50" charset="-128"/>
              </a:rPr>
              <a:pPr defTabSz="947776">
                <a:defRPr/>
              </a:pPr>
              <a:t>15</a:t>
            </a:fld>
            <a:endParaRPr lang="ja-JP" altLang="en-US">
              <a:solidFill>
                <a:prstClr val="black"/>
              </a:solidFill>
              <a:latin typeface="Calibri" panose="020F0502020204030204"/>
              <a:ea typeface="ＭＳ Ｐゴシック" panose="020B0600070205080204" pitchFamily="50" charset="-128"/>
            </a:endParaRPr>
          </a:p>
        </p:txBody>
      </p:sp>
    </p:spTree>
    <p:extLst>
      <p:ext uri="{BB962C8B-B14F-4D97-AF65-F5344CB8AC3E}">
        <p14:creationId xmlns:p14="http://schemas.microsoft.com/office/powerpoint/2010/main" val="6114791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SNS</a:t>
            </a:r>
            <a:r>
              <a:rPr kumimoji="1" lang="ja-JP" altLang="en-US" dirty="0"/>
              <a:t>の「相手の情報」について考えてみましょう。</a:t>
            </a:r>
          </a:p>
          <a:p>
            <a:endParaRPr kumimoji="1" lang="ja-JP" altLang="en-US" dirty="0"/>
          </a:p>
        </p:txBody>
      </p:sp>
      <p:sp>
        <p:nvSpPr>
          <p:cNvPr id="4" name="スライド番号プレースホルダー 3"/>
          <p:cNvSpPr>
            <a:spLocks noGrp="1"/>
          </p:cNvSpPr>
          <p:nvPr>
            <p:ph type="sldNum" sz="quarter" idx="5"/>
          </p:nvPr>
        </p:nvSpPr>
        <p:spPr/>
        <p:txBody>
          <a:bodyPr/>
          <a:lstStyle/>
          <a:p>
            <a:fld id="{3289A08C-BDF5-4218-9B23-D9D1591D4C10}" type="slidenum">
              <a:rPr kumimoji="1" lang="ja-JP" altLang="en-US" smtClean="0"/>
              <a:t>16</a:t>
            </a:fld>
            <a:endParaRPr kumimoji="1" lang="ja-JP" altLang="en-US"/>
          </a:p>
        </p:txBody>
      </p:sp>
    </p:spTree>
    <p:extLst>
      <p:ext uri="{BB962C8B-B14F-4D97-AF65-F5344CB8AC3E}">
        <p14:creationId xmlns:p14="http://schemas.microsoft.com/office/powerpoint/2010/main" val="34921300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87675" y="887413"/>
            <a:ext cx="4259263" cy="2397125"/>
          </a:xfrm>
        </p:spPr>
      </p:sp>
      <p:sp>
        <p:nvSpPr>
          <p:cNvPr id="3" name="ノート プレースホルダー 2"/>
          <p:cNvSpPr>
            <a:spLocks noGrp="1"/>
          </p:cNvSpPr>
          <p:nvPr>
            <p:ph type="body" idx="1"/>
          </p:nvPr>
        </p:nvSpPr>
        <p:spPr/>
        <p:txBody>
          <a:bodyPr/>
          <a:lstStyle/>
          <a:p>
            <a:r>
              <a:rPr lang="ja-JP" altLang="en-US" dirty="0"/>
              <a:t>現実世界と同じように、</a:t>
            </a:r>
            <a:r>
              <a:rPr lang="en-US" altLang="ja-JP" dirty="0"/>
              <a:t>SNS</a:t>
            </a:r>
            <a:r>
              <a:rPr lang="ja-JP" altLang="en-US" dirty="0"/>
              <a:t>にはいろいろな立場の人や、考えを持った人がいます。</a:t>
            </a:r>
            <a:endParaRPr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t>特に、</a:t>
            </a:r>
            <a:r>
              <a:rPr lang="en-US" altLang="ja-JP" dirty="0"/>
              <a:t>SNS</a:t>
            </a:r>
            <a:r>
              <a:rPr lang="ja-JP" altLang="en-US" dirty="0"/>
              <a:t>では相手の顔がみえないため、相手がどのような人かわかりにくくなります。</a:t>
            </a:r>
            <a:endParaRPr lang="en-US" altLang="ja-JP" dirty="0"/>
          </a:p>
          <a:p>
            <a:endParaRPr lang="en-US" altLang="ja-JP" dirty="0"/>
          </a:p>
          <a:p>
            <a:endParaRPr lang="en-US" altLang="ja-JP" dirty="0"/>
          </a:p>
          <a:p>
            <a:r>
              <a:rPr lang="ja-JP" altLang="en-US" dirty="0"/>
              <a:t>こうした中で、もし、</a:t>
            </a:r>
            <a:r>
              <a:rPr lang="en-US" altLang="ja-JP" dirty="0"/>
              <a:t>SNS</a:t>
            </a:r>
            <a:r>
              <a:rPr lang="ja-JP" altLang="en-US" dirty="0"/>
              <a:t>でメッセージを受け取ったら、どんなことに気を付けたらいいのか、</a:t>
            </a:r>
            <a:endParaRPr lang="en-US" altLang="ja-JP" dirty="0"/>
          </a:p>
          <a:p>
            <a:r>
              <a:rPr lang="ja-JP" altLang="en-US" dirty="0"/>
              <a:t>一緒に考えてみましょう。</a:t>
            </a:r>
            <a:endParaRPr lang="en-US" altLang="ja-JP" dirty="0"/>
          </a:p>
          <a:p>
            <a:endParaRPr lang="en-US" altLang="ja-JP" dirty="0"/>
          </a:p>
        </p:txBody>
      </p:sp>
      <p:sp>
        <p:nvSpPr>
          <p:cNvPr id="4" name="スライド番号プレースホルダー 3"/>
          <p:cNvSpPr>
            <a:spLocks noGrp="1"/>
          </p:cNvSpPr>
          <p:nvPr>
            <p:ph type="sldNum" sz="quarter" idx="5"/>
          </p:nvPr>
        </p:nvSpPr>
        <p:spPr/>
        <p:txBody>
          <a:bodyPr/>
          <a:lstStyle/>
          <a:p>
            <a:fld id="{3289A08C-BDF5-4218-9B23-D9D1591D4C10}" type="slidenum">
              <a:rPr kumimoji="1" lang="ja-JP" altLang="en-US" smtClean="0"/>
              <a:t>17</a:t>
            </a:fld>
            <a:endParaRPr kumimoji="1" lang="ja-JP" altLang="en-US"/>
          </a:p>
        </p:txBody>
      </p:sp>
    </p:spTree>
    <p:extLst>
      <p:ext uri="{BB962C8B-B14F-4D97-AF65-F5344CB8AC3E}">
        <p14:creationId xmlns:p14="http://schemas.microsoft.com/office/powerpoint/2010/main" val="3878657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87675" y="887413"/>
            <a:ext cx="4259263" cy="2397125"/>
          </a:xfrm>
        </p:spPr>
      </p:sp>
      <p:sp>
        <p:nvSpPr>
          <p:cNvPr id="3" name="ノート プレースホルダー 2"/>
          <p:cNvSpPr>
            <a:spLocks noGrp="1"/>
          </p:cNvSpPr>
          <p:nvPr>
            <p:ph type="body" idx="1"/>
          </p:nvPr>
        </p:nvSpPr>
        <p:spPr/>
        <p:txBody>
          <a:bodyPr/>
          <a:lstStyle/>
          <a:p>
            <a:pPr defTabSz="947776" eaLnBrk="0" fontAlgn="base" hangingPunct="0">
              <a:spcBef>
                <a:spcPct val="30000"/>
              </a:spcBef>
              <a:spcAft>
                <a:spcPct val="0"/>
              </a:spcAft>
              <a:defRPr/>
            </a:pPr>
            <a:r>
              <a:rPr kumimoji="1" lang="ja-JP" altLang="en-US" dirty="0"/>
              <a:t>これは、</a:t>
            </a:r>
            <a:r>
              <a:rPr kumimoji="1" lang="en-US" altLang="ja-JP" dirty="0"/>
              <a:t>SNS</a:t>
            </a:r>
            <a:r>
              <a:rPr kumimoji="1" lang="ja-JP" altLang="en-US" dirty="0"/>
              <a:t>のプロフィール画面です。</a:t>
            </a:r>
            <a:endParaRPr kumimoji="1" lang="en-US" altLang="ja-JP" dirty="0"/>
          </a:p>
          <a:p>
            <a:pPr defTabSz="947776" eaLnBrk="0" fontAlgn="base" hangingPunct="0">
              <a:spcBef>
                <a:spcPct val="30000"/>
              </a:spcBef>
              <a:spcAft>
                <a:spcPct val="0"/>
              </a:spcAft>
              <a:defRPr/>
            </a:pPr>
            <a:r>
              <a:rPr kumimoji="1" lang="ja-JP" altLang="en-US" dirty="0"/>
              <a:t>今表示されている「あかね」さんはあなたのプロフィールだと思ってください。</a:t>
            </a:r>
            <a:endParaRPr kumimoji="1" lang="en-US" altLang="ja-JP" dirty="0"/>
          </a:p>
          <a:p>
            <a:pPr defTabSz="947776" eaLnBrk="0" fontAlgn="base" hangingPunct="0">
              <a:spcBef>
                <a:spcPct val="30000"/>
              </a:spcBef>
              <a:spcAft>
                <a:spcPct val="0"/>
              </a:spcAft>
              <a:defRPr/>
            </a:pPr>
            <a:r>
              <a:rPr kumimoji="1" lang="ja-JP" altLang="en-US" dirty="0"/>
              <a:t>今、</a:t>
            </a:r>
            <a:r>
              <a:rPr kumimoji="1" lang="en-US" altLang="ja-JP" dirty="0"/>
              <a:t>SNS</a:t>
            </a:r>
            <a:r>
              <a:rPr kumimoji="1" lang="ja-JP" altLang="en-US" dirty="0"/>
              <a:t>で自分のプロフィールを登録した場面とします。</a:t>
            </a:r>
            <a:endParaRPr kumimoji="1" lang="en-US" altLang="ja-JP" dirty="0"/>
          </a:p>
          <a:p>
            <a:pPr defTabSz="947776" eaLnBrk="0" fontAlgn="base" hangingPunct="0">
              <a:spcBef>
                <a:spcPct val="30000"/>
              </a:spcBef>
              <a:spcAft>
                <a:spcPct val="0"/>
              </a:spcAft>
              <a:defRPr/>
            </a:pPr>
            <a:endParaRPr kumimoji="1" lang="en-US" altLang="ja-JP" dirty="0"/>
          </a:p>
          <a:p>
            <a:pPr defTabSz="947776" eaLnBrk="0" fontAlgn="base" hangingPunct="0">
              <a:spcBef>
                <a:spcPct val="30000"/>
              </a:spcBef>
              <a:spcAft>
                <a:spcPct val="0"/>
              </a:spcAft>
              <a:defRPr/>
            </a:pPr>
            <a:r>
              <a:rPr kumimoji="1" lang="ja-JP" altLang="en-US" dirty="0"/>
              <a:t>フォロー・フォロワーとは，</a:t>
            </a:r>
            <a:r>
              <a:rPr kumimoji="1" lang="en-US" altLang="ja-JP" dirty="0"/>
              <a:t>SNS</a:t>
            </a:r>
            <a:r>
              <a:rPr kumimoji="1" lang="ja-JP" altLang="en-US" dirty="0"/>
              <a:t>上で発信した内容をお互いに見ることができる人数のことです。</a:t>
            </a:r>
          </a:p>
          <a:p>
            <a:pPr defTabSz="947776" eaLnBrk="0" fontAlgn="base" hangingPunct="0">
              <a:spcBef>
                <a:spcPct val="30000"/>
              </a:spcBef>
              <a:spcAft>
                <a:spcPct val="0"/>
              </a:spcAft>
              <a:defRPr/>
            </a:pPr>
            <a:r>
              <a:rPr kumimoji="1" lang="ja-JP" altLang="en-US" dirty="0"/>
              <a:t>「フォロー」は自分が見たい人、「フォロワー」は自分の情報を見たいと登録している人の数が表示されます。</a:t>
            </a:r>
            <a:endParaRPr kumimoji="1" lang="en-US" altLang="ja-JP" dirty="0"/>
          </a:p>
        </p:txBody>
      </p:sp>
      <p:sp>
        <p:nvSpPr>
          <p:cNvPr id="4" name="スライド番号プレースホルダー 3"/>
          <p:cNvSpPr>
            <a:spLocks noGrp="1"/>
          </p:cNvSpPr>
          <p:nvPr>
            <p:ph type="sldNum" sz="quarter" idx="10"/>
          </p:nvPr>
        </p:nvSpPr>
        <p:spPr/>
        <p:txBody>
          <a:bodyPr/>
          <a:lstStyle/>
          <a:p>
            <a:fld id="{517E56C9-F33B-42A0-A0B9-2F69C4F3C04C}" type="slidenum">
              <a:rPr kumimoji="1" lang="ja-JP" altLang="en-US" smtClean="0"/>
              <a:t>18</a:t>
            </a:fld>
            <a:endParaRPr kumimoji="1" lang="ja-JP" altLang="en-US"/>
          </a:p>
        </p:txBody>
      </p:sp>
    </p:spTree>
    <p:extLst>
      <p:ext uri="{BB962C8B-B14F-4D97-AF65-F5344CB8AC3E}">
        <p14:creationId xmlns:p14="http://schemas.microsoft.com/office/powerpoint/2010/main" val="42833619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87675" y="887413"/>
            <a:ext cx="4259263" cy="2397125"/>
          </a:xfrm>
        </p:spPr>
      </p:sp>
      <p:sp>
        <p:nvSpPr>
          <p:cNvPr id="3" name="ノート プレースホルダー 2"/>
          <p:cNvSpPr>
            <a:spLocks noGrp="1"/>
          </p:cNvSpPr>
          <p:nvPr>
            <p:ph type="body" idx="1"/>
          </p:nvPr>
        </p:nvSpPr>
        <p:spPr/>
        <p:txBody>
          <a:bodyPr/>
          <a:lstStyle/>
          <a:p>
            <a:pPr defTabSz="947776" eaLnBrk="0" fontAlgn="base" hangingPunct="0">
              <a:spcBef>
                <a:spcPct val="30000"/>
              </a:spcBef>
              <a:spcAft>
                <a:spcPct val="0"/>
              </a:spcAft>
              <a:defRPr/>
            </a:pPr>
            <a:r>
              <a:rPr kumimoji="1" lang="ja-JP" altLang="en-US" dirty="0"/>
              <a:t>プロフィールを登録すると、早速スマートフォンにある通知が届きました。</a:t>
            </a:r>
            <a:endParaRPr kumimoji="1" lang="en-US" altLang="ja-JP" dirty="0"/>
          </a:p>
          <a:p>
            <a:pPr defTabSz="947776" eaLnBrk="0" fontAlgn="base" hangingPunct="0">
              <a:spcBef>
                <a:spcPct val="30000"/>
              </a:spcBef>
              <a:spcAft>
                <a:spcPct val="0"/>
              </a:spcAft>
              <a:defRPr/>
            </a:pPr>
            <a:r>
              <a:rPr kumimoji="1" lang="ja-JP" altLang="en-US" dirty="0"/>
              <a:t>ここには、「メッセージがとどいた」と書かれています。</a:t>
            </a:r>
            <a:endParaRPr kumimoji="1" lang="en-US" altLang="ja-JP" dirty="0"/>
          </a:p>
        </p:txBody>
      </p:sp>
      <p:sp>
        <p:nvSpPr>
          <p:cNvPr id="4" name="スライド番号プレースホルダー 3"/>
          <p:cNvSpPr>
            <a:spLocks noGrp="1"/>
          </p:cNvSpPr>
          <p:nvPr>
            <p:ph type="sldNum" sz="quarter" idx="10"/>
          </p:nvPr>
        </p:nvSpPr>
        <p:spPr/>
        <p:txBody>
          <a:bodyPr/>
          <a:lstStyle/>
          <a:p>
            <a:fld id="{517E56C9-F33B-42A0-A0B9-2F69C4F3C04C}" type="slidenum">
              <a:rPr kumimoji="1" lang="ja-JP" altLang="en-US" smtClean="0"/>
              <a:t>19</a:t>
            </a:fld>
            <a:endParaRPr kumimoji="1" lang="ja-JP" altLang="en-US"/>
          </a:p>
        </p:txBody>
      </p:sp>
    </p:spTree>
    <p:extLst>
      <p:ext uri="{BB962C8B-B14F-4D97-AF65-F5344CB8AC3E}">
        <p14:creationId xmlns:p14="http://schemas.microsoft.com/office/powerpoint/2010/main" val="37084159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87675" y="887413"/>
            <a:ext cx="4259263" cy="2397125"/>
          </a:xfrm>
        </p:spPr>
      </p:sp>
      <p:sp>
        <p:nvSpPr>
          <p:cNvPr id="3" name="ノート プレースホルダー 2"/>
          <p:cNvSpPr>
            <a:spLocks noGrp="1"/>
          </p:cNvSpPr>
          <p:nvPr>
            <p:ph type="body" idx="1"/>
          </p:nvPr>
        </p:nvSpPr>
        <p:spPr/>
        <p:txBody>
          <a:bodyPr/>
          <a:lstStyle/>
          <a:p>
            <a:r>
              <a:rPr kumimoji="1" lang="en-US" altLang="ja-JP" dirty="0"/>
              <a:t>SNS</a:t>
            </a:r>
            <a:r>
              <a:rPr kumimoji="1" lang="ja-JP" altLang="en-US" dirty="0"/>
              <a:t>という言葉を聞いたことがありますか？</a:t>
            </a:r>
            <a:endParaRPr kumimoji="1" lang="en-US" altLang="ja-JP" dirty="0"/>
          </a:p>
          <a:p>
            <a:r>
              <a:rPr kumimoji="1" lang="ja-JP" altLang="en-US" dirty="0"/>
              <a:t>最近は、インターネットを使うことで情報を受け取るだけではなく、自分からも情報を発信できるようになりました。</a:t>
            </a:r>
            <a:endParaRPr kumimoji="1" lang="en-US" altLang="ja-JP" dirty="0"/>
          </a:p>
          <a:p>
            <a:r>
              <a:rPr kumimoji="1" lang="ja-JP" altLang="en-US" dirty="0"/>
              <a:t>この中でインターネットで何か発信したことがある人はいますか？</a:t>
            </a:r>
            <a:endParaRPr kumimoji="1" lang="en-US" altLang="ja-JP" dirty="0"/>
          </a:p>
          <a:p>
            <a:r>
              <a:rPr kumimoji="1" lang="ja-JP" altLang="en-US" dirty="0"/>
              <a:t>（手を上げさせる）</a:t>
            </a:r>
            <a:endParaRPr kumimoji="1" lang="en-US" altLang="ja-JP" dirty="0"/>
          </a:p>
          <a:p>
            <a:endParaRPr kumimoji="1" lang="en-US" altLang="ja-JP" dirty="0"/>
          </a:p>
          <a:p>
            <a:r>
              <a:rPr kumimoji="1" lang="ja-JP" altLang="en-US" dirty="0"/>
              <a:t>（時間があれば）</a:t>
            </a:r>
            <a:endParaRPr kumimoji="1" lang="en-US" altLang="ja-JP" dirty="0"/>
          </a:p>
          <a:p>
            <a:r>
              <a:rPr kumimoji="1" lang="ja-JP" altLang="en-US" dirty="0"/>
              <a:t>どんな</a:t>
            </a:r>
            <a:r>
              <a:rPr kumimoji="1" lang="en-US" altLang="ja-JP" dirty="0"/>
              <a:t>SNS</a:t>
            </a:r>
            <a:r>
              <a:rPr kumimoji="1" lang="ja-JP" altLang="en-US" dirty="0"/>
              <a:t>を使ったことがありますか？</a:t>
            </a:r>
            <a:endParaRPr kumimoji="1" lang="en-US" altLang="ja-JP" dirty="0"/>
          </a:p>
          <a:p>
            <a:r>
              <a:rPr kumimoji="1" lang="ja-JP" altLang="en-US" dirty="0"/>
              <a:t>想定されるもの</a:t>
            </a:r>
            <a:r>
              <a:rPr kumimoji="1" lang="en-US" altLang="ja-JP" dirty="0"/>
              <a:t>…LINE</a:t>
            </a:r>
            <a:r>
              <a:rPr kumimoji="1" lang="ja-JP" altLang="en-US" dirty="0"/>
              <a:t>（タイムライン）、</a:t>
            </a:r>
            <a:r>
              <a:rPr kumimoji="1" lang="en-US" altLang="ja-JP" dirty="0"/>
              <a:t>twitter</a:t>
            </a:r>
            <a:r>
              <a:rPr kumimoji="1" lang="ja-JP" altLang="en-US" dirty="0"/>
              <a:t>、</a:t>
            </a:r>
            <a:r>
              <a:rPr kumimoji="1" lang="en-US" altLang="ja-JP" dirty="0"/>
              <a:t>Instagram</a:t>
            </a:r>
            <a:r>
              <a:rPr kumimoji="1" lang="ja-JP" altLang="en-US" dirty="0"/>
              <a:t>、</a:t>
            </a:r>
            <a:r>
              <a:rPr kumimoji="1" lang="en-US" altLang="ja-JP" dirty="0" err="1"/>
              <a:t>TikTok</a:t>
            </a:r>
            <a:r>
              <a:rPr kumimoji="1" lang="ja-JP" altLang="en-US" dirty="0"/>
              <a:t>など</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3289A08C-BDF5-4218-9B23-D9D1591D4C10}" type="slidenum">
              <a:rPr kumimoji="1" lang="ja-JP" altLang="en-US" smtClean="0"/>
              <a:t>2</a:t>
            </a:fld>
            <a:endParaRPr kumimoji="1" lang="ja-JP" altLang="en-US"/>
          </a:p>
        </p:txBody>
      </p:sp>
    </p:spTree>
    <p:extLst>
      <p:ext uri="{BB962C8B-B14F-4D97-AF65-F5344CB8AC3E}">
        <p14:creationId xmlns:p14="http://schemas.microsoft.com/office/powerpoint/2010/main" val="27033094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87675" y="887413"/>
            <a:ext cx="4259263" cy="2397125"/>
          </a:xfrm>
        </p:spPr>
      </p:sp>
      <p:sp>
        <p:nvSpPr>
          <p:cNvPr id="3" name="ノート プレースホルダー 2"/>
          <p:cNvSpPr>
            <a:spLocks noGrp="1"/>
          </p:cNvSpPr>
          <p:nvPr>
            <p:ph type="body" idx="1"/>
          </p:nvPr>
        </p:nvSpPr>
        <p:spPr/>
        <p:txBody>
          <a:bodyPr/>
          <a:lstStyle/>
          <a:p>
            <a:pPr defTabSz="947776" eaLnBrk="0" fontAlgn="base" hangingPunct="0">
              <a:spcBef>
                <a:spcPct val="30000"/>
              </a:spcBef>
              <a:spcAft>
                <a:spcPct val="0"/>
              </a:spcAft>
              <a:defRPr/>
            </a:pPr>
            <a:r>
              <a:rPr kumimoji="1" lang="ja-JP" altLang="en-US" dirty="0"/>
              <a:t>通知を開いてみると、知らない人からメッセージが届いていました。</a:t>
            </a:r>
            <a:endParaRPr kumimoji="1" lang="en-US" altLang="ja-JP" dirty="0"/>
          </a:p>
          <a:p>
            <a:pPr defTabSz="947776" eaLnBrk="0" fontAlgn="base" hangingPunct="0">
              <a:spcBef>
                <a:spcPct val="30000"/>
              </a:spcBef>
              <a:spcAft>
                <a:spcPct val="0"/>
              </a:spcAft>
              <a:defRPr/>
            </a:pPr>
            <a:endParaRPr kumimoji="1" lang="en-US" altLang="ja-JP" dirty="0"/>
          </a:p>
          <a:p>
            <a:pPr defTabSz="947776" eaLnBrk="0" fontAlgn="base" hangingPunct="0">
              <a:spcBef>
                <a:spcPct val="30000"/>
              </a:spcBef>
              <a:spcAft>
                <a:spcPct val="0"/>
              </a:spcAft>
              <a:defRPr/>
            </a:pPr>
            <a:r>
              <a:rPr kumimoji="1" lang="en-US" altLang="ja-JP" dirty="0"/>
              <a:t>※</a:t>
            </a:r>
            <a:r>
              <a:rPr kumimoji="1" lang="ja-JP" altLang="en-US" dirty="0"/>
              <a:t>メッセージを読む</a:t>
            </a:r>
            <a:endParaRPr kumimoji="1" lang="en-US" altLang="ja-JP" dirty="0"/>
          </a:p>
        </p:txBody>
      </p:sp>
      <p:sp>
        <p:nvSpPr>
          <p:cNvPr id="4" name="スライド番号プレースホルダー 3"/>
          <p:cNvSpPr>
            <a:spLocks noGrp="1"/>
          </p:cNvSpPr>
          <p:nvPr>
            <p:ph type="sldNum" sz="quarter" idx="10"/>
          </p:nvPr>
        </p:nvSpPr>
        <p:spPr/>
        <p:txBody>
          <a:bodyPr/>
          <a:lstStyle/>
          <a:p>
            <a:fld id="{517E56C9-F33B-42A0-A0B9-2F69C4F3C04C}" type="slidenum">
              <a:rPr kumimoji="1" lang="ja-JP" altLang="en-US" smtClean="0"/>
              <a:t>20</a:t>
            </a:fld>
            <a:endParaRPr kumimoji="1" lang="ja-JP" altLang="en-US"/>
          </a:p>
        </p:txBody>
      </p:sp>
    </p:spTree>
    <p:extLst>
      <p:ext uri="{BB962C8B-B14F-4D97-AF65-F5344CB8AC3E}">
        <p14:creationId xmlns:p14="http://schemas.microsoft.com/office/powerpoint/2010/main" val="16842462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87675" y="887413"/>
            <a:ext cx="4259263" cy="2397125"/>
          </a:xfrm>
        </p:spPr>
      </p:sp>
      <p:sp>
        <p:nvSpPr>
          <p:cNvPr id="3" name="ノート プレースホルダー 2"/>
          <p:cNvSpPr>
            <a:spLocks noGrp="1"/>
          </p:cNvSpPr>
          <p:nvPr>
            <p:ph type="body" idx="1"/>
          </p:nvPr>
        </p:nvSpPr>
        <p:spPr/>
        <p:txBody>
          <a:bodyPr/>
          <a:lstStyle/>
          <a:p>
            <a:r>
              <a:rPr kumimoji="1" lang="ja-JP" altLang="en-US" dirty="0"/>
              <a:t>ここで皆さんに考えてもらいたいと思います。</a:t>
            </a:r>
            <a:endParaRPr kumimoji="1" lang="en-US" altLang="ja-JP" dirty="0"/>
          </a:p>
          <a:p>
            <a:r>
              <a:rPr kumimoji="1" lang="ja-JP" altLang="en-US" dirty="0"/>
              <a:t>今から、</a:t>
            </a:r>
            <a:r>
              <a:rPr kumimoji="1" lang="en-US" altLang="ja-JP" dirty="0"/>
              <a:t>4</a:t>
            </a:r>
            <a:r>
              <a:rPr kumimoji="1" lang="ja-JP" altLang="en-US" dirty="0"/>
              <a:t>人のプロフィールをお見せするので、「皆さんだったらどの人ならのやり取りを続けても大丈夫」と考えるでしょうか？</a:t>
            </a:r>
            <a:endParaRPr kumimoji="1" lang="en-US" altLang="ja-JP" dirty="0"/>
          </a:p>
        </p:txBody>
      </p:sp>
      <p:sp>
        <p:nvSpPr>
          <p:cNvPr id="4" name="スライド番号プレースホルダー 3"/>
          <p:cNvSpPr>
            <a:spLocks noGrp="1"/>
          </p:cNvSpPr>
          <p:nvPr>
            <p:ph type="sldNum" sz="quarter" idx="10"/>
          </p:nvPr>
        </p:nvSpPr>
        <p:spPr/>
        <p:txBody>
          <a:bodyPr/>
          <a:lstStyle/>
          <a:p>
            <a:fld id="{517E56C9-F33B-42A0-A0B9-2F69C4F3C04C}" type="slidenum">
              <a:rPr kumimoji="1" lang="ja-JP" altLang="en-US" smtClean="0"/>
              <a:t>21</a:t>
            </a:fld>
            <a:endParaRPr kumimoji="1" lang="ja-JP" altLang="en-US"/>
          </a:p>
        </p:txBody>
      </p:sp>
    </p:spTree>
    <p:extLst>
      <p:ext uri="{BB962C8B-B14F-4D97-AF65-F5344CB8AC3E}">
        <p14:creationId xmlns:p14="http://schemas.microsoft.com/office/powerpoint/2010/main" val="21198325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87675" y="887413"/>
            <a:ext cx="4259263" cy="2397125"/>
          </a:xfrm>
        </p:spPr>
      </p:sp>
      <p:sp>
        <p:nvSpPr>
          <p:cNvPr id="3" name="ノート プレースホルダー 2"/>
          <p:cNvSpPr>
            <a:spLocks noGrp="1"/>
          </p:cNvSpPr>
          <p:nvPr>
            <p:ph type="body" idx="1"/>
          </p:nvPr>
        </p:nvSpPr>
        <p:spPr/>
        <p:txBody>
          <a:bodyPr/>
          <a:lstStyle/>
          <a:p>
            <a:pPr defTabSz="947776" eaLnBrk="0" fontAlgn="base" hangingPunct="0">
              <a:spcBef>
                <a:spcPct val="30000"/>
              </a:spcBef>
              <a:spcAft>
                <a:spcPct val="0"/>
              </a:spcAft>
              <a:defRPr/>
            </a:pPr>
            <a:r>
              <a:rPr kumimoji="1" lang="en-US" altLang="ja-JP" dirty="0"/>
              <a:t>1</a:t>
            </a:r>
            <a:r>
              <a:rPr kumimoji="1" lang="ja-JP" altLang="en-US" dirty="0"/>
              <a:t>人目は「しおり」さんです。</a:t>
            </a:r>
            <a:endParaRPr kumimoji="1" lang="en-US" altLang="ja-JP" dirty="0"/>
          </a:p>
          <a:p>
            <a:pPr defTabSz="947776" eaLnBrk="0" fontAlgn="base" hangingPunct="0">
              <a:spcBef>
                <a:spcPct val="30000"/>
              </a:spcBef>
              <a:spcAft>
                <a:spcPct val="0"/>
              </a:spcAft>
              <a:defRPr/>
            </a:pPr>
            <a:endParaRPr kumimoji="1" lang="en-US" altLang="ja-JP" dirty="0"/>
          </a:p>
          <a:p>
            <a:pPr defTabSz="947776" eaLnBrk="0" fontAlgn="base" hangingPunct="0">
              <a:spcBef>
                <a:spcPct val="30000"/>
              </a:spcBef>
              <a:spcAft>
                <a:spcPct val="0"/>
              </a:spcAft>
              <a:defRPr/>
            </a:pPr>
            <a:r>
              <a:rPr kumimoji="1" lang="en-US" altLang="ja-JP" dirty="0"/>
              <a:t>※</a:t>
            </a:r>
            <a:r>
              <a:rPr kumimoji="1" lang="ja-JP" altLang="en-US" dirty="0"/>
              <a:t>時間があれば，プロフィールの内容に少し触れる。</a:t>
            </a:r>
          </a:p>
        </p:txBody>
      </p:sp>
      <p:sp>
        <p:nvSpPr>
          <p:cNvPr id="4" name="スライド番号プレースホルダー 3"/>
          <p:cNvSpPr>
            <a:spLocks noGrp="1"/>
          </p:cNvSpPr>
          <p:nvPr>
            <p:ph type="sldNum" sz="quarter" idx="10"/>
          </p:nvPr>
        </p:nvSpPr>
        <p:spPr/>
        <p:txBody>
          <a:bodyPr/>
          <a:lstStyle/>
          <a:p>
            <a:fld id="{517E56C9-F33B-42A0-A0B9-2F69C4F3C04C}" type="slidenum">
              <a:rPr kumimoji="1" lang="ja-JP" altLang="en-US" smtClean="0"/>
              <a:t>22</a:t>
            </a:fld>
            <a:endParaRPr kumimoji="1" lang="ja-JP" altLang="en-US"/>
          </a:p>
        </p:txBody>
      </p:sp>
    </p:spTree>
    <p:extLst>
      <p:ext uri="{BB962C8B-B14F-4D97-AF65-F5344CB8AC3E}">
        <p14:creationId xmlns:p14="http://schemas.microsoft.com/office/powerpoint/2010/main" val="26076286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87675" y="887413"/>
            <a:ext cx="4259263" cy="2397125"/>
          </a:xfrm>
        </p:spPr>
      </p:sp>
      <p:sp>
        <p:nvSpPr>
          <p:cNvPr id="3" name="ノート プレースホルダー 2"/>
          <p:cNvSpPr>
            <a:spLocks noGrp="1"/>
          </p:cNvSpPr>
          <p:nvPr>
            <p:ph type="body" idx="1"/>
          </p:nvPr>
        </p:nvSpPr>
        <p:spPr/>
        <p:txBody>
          <a:bodyPr/>
          <a:lstStyle/>
          <a:p>
            <a:pPr defTabSz="947776" eaLnBrk="0" fontAlgn="base" hangingPunct="0">
              <a:spcBef>
                <a:spcPct val="30000"/>
              </a:spcBef>
              <a:spcAft>
                <a:spcPct val="0"/>
              </a:spcAft>
              <a:defRPr/>
            </a:pPr>
            <a:r>
              <a:rPr kumimoji="1" lang="en-US" altLang="ja-JP" dirty="0"/>
              <a:t>2</a:t>
            </a:r>
            <a:r>
              <a:rPr kumimoji="1" lang="ja-JP" altLang="en-US" dirty="0"/>
              <a:t>人目は「ゆりりん」です。</a:t>
            </a:r>
            <a:endParaRPr kumimoji="1" lang="en-US" altLang="ja-JP" dirty="0"/>
          </a:p>
          <a:p>
            <a:pPr defTabSz="947776" eaLnBrk="0" fontAlgn="base" hangingPunct="0">
              <a:spcBef>
                <a:spcPct val="30000"/>
              </a:spcBef>
              <a:spcAft>
                <a:spcPct val="0"/>
              </a:spcAft>
              <a:defRPr/>
            </a:pPr>
            <a:endParaRPr kumimoji="1" lang="en-US" altLang="ja-JP" dirty="0"/>
          </a:p>
          <a:p>
            <a:pPr defTabSz="947776" eaLnBrk="0" fontAlgn="base" hangingPunct="0">
              <a:spcBef>
                <a:spcPct val="30000"/>
              </a:spcBef>
              <a:spcAft>
                <a:spcPct val="0"/>
              </a:spcAft>
              <a:defRPr/>
            </a:pPr>
            <a:r>
              <a:rPr kumimoji="1" lang="en-US" altLang="ja-JP" dirty="0"/>
              <a:t>※</a:t>
            </a:r>
            <a:r>
              <a:rPr kumimoji="1" lang="ja-JP" altLang="en-US" dirty="0"/>
              <a:t>時間があれば，プロフィールの内容に少し触れる。</a:t>
            </a:r>
          </a:p>
        </p:txBody>
      </p:sp>
      <p:sp>
        <p:nvSpPr>
          <p:cNvPr id="4" name="スライド番号プレースホルダー 3"/>
          <p:cNvSpPr>
            <a:spLocks noGrp="1"/>
          </p:cNvSpPr>
          <p:nvPr>
            <p:ph type="sldNum" sz="quarter" idx="10"/>
          </p:nvPr>
        </p:nvSpPr>
        <p:spPr/>
        <p:txBody>
          <a:bodyPr/>
          <a:lstStyle/>
          <a:p>
            <a:fld id="{517E56C9-F33B-42A0-A0B9-2F69C4F3C04C}" type="slidenum">
              <a:rPr kumimoji="1" lang="ja-JP" altLang="en-US" smtClean="0"/>
              <a:t>23</a:t>
            </a:fld>
            <a:endParaRPr kumimoji="1" lang="ja-JP" altLang="en-US"/>
          </a:p>
        </p:txBody>
      </p:sp>
    </p:spTree>
    <p:extLst>
      <p:ext uri="{BB962C8B-B14F-4D97-AF65-F5344CB8AC3E}">
        <p14:creationId xmlns:p14="http://schemas.microsoft.com/office/powerpoint/2010/main" val="1982353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87675" y="887413"/>
            <a:ext cx="4259263" cy="2397125"/>
          </a:xfrm>
        </p:spPr>
      </p:sp>
      <p:sp>
        <p:nvSpPr>
          <p:cNvPr id="3" name="ノート プレースホルダー 2"/>
          <p:cNvSpPr>
            <a:spLocks noGrp="1"/>
          </p:cNvSpPr>
          <p:nvPr>
            <p:ph type="body" idx="1"/>
          </p:nvPr>
        </p:nvSpPr>
        <p:spPr/>
        <p:txBody>
          <a:bodyPr/>
          <a:lstStyle/>
          <a:p>
            <a:pPr defTabSz="947776" eaLnBrk="0" fontAlgn="base" hangingPunct="0">
              <a:spcBef>
                <a:spcPct val="30000"/>
              </a:spcBef>
              <a:spcAft>
                <a:spcPct val="0"/>
              </a:spcAft>
              <a:defRPr/>
            </a:pPr>
            <a:r>
              <a:rPr kumimoji="1" lang="en-US" altLang="ja-JP" dirty="0"/>
              <a:t>3</a:t>
            </a:r>
            <a:r>
              <a:rPr kumimoji="1" lang="ja-JP" altLang="en-US" dirty="0"/>
              <a:t>人目は「ゆうた」です。</a:t>
            </a:r>
            <a:endParaRPr kumimoji="1" lang="en-US" altLang="ja-JP" dirty="0"/>
          </a:p>
          <a:p>
            <a:pPr defTabSz="947776" eaLnBrk="0" fontAlgn="base" hangingPunct="0">
              <a:spcBef>
                <a:spcPct val="30000"/>
              </a:spcBef>
              <a:spcAft>
                <a:spcPct val="0"/>
              </a:spcAft>
              <a:defRPr/>
            </a:pPr>
            <a:endParaRPr kumimoji="1" lang="en-US" altLang="ja-JP" dirty="0"/>
          </a:p>
          <a:p>
            <a:pPr defTabSz="947776" eaLnBrk="0" fontAlgn="base" hangingPunct="0">
              <a:spcBef>
                <a:spcPct val="30000"/>
              </a:spcBef>
              <a:spcAft>
                <a:spcPct val="0"/>
              </a:spcAft>
              <a:defRPr/>
            </a:pPr>
            <a:r>
              <a:rPr kumimoji="1" lang="en-US" altLang="ja-JP" dirty="0"/>
              <a:t>※</a:t>
            </a:r>
            <a:r>
              <a:rPr kumimoji="1" lang="ja-JP" altLang="en-US" dirty="0"/>
              <a:t>時間があれば，プロフィールの内容に少し触れる。</a:t>
            </a:r>
          </a:p>
        </p:txBody>
      </p:sp>
      <p:sp>
        <p:nvSpPr>
          <p:cNvPr id="4" name="スライド番号プレースホルダー 3"/>
          <p:cNvSpPr>
            <a:spLocks noGrp="1"/>
          </p:cNvSpPr>
          <p:nvPr>
            <p:ph type="sldNum" sz="quarter" idx="10"/>
          </p:nvPr>
        </p:nvSpPr>
        <p:spPr/>
        <p:txBody>
          <a:bodyPr/>
          <a:lstStyle/>
          <a:p>
            <a:fld id="{517E56C9-F33B-42A0-A0B9-2F69C4F3C04C}" type="slidenum">
              <a:rPr kumimoji="1" lang="ja-JP" altLang="en-US" smtClean="0"/>
              <a:t>24</a:t>
            </a:fld>
            <a:endParaRPr kumimoji="1" lang="ja-JP" altLang="en-US"/>
          </a:p>
        </p:txBody>
      </p:sp>
    </p:spTree>
    <p:extLst>
      <p:ext uri="{BB962C8B-B14F-4D97-AF65-F5344CB8AC3E}">
        <p14:creationId xmlns:p14="http://schemas.microsoft.com/office/powerpoint/2010/main" val="2424291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87675" y="887413"/>
            <a:ext cx="4259263" cy="2397125"/>
          </a:xfrm>
        </p:spPr>
      </p:sp>
      <p:sp>
        <p:nvSpPr>
          <p:cNvPr id="3" name="ノート プレースホルダー 2"/>
          <p:cNvSpPr>
            <a:spLocks noGrp="1"/>
          </p:cNvSpPr>
          <p:nvPr>
            <p:ph type="body" idx="1"/>
          </p:nvPr>
        </p:nvSpPr>
        <p:spPr/>
        <p:txBody>
          <a:bodyPr/>
          <a:lstStyle/>
          <a:p>
            <a:pPr defTabSz="947776" eaLnBrk="0" fontAlgn="base" hangingPunct="0">
              <a:spcBef>
                <a:spcPct val="30000"/>
              </a:spcBef>
              <a:spcAft>
                <a:spcPct val="0"/>
              </a:spcAft>
              <a:defRPr/>
            </a:pPr>
            <a:r>
              <a:rPr kumimoji="1" lang="en-US" altLang="ja-JP" dirty="0"/>
              <a:t>4</a:t>
            </a:r>
            <a:r>
              <a:rPr kumimoji="1" lang="ja-JP" altLang="en-US" dirty="0"/>
              <a:t>人目は名前が「ゲーム好き」となっています。</a:t>
            </a:r>
            <a:endParaRPr kumimoji="1" lang="en-US" altLang="ja-JP" dirty="0"/>
          </a:p>
          <a:p>
            <a:pPr defTabSz="947776" eaLnBrk="0" fontAlgn="base" hangingPunct="0">
              <a:spcBef>
                <a:spcPct val="30000"/>
              </a:spcBef>
              <a:spcAft>
                <a:spcPct val="0"/>
              </a:spcAft>
              <a:defRPr/>
            </a:pPr>
            <a:endParaRPr kumimoji="1" lang="en-US" altLang="ja-JP" dirty="0"/>
          </a:p>
          <a:p>
            <a:pPr defTabSz="947776" eaLnBrk="0" fontAlgn="base" hangingPunct="0">
              <a:spcBef>
                <a:spcPct val="30000"/>
              </a:spcBef>
              <a:spcAft>
                <a:spcPct val="0"/>
              </a:spcAft>
              <a:defRPr/>
            </a:pPr>
            <a:r>
              <a:rPr kumimoji="1" lang="en-US" altLang="ja-JP" dirty="0"/>
              <a:t>※</a:t>
            </a:r>
            <a:r>
              <a:rPr kumimoji="1" lang="ja-JP" altLang="en-US" dirty="0"/>
              <a:t>時間があれば，プロフィールの内容に少し触れる。</a:t>
            </a:r>
          </a:p>
        </p:txBody>
      </p:sp>
      <p:sp>
        <p:nvSpPr>
          <p:cNvPr id="4" name="スライド番号プレースホルダー 3"/>
          <p:cNvSpPr>
            <a:spLocks noGrp="1"/>
          </p:cNvSpPr>
          <p:nvPr>
            <p:ph type="sldNum" sz="quarter" idx="10"/>
          </p:nvPr>
        </p:nvSpPr>
        <p:spPr/>
        <p:txBody>
          <a:bodyPr/>
          <a:lstStyle/>
          <a:p>
            <a:fld id="{517E56C9-F33B-42A0-A0B9-2F69C4F3C04C}" type="slidenum">
              <a:rPr kumimoji="1" lang="ja-JP" altLang="en-US" smtClean="0"/>
              <a:t>25</a:t>
            </a:fld>
            <a:endParaRPr kumimoji="1" lang="ja-JP" altLang="en-US"/>
          </a:p>
        </p:txBody>
      </p:sp>
    </p:spTree>
    <p:extLst>
      <p:ext uri="{BB962C8B-B14F-4D97-AF65-F5344CB8AC3E}">
        <p14:creationId xmlns:p14="http://schemas.microsoft.com/office/powerpoint/2010/main" val="7604629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87675" y="887413"/>
            <a:ext cx="4259263" cy="2397125"/>
          </a:xfrm>
        </p:spPr>
      </p:sp>
      <p:sp>
        <p:nvSpPr>
          <p:cNvPr id="3" name="ノート プレースホルダー 2"/>
          <p:cNvSpPr>
            <a:spLocks noGrp="1"/>
          </p:cNvSpPr>
          <p:nvPr>
            <p:ph type="body" idx="1"/>
          </p:nvPr>
        </p:nvSpPr>
        <p:spPr/>
        <p:txBody>
          <a:bodyPr/>
          <a:lstStyle/>
          <a:p>
            <a:r>
              <a:rPr kumimoji="1" lang="ja-JP" altLang="en-US" dirty="0"/>
              <a:t>皆さんは、どの人とならやり取りを続けますか。</a:t>
            </a:r>
            <a:endParaRPr kumimoji="1" lang="en-US" altLang="ja-JP" dirty="0"/>
          </a:p>
          <a:p>
            <a:r>
              <a:rPr kumimoji="1" lang="ja-JP" altLang="en-US" dirty="0"/>
              <a:t>まずは周りと相談せずに、この人ならやり取りを続けたいと思う人を</a:t>
            </a:r>
            <a:r>
              <a:rPr kumimoji="1" lang="en-US" altLang="ja-JP" dirty="0"/>
              <a:t>1</a:t>
            </a:r>
            <a:r>
              <a:rPr kumimoji="1" lang="ja-JP" altLang="en-US" dirty="0"/>
              <a:t>人選んで、</a:t>
            </a:r>
            <a:endParaRPr kumimoji="1" lang="en-US" altLang="ja-JP" dirty="0"/>
          </a:p>
          <a:p>
            <a:r>
              <a:rPr kumimoji="1" lang="ja-JP" altLang="en-US" dirty="0"/>
              <a:t>ワークシートに〇をつけてみましょう！</a:t>
            </a:r>
            <a:endParaRPr kumimoji="1" lang="en-US" altLang="ja-JP" dirty="0"/>
          </a:p>
          <a:p>
            <a:endParaRPr kumimoji="1" lang="en-US" altLang="ja-JP" dirty="0"/>
          </a:p>
          <a:p>
            <a:r>
              <a:rPr kumimoji="1" lang="ja-JP" altLang="en-US" dirty="0"/>
              <a:t>また、なぜその人を選んだのか、その理由となる部分があればそこに赤で丸をしてみましょう。</a:t>
            </a:r>
            <a:endParaRPr kumimoji="1" lang="en-US" altLang="ja-JP" dirty="0"/>
          </a:p>
          <a:p>
            <a:r>
              <a:rPr kumimoji="1" lang="ja-JP" altLang="en-US" dirty="0"/>
              <a:t>〇はいくつつけても構いません。</a:t>
            </a:r>
          </a:p>
        </p:txBody>
      </p:sp>
      <p:sp>
        <p:nvSpPr>
          <p:cNvPr id="4" name="スライド番号プレースホルダー 3"/>
          <p:cNvSpPr>
            <a:spLocks noGrp="1"/>
          </p:cNvSpPr>
          <p:nvPr>
            <p:ph type="sldNum" sz="quarter" idx="5"/>
          </p:nvPr>
        </p:nvSpPr>
        <p:spPr/>
        <p:txBody>
          <a:bodyPr/>
          <a:lstStyle/>
          <a:p>
            <a:fld id="{3289A08C-BDF5-4218-9B23-D9D1591D4C10}" type="slidenum">
              <a:rPr kumimoji="1" lang="ja-JP" altLang="en-US" smtClean="0"/>
              <a:t>26</a:t>
            </a:fld>
            <a:endParaRPr kumimoji="1" lang="ja-JP" altLang="en-US"/>
          </a:p>
        </p:txBody>
      </p:sp>
    </p:spTree>
    <p:extLst>
      <p:ext uri="{BB962C8B-B14F-4D97-AF65-F5344CB8AC3E}">
        <p14:creationId xmlns:p14="http://schemas.microsoft.com/office/powerpoint/2010/main" val="6212554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87675" y="887413"/>
            <a:ext cx="4259263" cy="2397125"/>
          </a:xfrm>
        </p:spPr>
      </p:sp>
      <p:sp>
        <p:nvSpPr>
          <p:cNvPr id="3" name="ノート プレースホルダー 2"/>
          <p:cNvSpPr>
            <a:spLocks noGrp="1"/>
          </p:cNvSpPr>
          <p:nvPr>
            <p:ph type="body" idx="1"/>
          </p:nvPr>
        </p:nvSpPr>
        <p:spPr/>
        <p:txBody>
          <a:bodyPr/>
          <a:lstStyle/>
          <a:p>
            <a:r>
              <a:rPr kumimoji="1" lang="ja-JP" altLang="en-US"/>
              <a:t>グループの人で向き合ってください。</a:t>
            </a:r>
          </a:p>
          <a:p>
            <a:endParaRPr kumimoji="1" lang="ja-JP" altLang="en-US" dirty="0"/>
          </a:p>
        </p:txBody>
      </p:sp>
      <p:sp>
        <p:nvSpPr>
          <p:cNvPr id="4" name="スライド番号プレースホルダー 3"/>
          <p:cNvSpPr>
            <a:spLocks noGrp="1"/>
          </p:cNvSpPr>
          <p:nvPr>
            <p:ph type="sldNum" sz="quarter" idx="5"/>
          </p:nvPr>
        </p:nvSpPr>
        <p:spPr/>
        <p:txBody>
          <a:bodyPr/>
          <a:lstStyle/>
          <a:p>
            <a:fld id="{3289A08C-BDF5-4218-9B23-D9D1591D4C10}" type="slidenum">
              <a:rPr kumimoji="1" lang="ja-JP" altLang="en-US" smtClean="0"/>
              <a:t>27</a:t>
            </a:fld>
            <a:endParaRPr kumimoji="1" lang="ja-JP" altLang="en-US"/>
          </a:p>
        </p:txBody>
      </p:sp>
    </p:spTree>
    <p:extLst>
      <p:ext uri="{BB962C8B-B14F-4D97-AF65-F5344CB8AC3E}">
        <p14:creationId xmlns:p14="http://schemas.microsoft.com/office/powerpoint/2010/main" val="24689727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87675" y="887413"/>
            <a:ext cx="4259263" cy="2397125"/>
          </a:xfrm>
        </p:spPr>
      </p:sp>
      <p:sp>
        <p:nvSpPr>
          <p:cNvPr id="3" name="ノート プレースホルダー 2"/>
          <p:cNvSpPr>
            <a:spLocks noGrp="1"/>
          </p:cNvSpPr>
          <p:nvPr>
            <p:ph type="body" idx="1"/>
          </p:nvPr>
        </p:nvSpPr>
        <p:spPr/>
        <p:txBody>
          <a:bodyPr/>
          <a:lstStyle/>
          <a:p>
            <a:r>
              <a:rPr kumimoji="1" lang="ja-JP" altLang="en-US" dirty="0"/>
              <a:t>この</a:t>
            </a:r>
            <a:r>
              <a:rPr kumimoji="1" lang="en-US" altLang="ja-JP" dirty="0"/>
              <a:t>4</a:t>
            </a:r>
            <a:r>
              <a:rPr kumimoji="1" lang="ja-JP" altLang="en-US" dirty="0"/>
              <a:t>人について，皆さん自身なら誰からの友達申請なら許可するでしょうか。</a:t>
            </a:r>
            <a:endParaRPr kumimoji="1" lang="en-US" altLang="ja-JP" dirty="0"/>
          </a:p>
          <a:p>
            <a:r>
              <a:rPr kumimoji="1" lang="ja-JP" altLang="en-US" dirty="0"/>
              <a:t>「せーの」といいますので，自分が選んだ人をワークシート上で指さしてください。</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3289A08C-BDF5-4218-9B23-D9D1591D4C10}" type="slidenum">
              <a:rPr kumimoji="1" lang="ja-JP" altLang="en-US" smtClean="0"/>
              <a:t>28</a:t>
            </a:fld>
            <a:endParaRPr kumimoji="1" lang="ja-JP" altLang="en-US"/>
          </a:p>
        </p:txBody>
      </p:sp>
    </p:spTree>
    <p:extLst>
      <p:ext uri="{BB962C8B-B14F-4D97-AF65-F5344CB8AC3E}">
        <p14:creationId xmlns:p14="http://schemas.microsoft.com/office/powerpoint/2010/main" val="9392040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87675" y="887413"/>
            <a:ext cx="4259263" cy="2397125"/>
          </a:xfrm>
        </p:spPr>
      </p:sp>
      <p:sp>
        <p:nvSpPr>
          <p:cNvPr id="3" name="ノート プレースホルダー 2"/>
          <p:cNvSpPr>
            <a:spLocks noGrp="1"/>
          </p:cNvSpPr>
          <p:nvPr>
            <p:ph type="body" idx="1"/>
          </p:nvPr>
        </p:nvSpPr>
        <p:spPr/>
        <p:txBody>
          <a:bodyPr/>
          <a:lstStyle/>
          <a:p>
            <a:r>
              <a:rPr kumimoji="1" lang="ja-JP" altLang="en-US" dirty="0"/>
              <a:t>準備はいいですか？</a:t>
            </a:r>
            <a:endParaRPr kumimoji="1" lang="en-US" altLang="ja-JP" dirty="0"/>
          </a:p>
          <a:p>
            <a:r>
              <a:rPr kumimoji="1" lang="ja-JP" altLang="en-US" dirty="0"/>
              <a:t>「せーの！」</a:t>
            </a:r>
            <a:r>
              <a:rPr kumimoji="1" lang="en-US" altLang="ja-JP" dirty="0"/>
              <a:t>(</a:t>
            </a:r>
            <a:r>
              <a:rPr kumimoji="1" lang="ja-JP" altLang="en-US" dirty="0"/>
              <a:t>指をさしてもらう</a:t>
            </a:r>
            <a:r>
              <a:rPr kumimoji="1" lang="en-US" altLang="ja-JP" dirty="0"/>
              <a:t>)</a:t>
            </a:r>
            <a:endParaRPr kumimoji="1" lang="ja-JP" altLang="en-US" dirty="0"/>
          </a:p>
          <a:p>
            <a:endParaRPr kumimoji="1" lang="ja-JP" altLang="en-US" dirty="0"/>
          </a:p>
        </p:txBody>
      </p:sp>
      <p:sp>
        <p:nvSpPr>
          <p:cNvPr id="4" name="スライド番号プレースホルダー 3"/>
          <p:cNvSpPr>
            <a:spLocks noGrp="1"/>
          </p:cNvSpPr>
          <p:nvPr>
            <p:ph type="sldNum" sz="quarter" idx="5"/>
          </p:nvPr>
        </p:nvSpPr>
        <p:spPr/>
        <p:txBody>
          <a:bodyPr/>
          <a:lstStyle/>
          <a:p>
            <a:fld id="{3289A08C-BDF5-4218-9B23-D9D1591D4C10}" type="slidenum">
              <a:rPr kumimoji="1" lang="ja-JP" altLang="en-US" smtClean="0"/>
              <a:t>29</a:t>
            </a:fld>
            <a:endParaRPr kumimoji="1" lang="ja-JP" altLang="en-US"/>
          </a:p>
        </p:txBody>
      </p:sp>
    </p:spTree>
    <p:extLst>
      <p:ext uri="{BB962C8B-B14F-4D97-AF65-F5344CB8AC3E}">
        <p14:creationId xmlns:p14="http://schemas.microsoft.com/office/powerpoint/2010/main" val="18903603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87675" y="887413"/>
            <a:ext cx="4259263" cy="2397125"/>
          </a:xfrm>
        </p:spPr>
      </p:sp>
      <p:sp>
        <p:nvSpPr>
          <p:cNvPr id="3" name="ノート プレースホルダー 2"/>
          <p:cNvSpPr>
            <a:spLocks noGrp="1"/>
          </p:cNvSpPr>
          <p:nvPr>
            <p:ph type="body" idx="1"/>
          </p:nvPr>
        </p:nvSpPr>
        <p:spPr/>
        <p:txBody>
          <a:bodyPr/>
          <a:lstStyle/>
          <a:p>
            <a:r>
              <a:rPr kumimoji="1" lang="ja-JP" altLang="en-US" dirty="0"/>
              <a:t>利用が広がっている</a:t>
            </a:r>
            <a:r>
              <a:rPr kumimoji="1" lang="en-US" altLang="ja-JP" dirty="0"/>
              <a:t>SNS</a:t>
            </a:r>
            <a:r>
              <a:rPr kumimoji="1" lang="ja-JP" altLang="en-US" dirty="0"/>
              <a:t>ですが、一方で、簡単だからこそ、トラブルにあってしまうことも考えられます。</a:t>
            </a:r>
            <a:endParaRPr kumimoji="1" lang="en-US" altLang="ja-JP" dirty="0"/>
          </a:p>
          <a:p>
            <a:endParaRPr kumimoji="1" lang="en-US" altLang="ja-JP" dirty="0"/>
          </a:p>
          <a:p>
            <a:r>
              <a:rPr kumimoji="1" lang="ja-JP" altLang="en-US" dirty="0"/>
              <a:t>そこで、今日は、</a:t>
            </a:r>
            <a:r>
              <a:rPr kumimoji="1" lang="en-US" altLang="ja-JP" dirty="0"/>
              <a:t>SNS</a:t>
            </a:r>
            <a:r>
              <a:rPr kumimoji="1" lang="ja-JP" altLang="en-US" dirty="0"/>
              <a:t>を上手に使うためののポイントについて学んでいきましょう。</a:t>
            </a:r>
          </a:p>
        </p:txBody>
      </p:sp>
      <p:sp>
        <p:nvSpPr>
          <p:cNvPr id="4" name="スライド番号プレースホルダー 3"/>
          <p:cNvSpPr>
            <a:spLocks noGrp="1"/>
          </p:cNvSpPr>
          <p:nvPr>
            <p:ph type="sldNum" sz="quarter" idx="5"/>
          </p:nvPr>
        </p:nvSpPr>
        <p:spPr/>
        <p:txBody>
          <a:bodyPr/>
          <a:lstStyle/>
          <a:p>
            <a:fld id="{3289A08C-BDF5-4218-9B23-D9D1591D4C10}" type="slidenum">
              <a:rPr kumimoji="1" lang="ja-JP" altLang="en-US" smtClean="0"/>
              <a:t>3</a:t>
            </a:fld>
            <a:endParaRPr kumimoji="1" lang="ja-JP" altLang="en-US"/>
          </a:p>
        </p:txBody>
      </p:sp>
    </p:spTree>
    <p:extLst>
      <p:ext uri="{BB962C8B-B14F-4D97-AF65-F5344CB8AC3E}">
        <p14:creationId xmlns:p14="http://schemas.microsoft.com/office/powerpoint/2010/main" val="136633637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87675" y="887413"/>
            <a:ext cx="4259263" cy="2397125"/>
          </a:xfrm>
        </p:spPr>
      </p:sp>
      <p:sp>
        <p:nvSpPr>
          <p:cNvPr id="3" name="ノート プレースホルダー 2"/>
          <p:cNvSpPr>
            <a:spLocks noGrp="1"/>
          </p:cNvSpPr>
          <p:nvPr>
            <p:ph type="body" idx="1"/>
          </p:nvPr>
        </p:nvSpPr>
        <p:spPr/>
        <p:txBody>
          <a:bodyPr/>
          <a:lstStyle/>
          <a:p>
            <a:r>
              <a:rPr lang="ja-JP" altLang="en-US" dirty="0"/>
              <a:t>グループでワークシートを交換して他の人の意見もみてみましょう。</a:t>
            </a:r>
            <a:endParaRPr lang="en-US" altLang="ja-JP" dirty="0"/>
          </a:p>
          <a:p>
            <a:endParaRPr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dirty="0"/>
              <a:t>※</a:t>
            </a:r>
            <a:r>
              <a:rPr lang="ja-JP" altLang="en-US" dirty="0"/>
              <a:t>時間があれば、全体で代表者数名に意見を発表させる。</a:t>
            </a:r>
          </a:p>
          <a:p>
            <a:endParaRPr lang="ja-JP" altLang="en-US" dirty="0"/>
          </a:p>
        </p:txBody>
      </p:sp>
      <p:sp>
        <p:nvSpPr>
          <p:cNvPr id="4" name="スライド番号プレースホルダー 3"/>
          <p:cNvSpPr>
            <a:spLocks noGrp="1"/>
          </p:cNvSpPr>
          <p:nvPr>
            <p:ph type="sldNum" sz="quarter" idx="5"/>
          </p:nvPr>
        </p:nvSpPr>
        <p:spPr/>
        <p:txBody>
          <a:bodyPr/>
          <a:lstStyle/>
          <a:p>
            <a:fld id="{3289A08C-BDF5-4218-9B23-D9D1591D4C10}" type="slidenum">
              <a:rPr kumimoji="1" lang="ja-JP" altLang="en-US" smtClean="0"/>
              <a:t>30</a:t>
            </a:fld>
            <a:endParaRPr kumimoji="1" lang="ja-JP" altLang="en-US"/>
          </a:p>
        </p:txBody>
      </p:sp>
    </p:spTree>
    <p:extLst>
      <p:ext uri="{BB962C8B-B14F-4D97-AF65-F5344CB8AC3E}">
        <p14:creationId xmlns:p14="http://schemas.microsoft.com/office/powerpoint/2010/main" val="22011828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87675" y="887413"/>
            <a:ext cx="4259263" cy="2397125"/>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みなさんの意見、どうでしたか。</a:t>
            </a:r>
            <a:endParaRPr kumimoji="1" lang="en-US" altLang="ja-JP" dirty="0"/>
          </a:p>
          <a:p>
            <a:endParaRPr kumimoji="1" lang="en-US" altLang="ja-JP" dirty="0"/>
          </a:p>
          <a:p>
            <a:r>
              <a:rPr kumimoji="1" lang="en-US" altLang="ja-JP" dirty="0"/>
              <a:t>SNS</a:t>
            </a:r>
            <a:r>
              <a:rPr kumimoji="1" lang="ja-JP" altLang="en-US" dirty="0"/>
              <a:t>では、自分の知らない人からメッセージが届くことがあります。</a:t>
            </a:r>
            <a:endParaRPr kumimoji="1" lang="en-US" altLang="ja-JP" dirty="0"/>
          </a:p>
          <a:p>
            <a:r>
              <a:rPr kumimoji="1" lang="ja-JP" altLang="en-US" dirty="0"/>
              <a:t>このときむやみに返信をせず、まずは気を付けるべきポイントを知っておきましょう。</a:t>
            </a:r>
          </a:p>
        </p:txBody>
      </p:sp>
      <p:sp>
        <p:nvSpPr>
          <p:cNvPr id="4" name="スライド番号プレースホルダー 3"/>
          <p:cNvSpPr>
            <a:spLocks noGrp="1"/>
          </p:cNvSpPr>
          <p:nvPr>
            <p:ph type="sldNum" sz="quarter" idx="10"/>
          </p:nvPr>
        </p:nvSpPr>
        <p:spPr/>
        <p:txBody>
          <a:bodyPr/>
          <a:lstStyle/>
          <a:p>
            <a:fld id="{517E56C9-F33B-42A0-A0B9-2F69C4F3C04C}" type="slidenum">
              <a:rPr kumimoji="1" lang="ja-JP" altLang="en-US" smtClean="0"/>
              <a:t>31</a:t>
            </a:fld>
            <a:endParaRPr kumimoji="1" lang="ja-JP" altLang="en-US"/>
          </a:p>
        </p:txBody>
      </p:sp>
    </p:spTree>
    <p:extLst>
      <p:ext uri="{BB962C8B-B14F-4D97-AF65-F5344CB8AC3E}">
        <p14:creationId xmlns:p14="http://schemas.microsoft.com/office/powerpoint/2010/main" val="290894446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87675" y="887413"/>
            <a:ext cx="4259263" cy="2397125"/>
          </a:xfrm>
        </p:spPr>
      </p:sp>
      <p:sp>
        <p:nvSpPr>
          <p:cNvPr id="3" name="ノート プレースホルダー 2"/>
          <p:cNvSpPr>
            <a:spLocks noGrp="1"/>
          </p:cNvSpPr>
          <p:nvPr>
            <p:ph type="body" idx="1"/>
          </p:nvPr>
        </p:nvSpPr>
        <p:spPr/>
        <p:txBody>
          <a:bodyPr/>
          <a:lstStyle/>
          <a:p>
            <a:pPr defTabSz="947776">
              <a:defRPr/>
            </a:pPr>
            <a:r>
              <a:rPr kumimoji="1" lang="ja-JP" altLang="en-US" dirty="0"/>
              <a:t>たとえば、しおりさんやゆうたさんをみてみると、</a:t>
            </a:r>
          </a:p>
        </p:txBody>
      </p:sp>
      <p:sp>
        <p:nvSpPr>
          <p:cNvPr id="4" name="スライド番号プレースホルダー 3"/>
          <p:cNvSpPr>
            <a:spLocks noGrp="1"/>
          </p:cNvSpPr>
          <p:nvPr>
            <p:ph type="sldNum" sz="quarter" idx="10"/>
          </p:nvPr>
        </p:nvSpPr>
        <p:spPr/>
        <p:txBody>
          <a:bodyPr/>
          <a:lstStyle/>
          <a:p>
            <a:fld id="{517E56C9-F33B-42A0-A0B9-2F69C4F3C04C}" type="slidenum">
              <a:rPr kumimoji="1" lang="ja-JP" altLang="en-US" smtClean="0"/>
              <a:t>32</a:t>
            </a:fld>
            <a:endParaRPr kumimoji="1" lang="ja-JP" altLang="en-US"/>
          </a:p>
        </p:txBody>
      </p:sp>
    </p:spTree>
    <p:extLst>
      <p:ext uri="{BB962C8B-B14F-4D97-AF65-F5344CB8AC3E}">
        <p14:creationId xmlns:p14="http://schemas.microsoft.com/office/powerpoint/2010/main" val="102886620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87675" y="887413"/>
            <a:ext cx="4259263" cy="2397125"/>
          </a:xfrm>
        </p:spPr>
      </p:sp>
      <p:sp>
        <p:nvSpPr>
          <p:cNvPr id="3" name="ノート プレースホルダー 2"/>
          <p:cNvSpPr>
            <a:spLocks noGrp="1"/>
          </p:cNvSpPr>
          <p:nvPr>
            <p:ph type="body" idx="1"/>
          </p:nvPr>
        </p:nvSpPr>
        <p:spPr/>
        <p:txBody>
          <a:bodyPr/>
          <a:lstStyle/>
          <a:p>
            <a:r>
              <a:rPr kumimoji="1" lang="ja-JP" altLang="en-US" dirty="0"/>
              <a:t>「顔写真」がプロフィールにありますが、これは本当に相手の顔でしょうか？</a:t>
            </a:r>
            <a:endParaRPr kumimoji="1" lang="en-US" altLang="ja-JP" dirty="0"/>
          </a:p>
          <a:p>
            <a:r>
              <a:rPr kumimoji="1" lang="ja-JP" altLang="en-US" dirty="0"/>
              <a:t>また、相手の顔がわかっていれば絶対に大丈夫でしょうか・・・？</a:t>
            </a:r>
          </a:p>
        </p:txBody>
      </p:sp>
      <p:sp>
        <p:nvSpPr>
          <p:cNvPr id="4" name="スライド番号プレースホルダー 3"/>
          <p:cNvSpPr>
            <a:spLocks noGrp="1"/>
          </p:cNvSpPr>
          <p:nvPr>
            <p:ph type="sldNum" sz="quarter" idx="10"/>
          </p:nvPr>
        </p:nvSpPr>
        <p:spPr/>
        <p:txBody>
          <a:bodyPr/>
          <a:lstStyle/>
          <a:p>
            <a:fld id="{517E56C9-F33B-42A0-A0B9-2F69C4F3C04C}" type="slidenum">
              <a:rPr kumimoji="1" lang="ja-JP" altLang="en-US" smtClean="0"/>
              <a:t>33</a:t>
            </a:fld>
            <a:endParaRPr kumimoji="1" lang="ja-JP" altLang="en-US"/>
          </a:p>
        </p:txBody>
      </p:sp>
    </p:spTree>
    <p:extLst>
      <p:ext uri="{BB962C8B-B14F-4D97-AF65-F5344CB8AC3E}">
        <p14:creationId xmlns:p14="http://schemas.microsoft.com/office/powerpoint/2010/main" val="287901964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87675" y="887413"/>
            <a:ext cx="4259263" cy="2397125"/>
          </a:xfrm>
        </p:spPr>
      </p:sp>
      <p:sp>
        <p:nvSpPr>
          <p:cNvPr id="3" name="ノート プレースホルダー 2"/>
          <p:cNvSpPr>
            <a:spLocks noGrp="1"/>
          </p:cNvSpPr>
          <p:nvPr>
            <p:ph type="body" idx="1"/>
          </p:nvPr>
        </p:nvSpPr>
        <p:spPr/>
        <p:txBody>
          <a:bodyPr/>
          <a:lstStyle/>
          <a:p>
            <a:r>
              <a:rPr kumimoji="1" lang="ja-JP" altLang="en-US" dirty="0"/>
              <a:t>また、プロフィールのメッセージに、学年が書かれています。</a:t>
            </a:r>
            <a:endParaRPr kumimoji="1" lang="en-US" altLang="ja-JP" dirty="0"/>
          </a:p>
          <a:p>
            <a:r>
              <a:rPr kumimoji="1" lang="ja-JP" altLang="en-US" dirty="0"/>
              <a:t>本当の年齢でしょうか？また、自分と近い年齢であれば大丈夫でしょうか・・・・？</a:t>
            </a:r>
          </a:p>
        </p:txBody>
      </p:sp>
      <p:sp>
        <p:nvSpPr>
          <p:cNvPr id="4" name="スライド番号プレースホルダー 3"/>
          <p:cNvSpPr>
            <a:spLocks noGrp="1"/>
          </p:cNvSpPr>
          <p:nvPr>
            <p:ph type="sldNum" sz="quarter" idx="10"/>
          </p:nvPr>
        </p:nvSpPr>
        <p:spPr/>
        <p:txBody>
          <a:bodyPr/>
          <a:lstStyle/>
          <a:p>
            <a:fld id="{517E56C9-F33B-42A0-A0B9-2F69C4F3C04C}" type="slidenum">
              <a:rPr kumimoji="1" lang="ja-JP" altLang="en-US" smtClean="0"/>
              <a:t>34</a:t>
            </a:fld>
            <a:endParaRPr kumimoji="1" lang="ja-JP" altLang="en-US"/>
          </a:p>
        </p:txBody>
      </p:sp>
    </p:spTree>
    <p:extLst>
      <p:ext uri="{BB962C8B-B14F-4D97-AF65-F5344CB8AC3E}">
        <p14:creationId xmlns:p14="http://schemas.microsoft.com/office/powerpoint/2010/main" val="264263175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87675" y="887413"/>
            <a:ext cx="4259263" cy="2397125"/>
          </a:xfrm>
        </p:spPr>
      </p:sp>
      <p:sp>
        <p:nvSpPr>
          <p:cNvPr id="3" name="ノート プレースホルダー 2"/>
          <p:cNvSpPr>
            <a:spLocks noGrp="1"/>
          </p:cNvSpPr>
          <p:nvPr>
            <p:ph type="body" idx="1"/>
          </p:nvPr>
        </p:nvSpPr>
        <p:spPr/>
        <p:txBody>
          <a:bodyPr/>
          <a:lstStyle/>
          <a:p>
            <a:pPr defTabSz="947776">
              <a:defRPr/>
            </a:pPr>
            <a:r>
              <a:rPr kumimoji="1" lang="ja-JP" altLang="en-US" dirty="0"/>
              <a:t>「ゆりりん」と「ゲーム好き」について考えてみましょう。</a:t>
            </a:r>
          </a:p>
        </p:txBody>
      </p:sp>
      <p:sp>
        <p:nvSpPr>
          <p:cNvPr id="4" name="スライド番号プレースホルダー 3"/>
          <p:cNvSpPr>
            <a:spLocks noGrp="1"/>
          </p:cNvSpPr>
          <p:nvPr>
            <p:ph type="sldNum" sz="quarter" idx="10"/>
          </p:nvPr>
        </p:nvSpPr>
        <p:spPr/>
        <p:txBody>
          <a:bodyPr/>
          <a:lstStyle/>
          <a:p>
            <a:fld id="{517E56C9-F33B-42A0-A0B9-2F69C4F3C04C}" type="slidenum">
              <a:rPr kumimoji="1" lang="ja-JP" altLang="en-US" smtClean="0"/>
              <a:t>35</a:t>
            </a:fld>
            <a:endParaRPr kumimoji="1" lang="ja-JP" altLang="en-US"/>
          </a:p>
        </p:txBody>
      </p:sp>
    </p:spTree>
    <p:extLst>
      <p:ext uri="{BB962C8B-B14F-4D97-AF65-F5344CB8AC3E}">
        <p14:creationId xmlns:p14="http://schemas.microsoft.com/office/powerpoint/2010/main" val="196018390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87675" y="887413"/>
            <a:ext cx="4259263" cy="2397125"/>
          </a:xfrm>
        </p:spPr>
      </p:sp>
      <p:sp>
        <p:nvSpPr>
          <p:cNvPr id="3" name="ノート プレースホルダー 2"/>
          <p:cNvSpPr>
            <a:spLocks noGrp="1"/>
          </p:cNvSpPr>
          <p:nvPr>
            <p:ph type="body" idx="1"/>
          </p:nvPr>
        </p:nvSpPr>
        <p:spPr/>
        <p:txBody>
          <a:bodyPr/>
          <a:lstStyle/>
          <a:p>
            <a:r>
              <a:rPr kumimoji="1" lang="ja-JP" altLang="en-US" dirty="0"/>
              <a:t>アカウントを確認してみましょう。</a:t>
            </a:r>
            <a:endParaRPr kumimoji="1" lang="en-US" altLang="ja-JP" dirty="0"/>
          </a:p>
          <a:p>
            <a:r>
              <a:rPr kumimoji="1" lang="ja-JP" altLang="en-US" dirty="0"/>
              <a:t>まず、アカウントの作成日は二人とも近いことが分かります。</a:t>
            </a:r>
            <a:endParaRPr kumimoji="1" lang="en-US" altLang="ja-JP" dirty="0"/>
          </a:p>
          <a:p>
            <a:r>
              <a:rPr kumimoji="1" lang="ja-JP" altLang="en-US" dirty="0"/>
              <a:t>一方で、「フォロワー」の数を見てみると、「ゆりりん」は</a:t>
            </a:r>
            <a:r>
              <a:rPr kumimoji="1" lang="en-US" altLang="ja-JP" dirty="0"/>
              <a:t>203</a:t>
            </a:r>
            <a:r>
              <a:rPr kumimoji="1" lang="ja-JP" altLang="en-US" dirty="0"/>
              <a:t>人、「ゲーム好き」は</a:t>
            </a:r>
            <a:r>
              <a:rPr kumimoji="1" lang="en-US" altLang="ja-JP" dirty="0"/>
              <a:t>2</a:t>
            </a:r>
            <a:r>
              <a:rPr kumimoji="1" lang="ja-JP" altLang="en-US" dirty="0"/>
              <a:t>人しかいません。</a:t>
            </a:r>
            <a:endParaRPr kumimoji="1" lang="en-US" altLang="ja-JP" dirty="0"/>
          </a:p>
          <a:p>
            <a:r>
              <a:rPr kumimoji="1" lang="ja-JP" altLang="en-US" dirty="0"/>
              <a:t>なぜこれだけの差があるのか、二人がフォローしている人やフォローされている人はどんな人たちなのか、考えてみる必要があります。</a:t>
            </a:r>
            <a:endParaRPr kumimoji="1" lang="en-US" altLang="ja-JP" dirty="0"/>
          </a:p>
        </p:txBody>
      </p:sp>
      <p:sp>
        <p:nvSpPr>
          <p:cNvPr id="4" name="スライド番号プレースホルダー 3"/>
          <p:cNvSpPr>
            <a:spLocks noGrp="1"/>
          </p:cNvSpPr>
          <p:nvPr>
            <p:ph type="sldNum" sz="quarter" idx="10"/>
          </p:nvPr>
        </p:nvSpPr>
        <p:spPr/>
        <p:txBody>
          <a:bodyPr/>
          <a:lstStyle/>
          <a:p>
            <a:fld id="{517E56C9-F33B-42A0-A0B9-2F69C4F3C04C}" type="slidenum">
              <a:rPr kumimoji="1" lang="ja-JP" altLang="en-US" smtClean="0"/>
              <a:t>36</a:t>
            </a:fld>
            <a:endParaRPr kumimoji="1" lang="ja-JP" altLang="en-US"/>
          </a:p>
        </p:txBody>
      </p:sp>
    </p:spTree>
    <p:extLst>
      <p:ext uri="{BB962C8B-B14F-4D97-AF65-F5344CB8AC3E}">
        <p14:creationId xmlns:p14="http://schemas.microsoft.com/office/powerpoint/2010/main" val="59337601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87675" y="887413"/>
            <a:ext cx="4259263" cy="2397125"/>
          </a:xfrm>
        </p:spPr>
      </p:sp>
      <p:sp>
        <p:nvSpPr>
          <p:cNvPr id="3" name="ノート プレースホルダー 2"/>
          <p:cNvSpPr>
            <a:spLocks noGrp="1"/>
          </p:cNvSpPr>
          <p:nvPr>
            <p:ph type="body" idx="1"/>
          </p:nvPr>
        </p:nvSpPr>
        <p:spPr/>
        <p:txBody>
          <a:bodyPr/>
          <a:lstStyle/>
          <a:p>
            <a:r>
              <a:rPr kumimoji="1" lang="ja-JP" altLang="en-US" dirty="0"/>
              <a:t>また、投稿数をみてみると、ゆりりんはたくさん投稿していますが、ゲーム好きは投稿数が</a:t>
            </a:r>
            <a:r>
              <a:rPr kumimoji="1" lang="en-US" altLang="ja-JP" dirty="0"/>
              <a:t>3</a:t>
            </a:r>
            <a:r>
              <a:rPr kumimoji="1" lang="ja-JP" altLang="en-US" dirty="0"/>
              <a:t>です。</a:t>
            </a:r>
            <a:endParaRPr kumimoji="1" lang="en-US" altLang="ja-JP" dirty="0"/>
          </a:p>
          <a:p>
            <a:r>
              <a:rPr kumimoji="1" lang="ja-JP" altLang="en-US" dirty="0"/>
              <a:t>こうした点についてもなぜ投稿が多いのか、どんな投稿をしているのか、なぜ投稿数が</a:t>
            </a:r>
            <a:r>
              <a:rPr kumimoji="1" lang="en-US" altLang="ja-JP" dirty="0"/>
              <a:t>3</a:t>
            </a:r>
            <a:r>
              <a:rPr kumimoji="1" lang="ja-JP" altLang="en-US" dirty="0"/>
              <a:t>なのか？を疑う必要があります。</a:t>
            </a:r>
          </a:p>
        </p:txBody>
      </p:sp>
      <p:sp>
        <p:nvSpPr>
          <p:cNvPr id="4" name="スライド番号プレースホルダー 3"/>
          <p:cNvSpPr>
            <a:spLocks noGrp="1"/>
          </p:cNvSpPr>
          <p:nvPr>
            <p:ph type="sldNum" sz="quarter" idx="10"/>
          </p:nvPr>
        </p:nvSpPr>
        <p:spPr/>
        <p:txBody>
          <a:bodyPr/>
          <a:lstStyle/>
          <a:p>
            <a:fld id="{517E56C9-F33B-42A0-A0B9-2F69C4F3C04C}" type="slidenum">
              <a:rPr kumimoji="1" lang="ja-JP" altLang="en-US" smtClean="0"/>
              <a:t>37</a:t>
            </a:fld>
            <a:endParaRPr kumimoji="1" lang="ja-JP" altLang="en-US"/>
          </a:p>
        </p:txBody>
      </p:sp>
    </p:spTree>
    <p:extLst>
      <p:ext uri="{BB962C8B-B14F-4D97-AF65-F5344CB8AC3E}">
        <p14:creationId xmlns:p14="http://schemas.microsoft.com/office/powerpoint/2010/main" val="315850989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87675" y="887413"/>
            <a:ext cx="4259263" cy="2397125"/>
          </a:xfrm>
        </p:spPr>
      </p:sp>
      <p:sp>
        <p:nvSpPr>
          <p:cNvPr id="3" name="ノート プレースホルダー 2"/>
          <p:cNvSpPr>
            <a:spLocks noGrp="1"/>
          </p:cNvSpPr>
          <p:nvPr>
            <p:ph type="body" idx="1"/>
          </p:nvPr>
        </p:nvSpPr>
        <p:spPr/>
        <p:txBody>
          <a:bodyPr/>
          <a:lstStyle/>
          <a:p>
            <a:r>
              <a:rPr lang="ja-JP" altLang="en-US" dirty="0"/>
              <a:t>このように、アカウントを偽っている可能性のある人からメッセージが届くこともあります。</a:t>
            </a:r>
            <a:endParaRPr lang="en-US" altLang="ja-JP" dirty="0"/>
          </a:p>
          <a:p>
            <a:r>
              <a:rPr lang="ja-JP" altLang="en-US" dirty="0"/>
              <a:t>トラブルを避けるために皆さんに知っておいてもらいたいポイントは、「なぜ？」を意識して相手の情報を読み解くことです。</a:t>
            </a:r>
            <a:endParaRPr lang="en-US" altLang="ja-JP" dirty="0"/>
          </a:p>
          <a:p>
            <a:r>
              <a:rPr lang="ja-JP" altLang="en-US" dirty="0"/>
              <a:t>「どうせ大丈夫だろう」と考えるのではなく、</a:t>
            </a:r>
            <a:r>
              <a:rPr lang="en-US" altLang="ja-JP" dirty="0"/>
              <a:t>SNS</a:t>
            </a:r>
            <a:r>
              <a:rPr lang="ja-JP" altLang="en-US" dirty="0"/>
              <a:t>では、相手に対して不安や疑問があれば、信頼できる人に相談したり、安易にやり取りしないように気をつけましょう。</a:t>
            </a:r>
          </a:p>
          <a:p>
            <a:endParaRPr lang="en-US" altLang="ja-JP" dirty="0"/>
          </a:p>
        </p:txBody>
      </p:sp>
      <p:sp>
        <p:nvSpPr>
          <p:cNvPr id="4" name="スライド番号プレースホルダー 3"/>
          <p:cNvSpPr>
            <a:spLocks noGrp="1"/>
          </p:cNvSpPr>
          <p:nvPr>
            <p:ph type="sldNum" sz="quarter" idx="5"/>
          </p:nvPr>
        </p:nvSpPr>
        <p:spPr/>
        <p:txBody>
          <a:bodyPr/>
          <a:lstStyle/>
          <a:p>
            <a:fld id="{3289A08C-BDF5-4218-9B23-D9D1591D4C10}" type="slidenum">
              <a:rPr kumimoji="1" lang="ja-JP" altLang="en-US" smtClean="0"/>
              <a:t>38</a:t>
            </a:fld>
            <a:endParaRPr kumimoji="1" lang="ja-JP" altLang="en-US"/>
          </a:p>
        </p:txBody>
      </p:sp>
    </p:spTree>
    <p:extLst>
      <p:ext uri="{BB962C8B-B14F-4D97-AF65-F5344CB8AC3E}">
        <p14:creationId xmlns:p14="http://schemas.microsoft.com/office/powerpoint/2010/main" val="19204809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87675" y="887413"/>
            <a:ext cx="4259263" cy="2397125"/>
          </a:xfrm>
        </p:spPr>
      </p:sp>
      <p:sp>
        <p:nvSpPr>
          <p:cNvPr id="3" name="ノート プレースホルダー 2"/>
          <p:cNvSpPr>
            <a:spLocks noGrp="1"/>
          </p:cNvSpPr>
          <p:nvPr>
            <p:ph type="body" idx="1"/>
          </p:nvPr>
        </p:nvSpPr>
        <p:spPr/>
        <p:txBody>
          <a:bodyPr/>
          <a:lstStyle/>
          <a:p>
            <a:r>
              <a:rPr kumimoji="1" lang="ja-JP" altLang="en-US" dirty="0"/>
              <a:t>また、「自分の情報」をどう出すかによっても、メッセージの受信数は変わります。</a:t>
            </a:r>
            <a:endParaRPr kumimoji="1" lang="en-US" altLang="ja-JP" dirty="0"/>
          </a:p>
          <a:p>
            <a:r>
              <a:rPr kumimoji="1" lang="ja-JP" altLang="en-US" dirty="0"/>
              <a:t>例えば顔写真を公開すると、知らない人からメッセージを受け取ることが増えます。</a:t>
            </a:r>
            <a:endParaRPr kumimoji="1" lang="en-US" altLang="ja-JP" dirty="0"/>
          </a:p>
          <a:p>
            <a:r>
              <a:rPr kumimoji="1" lang="ja-JP" altLang="en-US" dirty="0"/>
              <a:t>いろんな人につながることができるけれど、一方で犯罪被害のトラブルに巻き込まれる可能性も高くなります。</a:t>
            </a:r>
            <a:endParaRPr kumimoji="1" lang="en-US" altLang="ja-JP" dirty="0"/>
          </a:p>
          <a:p>
            <a:r>
              <a:rPr kumimoji="1" lang="ja-JP" altLang="en-US" dirty="0"/>
              <a:t>写真の公開は慎重に判断しましょう</a:t>
            </a:r>
            <a:endParaRPr kumimoji="1" lang="en-US" altLang="ja-JP" dirty="0"/>
          </a:p>
        </p:txBody>
      </p:sp>
      <p:sp>
        <p:nvSpPr>
          <p:cNvPr id="4" name="スライド番号プレースホルダー 3"/>
          <p:cNvSpPr>
            <a:spLocks noGrp="1"/>
          </p:cNvSpPr>
          <p:nvPr>
            <p:ph type="sldNum" sz="quarter" idx="5"/>
          </p:nvPr>
        </p:nvSpPr>
        <p:spPr/>
        <p:txBody>
          <a:bodyPr/>
          <a:lstStyle/>
          <a:p>
            <a:pPr defTabSz="947776">
              <a:defRPr/>
            </a:pPr>
            <a:fld id="{3289A08C-BDF5-4218-9B23-D9D1591D4C10}" type="slidenum">
              <a:rPr lang="ja-JP" altLang="en-US">
                <a:solidFill>
                  <a:prstClr val="black"/>
                </a:solidFill>
                <a:latin typeface="Calibri" panose="020F0502020204030204"/>
                <a:ea typeface="ＭＳ Ｐゴシック" panose="020B0600070205080204" pitchFamily="50" charset="-128"/>
              </a:rPr>
              <a:pPr defTabSz="947776">
                <a:defRPr/>
              </a:pPr>
              <a:t>39</a:t>
            </a:fld>
            <a:endParaRPr lang="ja-JP" altLang="en-US">
              <a:solidFill>
                <a:prstClr val="black"/>
              </a:solidFill>
              <a:latin typeface="Calibri" panose="020F0502020204030204"/>
              <a:ea typeface="ＭＳ Ｐゴシック" panose="020B0600070205080204" pitchFamily="50" charset="-128"/>
            </a:endParaRPr>
          </a:p>
        </p:txBody>
      </p:sp>
    </p:spTree>
    <p:extLst>
      <p:ext uri="{BB962C8B-B14F-4D97-AF65-F5344CB8AC3E}">
        <p14:creationId xmlns:p14="http://schemas.microsoft.com/office/powerpoint/2010/main" val="35487707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87675" y="887413"/>
            <a:ext cx="4259263" cy="2397125"/>
          </a:xfrm>
        </p:spPr>
      </p:sp>
      <p:sp>
        <p:nvSpPr>
          <p:cNvPr id="3" name="ノート プレースホルダー 2"/>
          <p:cNvSpPr>
            <a:spLocks noGrp="1"/>
          </p:cNvSpPr>
          <p:nvPr>
            <p:ph type="body" idx="1"/>
          </p:nvPr>
        </p:nvSpPr>
        <p:spPr/>
        <p:txBody>
          <a:bodyPr/>
          <a:lstStyle/>
          <a:p>
            <a:r>
              <a:rPr kumimoji="1" lang="ja-JP" altLang="en-US" dirty="0"/>
              <a:t>例えばインターネットにメッセージや動画、写真を投稿するとき、</a:t>
            </a:r>
            <a:endParaRPr kumimoji="1" lang="en-US" altLang="ja-JP" dirty="0"/>
          </a:p>
          <a:p>
            <a:r>
              <a:rPr kumimoji="1" lang="en-US" altLang="ja-JP" dirty="0"/>
              <a:t>SNS</a:t>
            </a:r>
            <a:r>
              <a:rPr kumimoji="1" lang="ja-JP" altLang="en-US" dirty="0"/>
              <a:t>で知らない人と知り合ったとき、</a:t>
            </a:r>
            <a:endParaRPr kumimoji="1" lang="en-US" altLang="ja-JP" dirty="0"/>
          </a:p>
          <a:p>
            <a:r>
              <a:rPr kumimoji="1" lang="ja-JP" altLang="en-US" dirty="0"/>
              <a:t>トラブルになりそうなとき、</a:t>
            </a:r>
            <a:endParaRPr kumimoji="1" lang="en-US" altLang="ja-JP" dirty="0"/>
          </a:p>
          <a:p>
            <a:endParaRPr kumimoji="1" lang="en-US" altLang="ja-JP" dirty="0"/>
          </a:p>
          <a:p>
            <a:r>
              <a:rPr kumimoji="1" lang="ja-JP" altLang="en-US" dirty="0"/>
              <a:t>発信する情報、対応方法によっては大きなトラブルに巻き込まれることもあります。</a:t>
            </a:r>
            <a:endParaRPr kumimoji="1" lang="en-US" altLang="ja-JP" dirty="0"/>
          </a:p>
          <a:p>
            <a:endParaRPr kumimoji="1" lang="en-US" altLang="ja-JP" dirty="0"/>
          </a:p>
          <a:p>
            <a:r>
              <a:rPr kumimoji="1" lang="ja-JP" altLang="en-US" dirty="0"/>
              <a:t>でも、みなさん、まずはどのようなトラブルがあるか、どういう対応をしたらいいか、知ってますか？</a:t>
            </a:r>
          </a:p>
          <a:p>
            <a:endParaRPr kumimoji="1" lang="ja-JP" altLang="en-US" dirty="0"/>
          </a:p>
        </p:txBody>
      </p:sp>
      <p:sp>
        <p:nvSpPr>
          <p:cNvPr id="4" name="スライド番号プレースホルダー 3"/>
          <p:cNvSpPr>
            <a:spLocks noGrp="1"/>
          </p:cNvSpPr>
          <p:nvPr>
            <p:ph type="sldNum" sz="quarter" idx="10"/>
          </p:nvPr>
        </p:nvSpPr>
        <p:spPr/>
        <p:txBody>
          <a:bodyPr/>
          <a:lstStyle/>
          <a:p>
            <a:fld id="{3289A08C-BDF5-4218-9B23-D9D1591D4C10}" type="slidenum">
              <a:rPr kumimoji="1" lang="ja-JP" altLang="en-US" smtClean="0"/>
              <a:t>4</a:t>
            </a:fld>
            <a:endParaRPr kumimoji="1" lang="ja-JP" altLang="en-US"/>
          </a:p>
        </p:txBody>
      </p:sp>
    </p:spTree>
    <p:extLst>
      <p:ext uri="{BB962C8B-B14F-4D97-AF65-F5344CB8AC3E}">
        <p14:creationId xmlns:p14="http://schemas.microsoft.com/office/powerpoint/2010/main" val="401094870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SNS</a:t>
            </a:r>
            <a:r>
              <a:rPr kumimoji="1" lang="ja-JP" altLang="en-US" dirty="0"/>
              <a:t>でどうしたら気持ちを「上手に伝えられるか」を考えてみましょう。</a:t>
            </a:r>
          </a:p>
          <a:p>
            <a:endParaRPr kumimoji="1" lang="ja-JP" altLang="en-US" dirty="0"/>
          </a:p>
        </p:txBody>
      </p:sp>
      <p:sp>
        <p:nvSpPr>
          <p:cNvPr id="4" name="スライド番号プレースホルダー 3"/>
          <p:cNvSpPr>
            <a:spLocks noGrp="1"/>
          </p:cNvSpPr>
          <p:nvPr>
            <p:ph type="sldNum" sz="quarter" idx="5"/>
          </p:nvPr>
        </p:nvSpPr>
        <p:spPr/>
        <p:txBody>
          <a:bodyPr/>
          <a:lstStyle/>
          <a:p>
            <a:fld id="{3289A08C-BDF5-4218-9B23-D9D1591D4C10}" type="slidenum">
              <a:rPr kumimoji="1" lang="ja-JP" altLang="en-US" smtClean="0"/>
              <a:t>40</a:t>
            </a:fld>
            <a:endParaRPr kumimoji="1" lang="ja-JP" altLang="en-US"/>
          </a:p>
        </p:txBody>
      </p:sp>
    </p:spTree>
    <p:extLst>
      <p:ext uri="{BB962C8B-B14F-4D97-AF65-F5344CB8AC3E}">
        <p14:creationId xmlns:p14="http://schemas.microsoft.com/office/powerpoint/2010/main" val="221664371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87675" y="887413"/>
            <a:ext cx="4259263" cy="2397125"/>
          </a:xfrm>
        </p:spPr>
      </p:sp>
      <p:sp>
        <p:nvSpPr>
          <p:cNvPr id="3" name="ノート プレースホルダー 2"/>
          <p:cNvSpPr>
            <a:spLocks noGrp="1"/>
          </p:cNvSpPr>
          <p:nvPr>
            <p:ph type="body" idx="1"/>
          </p:nvPr>
        </p:nvSpPr>
        <p:spPr/>
        <p:txBody>
          <a:bodyPr/>
          <a:lstStyle/>
          <a:p>
            <a:r>
              <a:rPr lang="ja-JP" altLang="en-US" dirty="0"/>
              <a:t>インターネットで文章のやり取りをするときは、相手の表情や様子が見えません。</a:t>
            </a:r>
            <a:endParaRPr lang="en-US" altLang="ja-JP" dirty="0"/>
          </a:p>
          <a:p>
            <a:r>
              <a:rPr lang="ja-JP" altLang="en-US" dirty="0"/>
              <a:t>そのようなとき、どうしたら上手くコミュニケーションをとれると思いますか？</a:t>
            </a:r>
            <a:endParaRPr lang="en-US" altLang="ja-JP" dirty="0"/>
          </a:p>
          <a:p>
            <a:r>
              <a:rPr lang="ja-JP" altLang="en-US" dirty="0"/>
              <a:t>具体的に考えてみましょう。</a:t>
            </a:r>
          </a:p>
        </p:txBody>
      </p:sp>
      <p:sp>
        <p:nvSpPr>
          <p:cNvPr id="4" name="スライド番号プレースホルダー 3"/>
          <p:cNvSpPr>
            <a:spLocks noGrp="1"/>
          </p:cNvSpPr>
          <p:nvPr>
            <p:ph type="sldNum" sz="quarter" idx="5"/>
          </p:nvPr>
        </p:nvSpPr>
        <p:spPr/>
        <p:txBody>
          <a:bodyPr/>
          <a:lstStyle/>
          <a:p>
            <a:fld id="{3289A08C-BDF5-4218-9B23-D9D1591D4C10}" type="slidenum">
              <a:rPr kumimoji="1" lang="ja-JP" altLang="en-US" smtClean="0"/>
              <a:t>41</a:t>
            </a:fld>
            <a:endParaRPr kumimoji="1" lang="ja-JP" altLang="en-US"/>
          </a:p>
        </p:txBody>
      </p:sp>
    </p:spTree>
    <p:extLst>
      <p:ext uri="{BB962C8B-B14F-4D97-AF65-F5344CB8AC3E}">
        <p14:creationId xmlns:p14="http://schemas.microsoft.com/office/powerpoint/2010/main" val="10754404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87675" y="887413"/>
            <a:ext cx="4259263" cy="2397125"/>
          </a:xfrm>
        </p:spPr>
      </p:sp>
      <p:sp>
        <p:nvSpPr>
          <p:cNvPr id="3" name="ノート プレースホルダー 2"/>
          <p:cNvSpPr>
            <a:spLocks noGrp="1"/>
          </p:cNvSpPr>
          <p:nvPr>
            <p:ph type="body" idx="1"/>
          </p:nvPr>
        </p:nvSpPr>
        <p:spPr/>
        <p:txBody>
          <a:bodyPr/>
          <a:lstStyle/>
          <a:p>
            <a:pPr marL="0" marR="0" lvl="0" indent="0" algn="l" defTabSz="947776" rtl="0" eaLnBrk="0" fontAlgn="base" latinLnBrk="0" hangingPunct="0">
              <a:lnSpc>
                <a:spcPct val="100000"/>
              </a:lnSpc>
              <a:spcBef>
                <a:spcPct val="30000"/>
              </a:spcBef>
              <a:spcAft>
                <a:spcPct val="0"/>
              </a:spcAft>
              <a:buClrTx/>
              <a:buSzTx/>
              <a:buFontTx/>
              <a:buNone/>
              <a:tabLst/>
              <a:defRPr/>
            </a:pPr>
            <a:r>
              <a:rPr kumimoji="1" lang="en-US" altLang="ja-JP" dirty="0"/>
              <a:t>※</a:t>
            </a:r>
            <a:r>
              <a:rPr kumimoji="1" lang="ja-JP" altLang="en-US" dirty="0"/>
              <a:t>スライドを読む</a:t>
            </a:r>
          </a:p>
          <a:p>
            <a:pPr defTabSz="947776" eaLnBrk="0" fontAlgn="base" hangingPunct="0">
              <a:spcBef>
                <a:spcPct val="30000"/>
              </a:spcBef>
              <a:spcAft>
                <a:spcPct val="0"/>
              </a:spcAft>
              <a:defRPr/>
            </a:pP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7ED5A09E-CD1A-4C6B-9FE4-B3A22E5E0ADF}" type="slidenum">
              <a:rPr lang="en-US" altLang="ja-JP" smtClean="0"/>
              <a:pPr>
                <a:defRPr/>
              </a:pPr>
              <a:t>42</a:t>
            </a:fld>
            <a:endParaRPr lang="en-US" altLang="ja-JP"/>
          </a:p>
        </p:txBody>
      </p:sp>
    </p:spTree>
    <p:extLst>
      <p:ext uri="{BB962C8B-B14F-4D97-AF65-F5344CB8AC3E}">
        <p14:creationId xmlns:p14="http://schemas.microsoft.com/office/powerpoint/2010/main" val="412466388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87675" y="887413"/>
            <a:ext cx="4259263" cy="2397125"/>
          </a:xfrm>
        </p:spPr>
      </p:sp>
      <p:sp>
        <p:nvSpPr>
          <p:cNvPr id="3" name="ノート プレースホルダー 2"/>
          <p:cNvSpPr>
            <a:spLocks noGrp="1"/>
          </p:cNvSpPr>
          <p:nvPr>
            <p:ph type="body" idx="1"/>
          </p:nvPr>
        </p:nvSpPr>
        <p:spPr/>
        <p:txBody>
          <a:bodyPr/>
          <a:lstStyle/>
          <a:p>
            <a:pPr defTabSz="947776" eaLnBrk="0" fontAlgn="base" hangingPunct="0">
              <a:spcBef>
                <a:spcPct val="30000"/>
              </a:spcBef>
              <a:spcAft>
                <a:spcPct val="0"/>
              </a:spcAft>
              <a:defRPr/>
            </a:pPr>
            <a:r>
              <a:rPr kumimoji="1" lang="en-US" altLang="ja-JP" dirty="0"/>
              <a:t>※</a:t>
            </a:r>
            <a:r>
              <a:rPr kumimoji="1" lang="ja-JP" altLang="en-US" dirty="0"/>
              <a:t>スライドのメッセージを読む</a:t>
            </a:r>
            <a:endParaRPr kumimoji="1" lang="en-US" altLang="ja-JP" dirty="0"/>
          </a:p>
          <a:p>
            <a:pPr defTabSz="947776" eaLnBrk="0" fontAlgn="base" hangingPunct="0">
              <a:spcBef>
                <a:spcPct val="30000"/>
              </a:spcBef>
              <a:spcAft>
                <a:spcPct val="0"/>
              </a:spcAft>
              <a:defRPr/>
            </a:pP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7ED5A09E-CD1A-4C6B-9FE4-B3A22E5E0ADF}" type="slidenum">
              <a:rPr lang="en-US" altLang="ja-JP" smtClean="0"/>
              <a:pPr>
                <a:defRPr/>
              </a:pPr>
              <a:t>43</a:t>
            </a:fld>
            <a:endParaRPr lang="en-US" altLang="ja-JP"/>
          </a:p>
        </p:txBody>
      </p:sp>
    </p:spTree>
    <p:extLst>
      <p:ext uri="{BB962C8B-B14F-4D97-AF65-F5344CB8AC3E}">
        <p14:creationId xmlns:p14="http://schemas.microsoft.com/office/powerpoint/2010/main" val="343233493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87675" y="887413"/>
            <a:ext cx="4259263" cy="2397125"/>
          </a:xfrm>
        </p:spPr>
      </p:sp>
      <p:sp>
        <p:nvSpPr>
          <p:cNvPr id="3" name="ノート プレースホルダー 2"/>
          <p:cNvSpPr>
            <a:spLocks noGrp="1"/>
          </p:cNvSpPr>
          <p:nvPr>
            <p:ph type="body" idx="1"/>
          </p:nvPr>
        </p:nvSpPr>
        <p:spPr/>
        <p:txBody>
          <a:bodyPr/>
          <a:lstStyle/>
          <a:p>
            <a:pPr marL="0" marR="0" lvl="0" indent="0" algn="l" defTabSz="947776" rtl="0" eaLnBrk="0" fontAlgn="base" latinLnBrk="0" hangingPunct="0">
              <a:lnSpc>
                <a:spcPct val="100000"/>
              </a:lnSpc>
              <a:spcBef>
                <a:spcPct val="30000"/>
              </a:spcBef>
              <a:spcAft>
                <a:spcPct val="0"/>
              </a:spcAft>
              <a:buClrTx/>
              <a:buSzTx/>
              <a:buFontTx/>
              <a:buNone/>
              <a:tabLst/>
              <a:defRPr/>
            </a:pPr>
            <a:r>
              <a:rPr kumimoji="1" lang="ja-JP" altLang="en-US" dirty="0"/>
              <a:t>あかねさんはこのように思っているようです。</a:t>
            </a:r>
            <a:endParaRPr kumimoji="1" lang="en-US" altLang="ja-JP" dirty="0"/>
          </a:p>
          <a:p>
            <a:pPr marL="0" marR="0" lvl="0" indent="0" algn="l" defTabSz="947776" rtl="0" eaLnBrk="0" fontAlgn="base" latinLnBrk="0" hangingPunct="0">
              <a:lnSpc>
                <a:spcPct val="100000"/>
              </a:lnSpc>
              <a:spcBef>
                <a:spcPct val="30000"/>
              </a:spcBef>
              <a:spcAft>
                <a:spcPct val="0"/>
              </a:spcAft>
              <a:buClrTx/>
              <a:buSzTx/>
              <a:buFontTx/>
              <a:buNone/>
              <a:tabLst/>
              <a:defRPr/>
            </a:pPr>
            <a:r>
              <a:rPr kumimoji="1" lang="en-US" altLang="ja-JP" dirty="0"/>
              <a:t>※</a:t>
            </a:r>
            <a:r>
              <a:rPr kumimoji="1" lang="ja-JP" altLang="en-US" dirty="0"/>
              <a:t>スライドのメッセージを読む</a:t>
            </a:r>
            <a:endParaRPr kumimoji="1" lang="en-US" altLang="ja-JP" dirty="0"/>
          </a:p>
          <a:p>
            <a:pPr marL="0" marR="0" lvl="0" indent="0" algn="l" defTabSz="947776" rtl="0" eaLnBrk="0" fontAlgn="base" latinLnBrk="0" hangingPunct="0">
              <a:lnSpc>
                <a:spcPct val="100000"/>
              </a:lnSpc>
              <a:spcBef>
                <a:spcPct val="30000"/>
              </a:spcBef>
              <a:spcAft>
                <a:spcPct val="0"/>
              </a:spcAft>
              <a:buClrTx/>
              <a:buSzTx/>
              <a:buFontTx/>
              <a:buNone/>
              <a:tabLst/>
              <a:defRPr/>
            </a:pPr>
            <a:endParaRPr kumimoji="1" lang="ja-JP" altLang="en-US" dirty="0"/>
          </a:p>
          <a:p>
            <a:pPr defTabSz="947776" eaLnBrk="0" fontAlgn="base" hangingPunct="0">
              <a:spcBef>
                <a:spcPct val="30000"/>
              </a:spcBef>
              <a:spcAft>
                <a:spcPct val="0"/>
              </a:spcAft>
              <a:defRPr/>
            </a:pP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7ED5A09E-CD1A-4C6B-9FE4-B3A22E5E0ADF}" type="slidenum">
              <a:rPr lang="en-US" altLang="ja-JP" smtClean="0"/>
              <a:pPr>
                <a:defRPr/>
              </a:pPr>
              <a:t>44</a:t>
            </a:fld>
            <a:endParaRPr lang="en-US" altLang="ja-JP"/>
          </a:p>
        </p:txBody>
      </p:sp>
    </p:spTree>
    <p:extLst>
      <p:ext uri="{BB962C8B-B14F-4D97-AF65-F5344CB8AC3E}">
        <p14:creationId xmlns:p14="http://schemas.microsoft.com/office/powerpoint/2010/main" val="285637256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87675" y="887413"/>
            <a:ext cx="4259263" cy="2397125"/>
          </a:xfrm>
        </p:spPr>
      </p:sp>
      <p:sp>
        <p:nvSpPr>
          <p:cNvPr id="3" name="ノート プレースホルダー 2"/>
          <p:cNvSpPr>
            <a:spLocks noGrp="1"/>
          </p:cNvSpPr>
          <p:nvPr>
            <p:ph type="body" idx="1"/>
          </p:nvPr>
        </p:nvSpPr>
        <p:spPr/>
        <p:txBody>
          <a:bodyPr/>
          <a:lstStyle/>
          <a:p>
            <a:r>
              <a:rPr lang="ja-JP" altLang="en-US" dirty="0"/>
              <a:t>このとき、あなたはあかねさんにどのようなアドバイスをしますか？</a:t>
            </a:r>
            <a:endParaRPr lang="en-US" altLang="ja-JP" dirty="0"/>
          </a:p>
          <a:p>
            <a:r>
              <a:rPr lang="ja-JP" altLang="en-US" dirty="0"/>
              <a:t>ただし、あかねさんはこれからもしおりさんと友だちでいたいと考えているようです。</a:t>
            </a:r>
            <a:endParaRPr lang="en-US" altLang="ja-JP" dirty="0"/>
          </a:p>
          <a:p>
            <a:r>
              <a:rPr lang="ja-JP" altLang="en-US" dirty="0"/>
              <a:t>それもふまえてアドバイスを考えてみましょう。</a:t>
            </a:r>
            <a:endParaRPr lang="en-US" altLang="ja-JP" dirty="0"/>
          </a:p>
          <a:p>
            <a:endParaRPr lang="en-US" altLang="ja-JP" dirty="0"/>
          </a:p>
          <a:p>
            <a:r>
              <a:rPr lang="ja-JP" altLang="en-US" dirty="0"/>
              <a:t>まずは自分のワークシートに書いてみてください。</a:t>
            </a:r>
          </a:p>
          <a:p>
            <a:endParaRPr lang="ja-JP" altLang="en-US" dirty="0"/>
          </a:p>
        </p:txBody>
      </p:sp>
      <p:sp>
        <p:nvSpPr>
          <p:cNvPr id="4" name="スライド番号プレースホルダー 3"/>
          <p:cNvSpPr>
            <a:spLocks noGrp="1"/>
          </p:cNvSpPr>
          <p:nvPr>
            <p:ph type="sldNum" sz="quarter" idx="5"/>
          </p:nvPr>
        </p:nvSpPr>
        <p:spPr/>
        <p:txBody>
          <a:bodyPr/>
          <a:lstStyle/>
          <a:p>
            <a:fld id="{3289A08C-BDF5-4218-9B23-D9D1591D4C10}" type="slidenum">
              <a:rPr kumimoji="1" lang="ja-JP" altLang="en-US" smtClean="0"/>
              <a:t>45</a:t>
            </a:fld>
            <a:endParaRPr kumimoji="1" lang="ja-JP" altLang="en-US"/>
          </a:p>
        </p:txBody>
      </p:sp>
    </p:spTree>
    <p:extLst>
      <p:ext uri="{BB962C8B-B14F-4D97-AF65-F5344CB8AC3E}">
        <p14:creationId xmlns:p14="http://schemas.microsoft.com/office/powerpoint/2010/main" val="98564692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87675" y="887413"/>
            <a:ext cx="4259263" cy="2397125"/>
          </a:xfrm>
        </p:spPr>
      </p:sp>
      <p:sp>
        <p:nvSpPr>
          <p:cNvPr id="3" name="ノート プレースホルダー 2"/>
          <p:cNvSpPr>
            <a:spLocks noGrp="1"/>
          </p:cNvSpPr>
          <p:nvPr>
            <p:ph type="body" idx="1"/>
          </p:nvPr>
        </p:nvSpPr>
        <p:spPr/>
        <p:txBody>
          <a:bodyPr/>
          <a:lstStyle/>
          <a:p>
            <a:r>
              <a:rPr lang="ja-JP" altLang="en-US" dirty="0"/>
              <a:t>グループでワークシートを交換して他の人の意見もみてみましょう。</a:t>
            </a:r>
            <a:endParaRPr lang="en-US" altLang="ja-JP" dirty="0"/>
          </a:p>
          <a:p>
            <a:endParaRPr lang="en-US" altLang="ja-JP" dirty="0"/>
          </a:p>
          <a:p>
            <a:r>
              <a:rPr lang="en-US" altLang="ja-JP" dirty="0"/>
              <a:t>※</a:t>
            </a:r>
            <a:r>
              <a:rPr lang="ja-JP" altLang="en-US" dirty="0"/>
              <a:t>時間があれば、全体で代表者数名に意見を発表させる。</a:t>
            </a:r>
          </a:p>
        </p:txBody>
      </p:sp>
      <p:sp>
        <p:nvSpPr>
          <p:cNvPr id="4" name="スライド番号プレースホルダー 3"/>
          <p:cNvSpPr>
            <a:spLocks noGrp="1"/>
          </p:cNvSpPr>
          <p:nvPr>
            <p:ph type="sldNum" sz="quarter" idx="5"/>
          </p:nvPr>
        </p:nvSpPr>
        <p:spPr/>
        <p:txBody>
          <a:bodyPr/>
          <a:lstStyle/>
          <a:p>
            <a:fld id="{3289A08C-BDF5-4218-9B23-D9D1591D4C10}" type="slidenum">
              <a:rPr kumimoji="1" lang="ja-JP" altLang="en-US" smtClean="0"/>
              <a:t>46</a:t>
            </a:fld>
            <a:endParaRPr kumimoji="1" lang="ja-JP" altLang="en-US"/>
          </a:p>
        </p:txBody>
      </p:sp>
    </p:spTree>
    <p:extLst>
      <p:ext uri="{BB962C8B-B14F-4D97-AF65-F5344CB8AC3E}">
        <p14:creationId xmlns:p14="http://schemas.microsoft.com/office/powerpoint/2010/main" val="245260989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87675" y="887413"/>
            <a:ext cx="4259263" cy="2397125"/>
          </a:xfrm>
        </p:spPr>
      </p:sp>
      <p:sp>
        <p:nvSpPr>
          <p:cNvPr id="3" name="ノート プレースホルダー 2"/>
          <p:cNvSpPr>
            <a:spLocks noGrp="1"/>
          </p:cNvSpPr>
          <p:nvPr>
            <p:ph type="body" idx="1"/>
          </p:nvPr>
        </p:nvSpPr>
        <p:spPr/>
        <p:txBody>
          <a:bodyPr/>
          <a:lstStyle/>
          <a:p>
            <a:r>
              <a:rPr lang="ja-JP" altLang="en-US" dirty="0"/>
              <a:t>みなさん、どうでしたか。</a:t>
            </a:r>
            <a:endParaRPr lang="en-US" altLang="ja-JP" dirty="0"/>
          </a:p>
          <a:p>
            <a:endParaRPr lang="en-US" altLang="ja-JP" dirty="0"/>
          </a:p>
          <a:p>
            <a:r>
              <a:rPr lang="ja-JP" altLang="en-US" dirty="0"/>
              <a:t>画面の向こうのしおりさんの表情や様子が見えないのと同じように、</a:t>
            </a:r>
            <a:endParaRPr lang="en-US" altLang="ja-JP" dirty="0"/>
          </a:p>
          <a:p>
            <a:r>
              <a:rPr lang="ja-JP" altLang="en-US" dirty="0"/>
              <a:t>普段の私たちのメッセージのやり取りは、相手の感情がわかりにくくなっています。</a:t>
            </a:r>
            <a:endParaRPr lang="en-US" altLang="ja-JP" dirty="0"/>
          </a:p>
          <a:p>
            <a:endParaRPr lang="en-US" altLang="ja-JP" dirty="0"/>
          </a:p>
          <a:p>
            <a:r>
              <a:rPr lang="ja-JP" altLang="en-US" dirty="0"/>
              <a:t>特に「誤解」がうまれるようなときには、</a:t>
            </a:r>
            <a:endParaRPr lang="en-US" altLang="ja-JP" dirty="0"/>
          </a:p>
          <a:p>
            <a:r>
              <a:rPr lang="ja-JP" altLang="en-US" dirty="0"/>
              <a:t>気持ちをどう伝えたらいいのか、慎重に考えることが大切です。</a:t>
            </a:r>
          </a:p>
          <a:p>
            <a:endParaRPr lang="ja-JP" altLang="en-US" dirty="0"/>
          </a:p>
        </p:txBody>
      </p:sp>
      <p:sp>
        <p:nvSpPr>
          <p:cNvPr id="4" name="スライド番号プレースホルダー 3"/>
          <p:cNvSpPr>
            <a:spLocks noGrp="1"/>
          </p:cNvSpPr>
          <p:nvPr>
            <p:ph type="sldNum" sz="quarter" idx="5"/>
          </p:nvPr>
        </p:nvSpPr>
        <p:spPr/>
        <p:txBody>
          <a:bodyPr/>
          <a:lstStyle/>
          <a:p>
            <a:fld id="{3289A08C-BDF5-4218-9B23-D9D1591D4C10}" type="slidenum">
              <a:rPr kumimoji="1" lang="ja-JP" altLang="en-US" smtClean="0"/>
              <a:t>47</a:t>
            </a:fld>
            <a:endParaRPr kumimoji="1" lang="ja-JP" altLang="en-US"/>
          </a:p>
        </p:txBody>
      </p:sp>
    </p:spTree>
    <p:extLst>
      <p:ext uri="{BB962C8B-B14F-4D97-AF65-F5344CB8AC3E}">
        <p14:creationId xmlns:p14="http://schemas.microsoft.com/office/powerpoint/2010/main" val="403965588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87675" y="887413"/>
            <a:ext cx="4259263" cy="2397125"/>
          </a:xfrm>
        </p:spPr>
      </p:sp>
      <p:sp>
        <p:nvSpPr>
          <p:cNvPr id="3" name="ノート プレースホルダー 2"/>
          <p:cNvSpPr>
            <a:spLocks noGrp="1"/>
          </p:cNvSpPr>
          <p:nvPr>
            <p:ph type="body" idx="1"/>
          </p:nvPr>
        </p:nvSpPr>
        <p:spPr/>
        <p:txBody>
          <a:bodyPr/>
          <a:lstStyle/>
          <a:p>
            <a:r>
              <a:rPr kumimoji="1" lang="ja-JP" altLang="en-US" dirty="0"/>
              <a:t>実は、「被害経験」が多いと、「加害経験」も多くなる傾向があります。</a:t>
            </a:r>
            <a:endParaRPr kumimoji="1" lang="en-US" altLang="ja-JP" dirty="0"/>
          </a:p>
          <a:p>
            <a:r>
              <a:rPr kumimoji="1" lang="ja-JP" altLang="en-US" dirty="0"/>
              <a:t>こんなつもりじゃなかったのに、とならないように、</a:t>
            </a:r>
            <a:endParaRPr kumimoji="1" lang="en-US" altLang="ja-JP" dirty="0"/>
          </a:p>
          <a:p>
            <a:r>
              <a:rPr kumimoji="1" lang="ja-JP" altLang="en-US" dirty="0"/>
              <a:t>あなたの気持ちがどうやったらきちんと伝わるのか、考えてみてください。</a:t>
            </a:r>
          </a:p>
          <a:p>
            <a:endParaRPr kumimoji="1" lang="ja-JP" altLang="en-US" dirty="0"/>
          </a:p>
        </p:txBody>
      </p:sp>
      <p:sp>
        <p:nvSpPr>
          <p:cNvPr id="4" name="スライド番号プレースホルダー 3"/>
          <p:cNvSpPr>
            <a:spLocks noGrp="1"/>
          </p:cNvSpPr>
          <p:nvPr>
            <p:ph type="sldNum" sz="quarter" idx="5"/>
          </p:nvPr>
        </p:nvSpPr>
        <p:spPr/>
        <p:txBody>
          <a:bodyPr/>
          <a:lstStyle/>
          <a:p>
            <a:pPr defTabSz="947776">
              <a:defRPr/>
            </a:pPr>
            <a:fld id="{3289A08C-BDF5-4218-9B23-D9D1591D4C10}" type="slidenum">
              <a:rPr lang="ja-JP" altLang="en-US">
                <a:solidFill>
                  <a:prstClr val="black"/>
                </a:solidFill>
                <a:latin typeface="Calibri" panose="020F0502020204030204"/>
                <a:ea typeface="ＭＳ Ｐゴシック" panose="020B0600070205080204" pitchFamily="50" charset="-128"/>
              </a:rPr>
              <a:pPr defTabSz="947776">
                <a:defRPr/>
              </a:pPr>
              <a:t>48</a:t>
            </a:fld>
            <a:endParaRPr lang="ja-JP" altLang="en-US">
              <a:solidFill>
                <a:prstClr val="black"/>
              </a:solidFill>
              <a:latin typeface="Calibri" panose="020F0502020204030204"/>
              <a:ea typeface="ＭＳ Ｐゴシック" panose="020B0600070205080204" pitchFamily="50" charset="-128"/>
            </a:endParaRPr>
          </a:p>
        </p:txBody>
      </p:sp>
    </p:spTree>
    <p:extLst>
      <p:ext uri="{BB962C8B-B14F-4D97-AF65-F5344CB8AC3E}">
        <p14:creationId xmlns:p14="http://schemas.microsoft.com/office/powerpoint/2010/main" val="126314262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87675" y="887413"/>
            <a:ext cx="4259263" cy="2397125"/>
          </a:xfrm>
        </p:spPr>
      </p:sp>
      <p:sp>
        <p:nvSpPr>
          <p:cNvPr id="3" name="ノート プレースホルダー 2"/>
          <p:cNvSpPr>
            <a:spLocks noGrp="1"/>
          </p:cNvSpPr>
          <p:nvPr>
            <p:ph type="body" idx="1"/>
          </p:nvPr>
        </p:nvSpPr>
        <p:spPr/>
        <p:txBody>
          <a:bodyPr/>
          <a:lstStyle/>
          <a:p>
            <a:r>
              <a:rPr kumimoji="1" lang="ja-JP" altLang="en-US" dirty="0"/>
              <a:t>ちなみに、もしインターネットで相手を傷つけてしまったらどうなるのか知ってますか。</a:t>
            </a:r>
            <a:endParaRPr kumimoji="1" lang="en-US" altLang="ja-JP" dirty="0"/>
          </a:p>
          <a:p>
            <a:endParaRPr kumimoji="1" lang="en-US" altLang="ja-JP" dirty="0"/>
          </a:p>
          <a:p>
            <a:r>
              <a:rPr kumimoji="1" lang="ja-JP" altLang="en-US" dirty="0"/>
              <a:t>名前を隠していたとしても、直接じゃないから言いやすいと思っても、</a:t>
            </a:r>
            <a:endParaRPr kumimoji="1" lang="en-US" altLang="ja-JP" dirty="0"/>
          </a:p>
          <a:p>
            <a:r>
              <a:rPr kumimoji="1" lang="ja-JP" altLang="en-US" dirty="0"/>
              <a:t>相手を傷つけてしまうと犯罪になる場合があります。</a:t>
            </a:r>
            <a:endParaRPr kumimoji="1" lang="en-US" altLang="ja-JP" dirty="0"/>
          </a:p>
          <a:p>
            <a:endParaRPr kumimoji="1" lang="en-US" altLang="ja-JP" dirty="0"/>
          </a:p>
          <a:p>
            <a:r>
              <a:rPr kumimoji="1" lang="ja-JP" altLang="en-US" dirty="0"/>
              <a:t>特にネットでは、相手に名前がわからないと考え、攻撃性が増す危険性があります。</a:t>
            </a:r>
            <a:endParaRPr kumimoji="1" lang="en-US" altLang="ja-JP" dirty="0"/>
          </a:p>
          <a:p>
            <a:r>
              <a:rPr kumimoji="1" lang="ja-JP" altLang="en-US" dirty="0"/>
              <a:t>嫌なことがあったとしても、まずは一度落ち着いて、よく考えてコミュニケーションしましょう。</a:t>
            </a:r>
          </a:p>
          <a:p>
            <a:endParaRPr kumimoji="1" lang="ja-JP" altLang="en-US" dirty="0"/>
          </a:p>
        </p:txBody>
      </p:sp>
      <p:sp>
        <p:nvSpPr>
          <p:cNvPr id="4" name="スライド番号プレースホルダー 3"/>
          <p:cNvSpPr>
            <a:spLocks noGrp="1"/>
          </p:cNvSpPr>
          <p:nvPr>
            <p:ph type="sldNum" sz="quarter" idx="10"/>
          </p:nvPr>
        </p:nvSpPr>
        <p:spPr/>
        <p:txBody>
          <a:bodyPr/>
          <a:lstStyle/>
          <a:p>
            <a:fld id="{3289A08C-BDF5-4218-9B23-D9D1591D4C10}" type="slidenum">
              <a:rPr kumimoji="1" lang="ja-JP" altLang="en-US" smtClean="0"/>
              <a:t>49</a:t>
            </a:fld>
            <a:endParaRPr kumimoji="1" lang="ja-JP" altLang="en-US"/>
          </a:p>
        </p:txBody>
      </p:sp>
    </p:spTree>
    <p:extLst>
      <p:ext uri="{BB962C8B-B14F-4D97-AF65-F5344CB8AC3E}">
        <p14:creationId xmlns:p14="http://schemas.microsoft.com/office/powerpoint/2010/main" val="11410815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87675" y="887413"/>
            <a:ext cx="4259263" cy="2397125"/>
          </a:xfrm>
        </p:spPr>
      </p:sp>
      <p:sp>
        <p:nvSpPr>
          <p:cNvPr id="3" name="ノート プレースホルダー 2"/>
          <p:cNvSpPr>
            <a:spLocks noGrp="1"/>
          </p:cNvSpPr>
          <p:nvPr>
            <p:ph type="body" idx="1"/>
          </p:nvPr>
        </p:nvSpPr>
        <p:spPr/>
        <p:txBody>
          <a:bodyPr/>
          <a:lstStyle/>
          <a:p>
            <a:r>
              <a:rPr lang="ja-JP" altLang="en-US" dirty="0"/>
              <a:t>そこで、今日は</a:t>
            </a:r>
            <a:endParaRPr lang="en-US" altLang="ja-JP" dirty="0"/>
          </a:p>
          <a:p>
            <a:r>
              <a:rPr lang="ja-JP" altLang="en-US" dirty="0"/>
              <a:t>まず</a:t>
            </a:r>
            <a:r>
              <a:rPr lang="en-US" altLang="ja-JP" dirty="0"/>
              <a:t>SNS</a:t>
            </a:r>
            <a:r>
              <a:rPr lang="ja-JP" altLang="en-US" dirty="0"/>
              <a:t>でのトラブルへの対応方法を知るところから始めていきましょう。</a:t>
            </a:r>
            <a:endParaRPr lang="en-US" altLang="ja-JP" dirty="0"/>
          </a:p>
          <a:p>
            <a:endParaRPr lang="en-US" altLang="ja-JP" dirty="0"/>
          </a:p>
          <a:p>
            <a:r>
              <a:rPr lang="ja-JP" altLang="en-US" dirty="0"/>
              <a:t>ポイントは</a:t>
            </a:r>
            <a:r>
              <a:rPr lang="en-US" altLang="ja-JP" dirty="0"/>
              <a:t>2</a:t>
            </a:r>
            <a:r>
              <a:rPr lang="ja-JP" altLang="en-US" dirty="0"/>
              <a:t>つです。</a:t>
            </a:r>
            <a:endParaRPr lang="en-US" altLang="ja-JP" dirty="0"/>
          </a:p>
          <a:p>
            <a:r>
              <a:rPr lang="en-US" altLang="ja-JP" dirty="0"/>
              <a:t>1</a:t>
            </a:r>
            <a:r>
              <a:rPr lang="ja-JP" altLang="en-US" dirty="0"/>
              <a:t>つ目はトラブル被害に“あわないために”</a:t>
            </a:r>
          </a:p>
          <a:p>
            <a:r>
              <a:rPr lang="en-US" altLang="ja-JP" dirty="0"/>
              <a:t>2</a:t>
            </a:r>
            <a:r>
              <a:rPr lang="ja-JP" altLang="en-US" dirty="0"/>
              <a:t>つ目はトラブル被害を“小さくするために”</a:t>
            </a:r>
          </a:p>
          <a:p>
            <a:r>
              <a:rPr lang="ja-JP" altLang="en-US" dirty="0"/>
              <a:t>今日はこの</a:t>
            </a:r>
            <a:r>
              <a:rPr lang="en-US" altLang="ja-JP" dirty="0"/>
              <a:t>2</a:t>
            </a:r>
            <a:r>
              <a:rPr lang="ja-JP" altLang="en-US" dirty="0"/>
              <a:t>つの視点から、ワークを通じて考えていきましょう。</a:t>
            </a:r>
          </a:p>
          <a:p>
            <a:endParaRPr lang="ja-JP" altLang="en-US" dirty="0"/>
          </a:p>
        </p:txBody>
      </p:sp>
      <p:sp>
        <p:nvSpPr>
          <p:cNvPr id="4" name="スライド番号プレースホルダー 3"/>
          <p:cNvSpPr>
            <a:spLocks noGrp="1"/>
          </p:cNvSpPr>
          <p:nvPr>
            <p:ph type="sldNum" sz="quarter" idx="5"/>
          </p:nvPr>
        </p:nvSpPr>
        <p:spPr/>
        <p:txBody>
          <a:bodyPr/>
          <a:lstStyle/>
          <a:p>
            <a:fld id="{3289A08C-BDF5-4218-9B23-D9D1591D4C10}" type="slidenum">
              <a:rPr kumimoji="1" lang="ja-JP" altLang="en-US" smtClean="0"/>
              <a:t>5</a:t>
            </a:fld>
            <a:endParaRPr kumimoji="1" lang="ja-JP" altLang="en-US"/>
          </a:p>
        </p:txBody>
      </p:sp>
    </p:spTree>
    <p:extLst>
      <p:ext uri="{BB962C8B-B14F-4D97-AF65-F5344CB8AC3E}">
        <p14:creationId xmlns:p14="http://schemas.microsoft.com/office/powerpoint/2010/main" val="40331667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インターネットに写真を公開することについて考えてみましょう。</a:t>
            </a:r>
          </a:p>
          <a:p>
            <a:endParaRPr kumimoji="1" lang="ja-JP" altLang="en-US" dirty="0"/>
          </a:p>
        </p:txBody>
      </p:sp>
      <p:sp>
        <p:nvSpPr>
          <p:cNvPr id="4" name="スライド番号プレースホルダー 3"/>
          <p:cNvSpPr>
            <a:spLocks noGrp="1"/>
          </p:cNvSpPr>
          <p:nvPr>
            <p:ph type="sldNum" sz="quarter" idx="5"/>
          </p:nvPr>
        </p:nvSpPr>
        <p:spPr/>
        <p:txBody>
          <a:bodyPr/>
          <a:lstStyle/>
          <a:p>
            <a:fld id="{3289A08C-BDF5-4218-9B23-D9D1591D4C10}" type="slidenum">
              <a:rPr kumimoji="1" lang="ja-JP" altLang="en-US" smtClean="0"/>
              <a:t>50</a:t>
            </a:fld>
            <a:endParaRPr kumimoji="1" lang="ja-JP" altLang="en-US"/>
          </a:p>
        </p:txBody>
      </p:sp>
    </p:spTree>
    <p:extLst>
      <p:ext uri="{BB962C8B-B14F-4D97-AF65-F5344CB8AC3E}">
        <p14:creationId xmlns:p14="http://schemas.microsoft.com/office/powerpoint/2010/main" val="222972075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87675" y="887413"/>
            <a:ext cx="4259263" cy="2397125"/>
          </a:xfrm>
        </p:spPr>
      </p:sp>
      <p:sp>
        <p:nvSpPr>
          <p:cNvPr id="3" name="ノート プレースホルダー 2"/>
          <p:cNvSpPr>
            <a:spLocks noGrp="1"/>
          </p:cNvSpPr>
          <p:nvPr>
            <p:ph type="body" idx="1"/>
          </p:nvPr>
        </p:nvSpPr>
        <p:spPr/>
        <p:txBody>
          <a:bodyPr/>
          <a:lstStyle/>
          <a:p>
            <a:r>
              <a:rPr lang="en-US" altLang="ja-JP" dirty="0"/>
              <a:t>SNS</a:t>
            </a:r>
            <a:r>
              <a:rPr lang="ja-JP" altLang="en-US" dirty="0"/>
              <a:t>では簡単に写真を発信することができますね。</a:t>
            </a:r>
            <a:endParaRPr lang="en-US" altLang="ja-JP" dirty="0"/>
          </a:p>
          <a:p>
            <a:r>
              <a:rPr lang="ja-JP" altLang="en-US" dirty="0"/>
              <a:t>顔が写ってなければ大丈夫！という人もいますが、本当にそうでしょうか。</a:t>
            </a:r>
            <a:endParaRPr lang="en-US" altLang="ja-JP" dirty="0"/>
          </a:p>
          <a:p>
            <a:r>
              <a:rPr lang="ja-JP" altLang="en-US" dirty="0"/>
              <a:t>具体的に考えてみましょう。</a:t>
            </a:r>
            <a:endParaRPr lang="en-US" altLang="ja-JP" dirty="0"/>
          </a:p>
          <a:p>
            <a:endParaRPr lang="ja-JP" altLang="en-US" dirty="0"/>
          </a:p>
        </p:txBody>
      </p:sp>
      <p:sp>
        <p:nvSpPr>
          <p:cNvPr id="4" name="スライド番号プレースホルダー 3"/>
          <p:cNvSpPr>
            <a:spLocks noGrp="1"/>
          </p:cNvSpPr>
          <p:nvPr>
            <p:ph type="sldNum" sz="quarter" idx="5"/>
          </p:nvPr>
        </p:nvSpPr>
        <p:spPr/>
        <p:txBody>
          <a:bodyPr/>
          <a:lstStyle/>
          <a:p>
            <a:fld id="{3289A08C-BDF5-4218-9B23-D9D1591D4C10}" type="slidenum">
              <a:rPr kumimoji="1" lang="ja-JP" altLang="en-US" smtClean="0"/>
              <a:t>51</a:t>
            </a:fld>
            <a:endParaRPr kumimoji="1" lang="ja-JP" altLang="en-US"/>
          </a:p>
        </p:txBody>
      </p:sp>
    </p:spTree>
    <p:extLst>
      <p:ext uri="{BB962C8B-B14F-4D97-AF65-F5344CB8AC3E}">
        <p14:creationId xmlns:p14="http://schemas.microsoft.com/office/powerpoint/2010/main" val="416198493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87675" y="887413"/>
            <a:ext cx="4259263" cy="2397125"/>
          </a:xfrm>
        </p:spPr>
      </p:sp>
      <p:sp>
        <p:nvSpPr>
          <p:cNvPr id="3" name="ノート プレースホルダー 2"/>
          <p:cNvSpPr>
            <a:spLocks noGrp="1"/>
          </p:cNvSpPr>
          <p:nvPr>
            <p:ph type="body" idx="1"/>
          </p:nvPr>
        </p:nvSpPr>
        <p:spPr/>
        <p:txBody>
          <a:bodyPr/>
          <a:lstStyle/>
          <a:p>
            <a:pPr defTabSz="947776" eaLnBrk="0" fontAlgn="base" hangingPunct="0">
              <a:spcBef>
                <a:spcPct val="30000"/>
              </a:spcBef>
              <a:spcAft>
                <a:spcPct val="0"/>
              </a:spcAft>
              <a:defRPr/>
            </a:pPr>
            <a:r>
              <a:rPr kumimoji="1" lang="ja-JP" altLang="en-US" dirty="0"/>
              <a:t>想像してみてください。</a:t>
            </a:r>
            <a:endParaRPr kumimoji="1" lang="en-US" altLang="ja-JP" dirty="0"/>
          </a:p>
          <a:p>
            <a:pPr defTabSz="947776" eaLnBrk="0" fontAlgn="base" hangingPunct="0">
              <a:spcBef>
                <a:spcPct val="30000"/>
              </a:spcBef>
              <a:spcAft>
                <a:spcPct val="0"/>
              </a:spcAft>
              <a:defRPr/>
            </a:pPr>
            <a:r>
              <a:rPr kumimoji="1" lang="ja-JP" altLang="en-US" dirty="0"/>
              <a:t>例えば、あなたが</a:t>
            </a:r>
            <a:r>
              <a:rPr kumimoji="1" lang="en-US" altLang="ja-JP" dirty="0"/>
              <a:t>SNS</a:t>
            </a:r>
            <a:r>
              <a:rPr kumimoji="1" lang="ja-JP" altLang="en-US" dirty="0"/>
              <a:t>に写真を投稿しようとした場面です。</a:t>
            </a:r>
          </a:p>
        </p:txBody>
      </p:sp>
      <p:sp>
        <p:nvSpPr>
          <p:cNvPr id="4" name="スライド番号プレースホルダー 3"/>
          <p:cNvSpPr>
            <a:spLocks noGrp="1"/>
          </p:cNvSpPr>
          <p:nvPr>
            <p:ph type="sldNum" sz="quarter" idx="10"/>
          </p:nvPr>
        </p:nvSpPr>
        <p:spPr/>
        <p:txBody>
          <a:bodyPr/>
          <a:lstStyle/>
          <a:p>
            <a:pPr>
              <a:defRPr/>
            </a:pPr>
            <a:fld id="{7ED5A09E-CD1A-4C6B-9FE4-B3A22E5E0ADF}" type="slidenum">
              <a:rPr lang="en-US" altLang="ja-JP" smtClean="0"/>
              <a:pPr>
                <a:defRPr/>
              </a:pPr>
              <a:t>52</a:t>
            </a:fld>
            <a:endParaRPr lang="en-US" altLang="ja-JP"/>
          </a:p>
        </p:txBody>
      </p:sp>
    </p:spTree>
    <p:extLst>
      <p:ext uri="{BB962C8B-B14F-4D97-AF65-F5344CB8AC3E}">
        <p14:creationId xmlns:p14="http://schemas.microsoft.com/office/powerpoint/2010/main" val="410048974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87675" y="887413"/>
            <a:ext cx="4259263" cy="2397125"/>
          </a:xfrm>
        </p:spPr>
      </p:sp>
      <p:sp>
        <p:nvSpPr>
          <p:cNvPr id="3" name="ノート プレースホルダー 2"/>
          <p:cNvSpPr>
            <a:spLocks noGrp="1"/>
          </p:cNvSpPr>
          <p:nvPr>
            <p:ph type="body" idx="1"/>
          </p:nvPr>
        </p:nvSpPr>
        <p:spPr/>
        <p:txBody>
          <a:bodyPr/>
          <a:lstStyle/>
          <a:p>
            <a:r>
              <a:rPr kumimoji="1" lang="ja-JP" altLang="en-US" dirty="0"/>
              <a:t>ネット上では、自分が発信した写真によっては、他の人が見ると自分では気づかない情報が発信されている場合があります。</a:t>
            </a:r>
            <a:endParaRPr kumimoji="1" lang="en-US" altLang="ja-JP" dirty="0"/>
          </a:p>
          <a:p>
            <a:r>
              <a:rPr kumimoji="1" lang="ja-JP" altLang="en-US" dirty="0"/>
              <a:t>今回は、</a:t>
            </a:r>
            <a:r>
              <a:rPr kumimoji="1" lang="en-US" altLang="ja-JP" dirty="0"/>
              <a:t>3</a:t>
            </a:r>
            <a:r>
              <a:rPr kumimoji="1" lang="ja-JP" altLang="en-US" dirty="0" err="1"/>
              <a:t>つの</a:t>
            </a:r>
            <a:r>
              <a:rPr kumimoji="1" lang="ja-JP" altLang="en-US" dirty="0"/>
              <a:t>写真を例に具体的に考えてみましょう。</a:t>
            </a:r>
            <a:endParaRPr kumimoji="1" lang="en-US" altLang="ja-JP" dirty="0"/>
          </a:p>
          <a:p>
            <a:r>
              <a:rPr kumimoji="1" lang="ja-JP" altLang="en-US" dirty="0"/>
              <a:t>発信した情報からどのようなことが分かるのか、</a:t>
            </a:r>
            <a:endParaRPr kumimoji="1" lang="en-US" altLang="ja-JP" dirty="0"/>
          </a:p>
          <a:p>
            <a:r>
              <a:rPr kumimoji="1" lang="ja-JP" altLang="en-US" dirty="0"/>
              <a:t>それぞれ、どこに気をつける必要があるか、考えてみてください。</a:t>
            </a:r>
            <a:endParaRPr kumimoji="1" lang="en-US" altLang="ja-JP" dirty="0"/>
          </a:p>
          <a:p>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3289A08C-BDF5-4218-9B23-D9D1591D4C10}" type="slidenum">
              <a:rPr kumimoji="1" lang="ja-JP" altLang="en-US" smtClean="0"/>
              <a:t>53</a:t>
            </a:fld>
            <a:endParaRPr kumimoji="1" lang="ja-JP" altLang="en-US"/>
          </a:p>
        </p:txBody>
      </p:sp>
    </p:spTree>
    <p:extLst>
      <p:ext uri="{BB962C8B-B14F-4D97-AF65-F5344CB8AC3E}">
        <p14:creationId xmlns:p14="http://schemas.microsoft.com/office/powerpoint/2010/main" val="232870686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87675" y="887413"/>
            <a:ext cx="4259263" cy="2397125"/>
          </a:xfrm>
        </p:spPr>
      </p:sp>
      <p:sp>
        <p:nvSpPr>
          <p:cNvPr id="3" name="ノート プレースホルダー 2"/>
          <p:cNvSpPr>
            <a:spLocks noGrp="1"/>
          </p:cNvSpPr>
          <p:nvPr>
            <p:ph type="body" idx="1"/>
          </p:nvPr>
        </p:nvSpPr>
        <p:spPr/>
        <p:txBody>
          <a:bodyPr/>
          <a:lstStyle/>
          <a:p>
            <a:r>
              <a:rPr kumimoji="1" lang="ja-JP" altLang="en-US" dirty="0"/>
              <a:t>これらの写真をインターネット上で発信するとしたらどこに気をつける必要があるでしょうか。</a:t>
            </a:r>
            <a:endParaRPr kumimoji="1" lang="en-US" altLang="ja-JP" dirty="0"/>
          </a:p>
          <a:p>
            <a:r>
              <a:rPr kumimoji="1" lang="ja-JP" altLang="en-US" dirty="0"/>
              <a:t>ワークシートを見てください。</a:t>
            </a:r>
            <a:endParaRPr kumimoji="1" lang="en-US" altLang="ja-JP" dirty="0"/>
          </a:p>
          <a:p>
            <a:r>
              <a:rPr kumimoji="1" lang="ja-JP" altLang="en-US" dirty="0"/>
              <a:t>気をつける場所に〇をつけ、理由を書いてみましょう。</a:t>
            </a:r>
            <a:endParaRPr kumimoji="1" lang="en-US" altLang="ja-JP" dirty="0"/>
          </a:p>
        </p:txBody>
      </p:sp>
      <p:sp>
        <p:nvSpPr>
          <p:cNvPr id="4" name="スライド番号プレースホルダー 3"/>
          <p:cNvSpPr>
            <a:spLocks noGrp="1"/>
          </p:cNvSpPr>
          <p:nvPr>
            <p:ph type="sldNum" sz="quarter" idx="5"/>
          </p:nvPr>
        </p:nvSpPr>
        <p:spPr/>
        <p:txBody>
          <a:bodyPr/>
          <a:lstStyle/>
          <a:p>
            <a:fld id="{3289A08C-BDF5-4218-9B23-D9D1591D4C10}" type="slidenum">
              <a:rPr kumimoji="1" lang="ja-JP" altLang="en-US" smtClean="0"/>
              <a:t>54</a:t>
            </a:fld>
            <a:endParaRPr kumimoji="1" lang="ja-JP" altLang="en-US"/>
          </a:p>
        </p:txBody>
      </p:sp>
    </p:spTree>
    <p:extLst>
      <p:ext uri="{BB962C8B-B14F-4D97-AF65-F5344CB8AC3E}">
        <p14:creationId xmlns:p14="http://schemas.microsoft.com/office/powerpoint/2010/main" val="405515643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87675" y="887413"/>
            <a:ext cx="4259263" cy="2397125"/>
          </a:xfrm>
        </p:spPr>
      </p:sp>
      <p:sp>
        <p:nvSpPr>
          <p:cNvPr id="3" name="ノート プレースホルダー 2"/>
          <p:cNvSpPr>
            <a:spLocks noGrp="1"/>
          </p:cNvSpPr>
          <p:nvPr>
            <p:ph type="body" idx="1"/>
          </p:nvPr>
        </p:nvSpPr>
        <p:spPr/>
        <p:txBody>
          <a:bodyPr/>
          <a:lstStyle/>
          <a:p>
            <a:r>
              <a:rPr lang="ja-JP" altLang="en-US" dirty="0"/>
              <a:t>それでは、グループでワークシートを交換して他の人の意見もみてみましょう。</a:t>
            </a:r>
            <a:endParaRPr lang="en-US" altLang="ja-JP" dirty="0"/>
          </a:p>
          <a:p>
            <a:r>
              <a:rPr lang="ja-JP" altLang="en-US" dirty="0"/>
              <a:t>他の人がどこに〇をつけているか、どのような理由を書いているかを確認してみましょう。</a:t>
            </a:r>
            <a:endParaRPr lang="en-US" altLang="ja-JP" dirty="0"/>
          </a:p>
          <a:p>
            <a:endParaRPr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dirty="0"/>
              <a:t>※</a:t>
            </a:r>
            <a:r>
              <a:rPr lang="ja-JP" altLang="en-US" dirty="0"/>
              <a:t>時間があれば、全体で代表者数名に意見を発表させる。</a:t>
            </a:r>
          </a:p>
          <a:p>
            <a:endParaRPr lang="ja-JP" altLang="en-US" dirty="0"/>
          </a:p>
        </p:txBody>
      </p:sp>
      <p:sp>
        <p:nvSpPr>
          <p:cNvPr id="4" name="スライド番号プレースホルダー 3"/>
          <p:cNvSpPr>
            <a:spLocks noGrp="1"/>
          </p:cNvSpPr>
          <p:nvPr>
            <p:ph type="sldNum" sz="quarter" idx="5"/>
          </p:nvPr>
        </p:nvSpPr>
        <p:spPr/>
        <p:txBody>
          <a:bodyPr/>
          <a:lstStyle/>
          <a:p>
            <a:fld id="{3289A08C-BDF5-4218-9B23-D9D1591D4C10}" type="slidenum">
              <a:rPr kumimoji="1" lang="ja-JP" altLang="en-US" smtClean="0"/>
              <a:t>55</a:t>
            </a:fld>
            <a:endParaRPr kumimoji="1" lang="ja-JP" altLang="en-US"/>
          </a:p>
        </p:txBody>
      </p:sp>
    </p:spTree>
    <p:extLst>
      <p:ext uri="{BB962C8B-B14F-4D97-AF65-F5344CB8AC3E}">
        <p14:creationId xmlns:p14="http://schemas.microsoft.com/office/powerpoint/2010/main" val="301057406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87675" y="887413"/>
            <a:ext cx="4259263" cy="2397125"/>
          </a:xfrm>
        </p:spPr>
      </p:sp>
      <p:sp>
        <p:nvSpPr>
          <p:cNvPr id="3" name="ノート プレースホルダー 2"/>
          <p:cNvSpPr>
            <a:spLocks noGrp="1"/>
          </p:cNvSpPr>
          <p:nvPr>
            <p:ph type="body" idx="1"/>
          </p:nvPr>
        </p:nvSpPr>
        <p:spPr/>
        <p:txBody>
          <a:bodyPr/>
          <a:lstStyle/>
          <a:p>
            <a:r>
              <a:rPr kumimoji="1" lang="ja-JP" altLang="en-US" dirty="0"/>
              <a:t>それでは、気を付ける場所について考えていきたいと思います。</a:t>
            </a:r>
            <a:endParaRPr kumimoji="1" lang="en-US" altLang="ja-JP" dirty="0"/>
          </a:p>
          <a:p>
            <a:r>
              <a:rPr kumimoji="1" lang="ja-JP" altLang="en-US" dirty="0"/>
              <a:t>まず、気を付けるときに考えるポイントとして、「自分がどんな人かわかってしまう情報」があります。</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3289A08C-BDF5-4218-9B23-D9D1591D4C10}" type="slidenum">
              <a:rPr kumimoji="1" lang="ja-JP" altLang="en-US" smtClean="0"/>
              <a:t>56</a:t>
            </a:fld>
            <a:endParaRPr kumimoji="1" lang="ja-JP" altLang="en-US"/>
          </a:p>
        </p:txBody>
      </p:sp>
    </p:spTree>
    <p:extLst>
      <p:ext uri="{BB962C8B-B14F-4D97-AF65-F5344CB8AC3E}">
        <p14:creationId xmlns:p14="http://schemas.microsoft.com/office/powerpoint/2010/main" val="217248189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87675" y="887413"/>
            <a:ext cx="4259263" cy="2397125"/>
          </a:xfrm>
        </p:spPr>
      </p:sp>
      <p:sp>
        <p:nvSpPr>
          <p:cNvPr id="3" name="ノート プレースホルダー 2"/>
          <p:cNvSpPr>
            <a:spLocks noGrp="1"/>
          </p:cNvSpPr>
          <p:nvPr>
            <p:ph type="body" idx="1"/>
          </p:nvPr>
        </p:nvSpPr>
        <p:spPr/>
        <p:txBody>
          <a:bodyPr/>
          <a:lstStyle/>
          <a:p>
            <a:r>
              <a:rPr kumimoji="1" lang="ja-JP" altLang="en-US" dirty="0"/>
              <a:t>たとえば「服装」。</a:t>
            </a:r>
            <a:endParaRPr kumimoji="1" lang="en-US" altLang="ja-JP" dirty="0"/>
          </a:p>
          <a:p>
            <a:r>
              <a:rPr kumimoji="1" lang="ja-JP" altLang="en-US" dirty="0"/>
              <a:t>顔だけではなく、</a:t>
            </a:r>
            <a:endParaRPr kumimoji="1" lang="en-US" altLang="ja-JP" dirty="0"/>
          </a:p>
          <a:p>
            <a:r>
              <a:rPr kumimoji="1" lang="ja-JP" altLang="en-US" dirty="0"/>
              <a:t>制服であればどこの学校に通っているのか、</a:t>
            </a:r>
            <a:endParaRPr kumimoji="1" lang="en-US" altLang="ja-JP" dirty="0"/>
          </a:p>
          <a:p>
            <a:r>
              <a:rPr kumimoji="1" lang="ja-JP" altLang="en-US" dirty="0"/>
              <a:t>私服であれば普段どんな服を着ているのかなどがわかります。</a:t>
            </a:r>
            <a:endParaRPr kumimoji="1" lang="en-US" altLang="ja-JP" dirty="0"/>
          </a:p>
          <a:p>
            <a:endParaRPr kumimoji="1" lang="en-US" altLang="ja-JP" dirty="0"/>
          </a:p>
          <a:p>
            <a:r>
              <a:rPr kumimoji="1" lang="ja-JP" altLang="en-US" dirty="0"/>
              <a:t>また、学年・クラス、自分の顔なども自分に関する情報です。</a:t>
            </a:r>
          </a:p>
        </p:txBody>
      </p:sp>
      <p:sp>
        <p:nvSpPr>
          <p:cNvPr id="4" name="スライド番号プレースホルダー 3"/>
          <p:cNvSpPr>
            <a:spLocks noGrp="1"/>
          </p:cNvSpPr>
          <p:nvPr>
            <p:ph type="sldNum" sz="quarter" idx="5"/>
          </p:nvPr>
        </p:nvSpPr>
        <p:spPr/>
        <p:txBody>
          <a:bodyPr/>
          <a:lstStyle/>
          <a:p>
            <a:fld id="{3289A08C-BDF5-4218-9B23-D9D1591D4C10}" type="slidenum">
              <a:rPr kumimoji="1" lang="ja-JP" altLang="en-US" smtClean="0"/>
              <a:t>57</a:t>
            </a:fld>
            <a:endParaRPr kumimoji="1" lang="ja-JP" altLang="en-US"/>
          </a:p>
        </p:txBody>
      </p:sp>
    </p:spTree>
    <p:extLst>
      <p:ext uri="{BB962C8B-B14F-4D97-AF65-F5344CB8AC3E}">
        <p14:creationId xmlns:p14="http://schemas.microsoft.com/office/powerpoint/2010/main" val="255383108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87675" y="887413"/>
            <a:ext cx="4259263" cy="2397125"/>
          </a:xfrm>
        </p:spPr>
      </p:sp>
      <p:sp>
        <p:nvSpPr>
          <p:cNvPr id="3" name="ノート プレースホルダー 2"/>
          <p:cNvSpPr>
            <a:spLocks noGrp="1"/>
          </p:cNvSpPr>
          <p:nvPr>
            <p:ph type="body" idx="1"/>
          </p:nvPr>
        </p:nvSpPr>
        <p:spPr/>
        <p:txBody>
          <a:bodyPr/>
          <a:lstStyle/>
          <a:p>
            <a:r>
              <a:rPr kumimoji="1" lang="ja-JP" altLang="en-US" dirty="0"/>
              <a:t>自分だけではなく、</a:t>
            </a:r>
            <a:endParaRPr kumimoji="1" lang="en-US" altLang="ja-JP" dirty="0"/>
          </a:p>
          <a:p>
            <a:r>
              <a:rPr kumimoji="1" lang="ja-JP" altLang="en-US" dirty="0"/>
              <a:t>「自分以外の人がどんな人かわかってしまう情報」もありますね。</a:t>
            </a:r>
          </a:p>
        </p:txBody>
      </p:sp>
      <p:sp>
        <p:nvSpPr>
          <p:cNvPr id="4" name="スライド番号プレースホルダー 3"/>
          <p:cNvSpPr>
            <a:spLocks noGrp="1"/>
          </p:cNvSpPr>
          <p:nvPr>
            <p:ph type="sldNum" sz="quarter" idx="5"/>
          </p:nvPr>
        </p:nvSpPr>
        <p:spPr/>
        <p:txBody>
          <a:bodyPr/>
          <a:lstStyle/>
          <a:p>
            <a:fld id="{3289A08C-BDF5-4218-9B23-D9D1591D4C10}" type="slidenum">
              <a:rPr kumimoji="1" lang="ja-JP" altLang="en-US" smtClean="0"/>
              <a:t>58</a:t>
            </a:fld>
            <a:endParaRPr kumimoji="1" lang="ja-JP" altLang="en-US"/>
          </a:p>
        </p:txBody>
      </p:sp>
    </p:spTree>
    <p:extLst>
      <p:ext uri="{BB962C8B-B14F-4D97-AF65-F5344CB8AC3E}">
        <p14:creationId xmlns:p14="http://schemas.microsoft.com/office/powerpoint/2010/main" val="264103862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87675" y="887413"/>
            <a:ext cx="4259263" cy="2397125"/>
          </a:xfrm>
        </p:spPr>
      </p:sp>
      <p:sp>
        <p:nvSpPr>
          <p:cNvPr id="3" name="ノート プレースホルダー 2"/>
          <p:cNvSpPr>
            <a:spLocks noGrp="1"/>
          </p:cNvSpPr>
          <p:nvPr>
            <p:ph type="body" idx="1"/>
          </p:nvPr>
        </p:nvSpPr>
        <p:spPr/>
        <p:txBody>
          <a:bodyPr/>
          <a:lstStyle/>
          <a:p>
            <a:r>
              <a:rPr kumimoji="1" lang="ja-JP" altLang="en-US" dirty="0"/>
              <a:t>こうした情報の中には，相手がインターネットに公開してもいいと思っていない情報があるかもしれません。</a:t>
            </a:r>
            <a:endParaRPr kumimoji="1" lang="en-US" altLang="ja-JP" dirty="0"/>
          </a:p>
          <a:p>
            <a:r>
              <a:rPr kumimoji="1" lang="ja-JP" altLang="en-US" dirty="0"/>
              <a:t>たとえば、他人の顔や姿、名前などがこれに該当します。</a:t>
            </a:r>
            <a:endParaRPr kumimoji="1" lang="en-US" altLang="ja-JP" dirty="0"/>
          </a:p>
          <a:p>
            <a:r>
              <a:rPr kumimoji="1" lang="ja-JP" altLang="en-US" dirty="0"/>
              <a:t>もし、他の人に関する情報が含まれていると思った場合には、インターネットに公開しても良いかを確認するようにしましょう。</a:t>
            </a:r>
          </a:p>
        </p:txBody>
      </p:sp>
      <p:sp>
        <p:nvSpPr>
          <p:cNvPr id="4" name="スライド番号プレースホルダー 3"/>
          <p:cNvSpPr>
            <a:spLocks noGrp="1"/>
          </p:cNvSpPr>
          <p:nvPr>
            <p:ph type="sldNum" sz="quarter" idx="5"/>
          </p:nvPr>
        </p:nvSpPr>
        <p:spPr/>
        <p:txBody>
          <a:bodyPr/>
          <a:lstStyle/>
          <a:p>
            <a:fld id="{3289A08C-BDF5-4218-9B23-D9D1591D4C10}" type="slidenum">
              <a:rPr kumimoji="1" lang="ja-JP" altLang="en-US" smtClean="0"/>
              <a:t>59</a:t>
            </a:fld>
            <a:endParaRPr kumimoji="1" lang="ja-JP" altLang="en-US"/>
          </a:p>
        </p:txBody>
      </p:sp>
    </p:spTree>
    <p:extLst>
      <p:ext uri="{BB962C8B-B14F-4D97-AF65-F5344CB8AC3E}">
        <p14:creationId xmlns:p14="http://schemas.microsoft.com/office/powerpoint/2010/main" val="25345512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「自分と相手の違い」についてかんがえてみましょう。</a:t>
            </a:r>
          </a:p>
          <a:p>
            <a:endParaRPr kumimoji="1" lang="ja-JP" altLang="en-US" dirty="0"/>
          </a:p>
        </p:txBody>
      </p:sp>
      <p:sp>
        <p:nvSpPr>
          <p:cNvPr id="4" name="スライド番号プレースホルダー 3"/>
          <p:cNvSpPr>
            <a:spLocks noGrp="1"/>
          </p:cNvSpPr>
          <p:nvPr>
            <p:ph type="sldNum" sz="quarter" idx="5"/>
          </p:nvPr>
        </p:nvSpPr>
        <p:spPr/>
        <p:txBody>
          <a:bodyPr/>
          <a:lstStyle/>
          <a:p>
            <a:fld id="{3289A08C-BDF5-4218-9B23-D9D1591D4C10}" type="slidenum">
              <a:rPr kumimoji="1" lang="ja-JP" altLang="en-US" smtClean="0"/>
              <a:t>6</a:t>
            </a:fld>
            <a:endParaRPr kumimoji="1" lang="ja-JP" altLang="en-US"/>
          </a:p>
        </p:txBody>
      </p:sp>
    </p:spTree>
    <p:extLst>
      <p:ext uri="{BB962C8B-B14F-4D97-AF65-F5344CB8AC3E}">
        <p14:creationId xmlns:p14="http://schemas.microsoft.com/office/powerpoint/2010/main" val="247200480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87675" y="887413"/>
            <a:ext cx="4259263" cy="2397125"/>
          </a:xfrm>
        </p:spPr>
      </p:sp>
      <p:sp>
        <p:nvSpPr>
          <p:cNvPr id="3" name="ノート プレースホルダー 2"/>
          <p:cNvSpPr>
            <a:spLocks noGrp="1"/>
          </p:cNvSpPr>
          <p:nvPr>
            <p:ph type="body" idx="1"/>
          </p:nvPr>
        </p:nvSpPr>
        <p:spPr/>
        <p:txBody>
          <a:bodyPr/>
          <a:lstStyle/>
          <a:p>
            <a:r>
              <a:rPr kumimoji="1" lang="ja-JP" altLang="en-US" dirty="0"/>
              <a:t>最後のポイントとして、「人や場所をわかりやすくしてしまう情報」があります。</a:t>
            </a:r>
          </a:p>
        </p:txBody>
      </p:sp>
      <p:sp>
        <p:nvSpPr>
          <p:cNvPr id="4" name="スライド番号プレースホルダー 3"/>
          <p:cNvSpPr>
            <a:spLocks noGrp="1"/>
          </p:cNvSpPr>
          <p:nvPr>
            <p:ph type="sldNum" sz="quarter" idx="5"/>
          </p:nvPr>
        </p:nvSpPr>
        <p:spPr/>
        <p:txBody>
          <a:bodyPr/>
          <a:lstStyle/>
          <a:p>
            <a:fld id="{3289A08C-BDF5-4218-9B23-D9D1591D4C10}" type="slidenum">
              <a:rPr kumimoji="1" lang="ja-JP" altLang="en-US" smtClean="0"/>
              <a:t>60</a:t>
            </a:fld>
            <a:endParaRPr kumimoji="1" lang="ja-JP" altLang="en-US"/>
          </a:p>
        </p:txBody>
      </p:sp>
    </p:spTree>
    <p:extLst>
      <p:ext uri="{BB962C8B-B14F-4D97-AF65-F5344CB8AC3E}">
        <p14:creationId xmlns:p14="http://schemas.microsoft.com/office/powerpoint/2010/main" val="113162510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87675" y="887413"/>
            <a:ext cx="4259263" cy="2397125"/>
          </a:xfrm>
        </p:spPr>
      </p:sp>
      <p:sp>
        <p:nvSpPr>
          <p:cNvPr id="3" name="ノート プレースホルダー 2"/>
          <p:cNvSpPr>
            <a:spLocks noGrp="1"/>
          </p:cNvSpPr>
          <p:nvPr>
            <p:ph type="body" idx="1"/>
          </p:nvPr>
        </p:nvSpPr>
        <p:spPr/>
        <p:txBody>
          <a:bodyPr/>
          <a:lstStyle/>
          <a:p>
            <a:r>
              <a:rPr kumimoji="1" lang="ja-JP" altLang="en-US" dirty="0"/>
              <a:t>例えば、「電柱に書いてある住所」や「お店の名前」が写りこんでいる場合があります。</a:t>
            </a:r>
          </a:p>
        </p:txBody>
      </p:sp>
      <p:sp>
        <p:nvSpPr>
          <p:cNvPr id="4" name="スライド番号プレースホルダー 3"/>
          <p:cNvSpPr>
            <a:spLocks noGrp="1"/>
          </p:cNvSpPr>
          <p:nvPr>
            <p:ph type="sldNum" sz="quarter" idx="5"/>
          </p:nvPr>
        </p:nvSpPr>
        <p:spPr/>
        <p:txBody>
          <a:bodyPr/>
          <a:lstStyle/>
          <a:p>
            <a:fld id="{3289A08C-BDF5-4218-9B23-D9D1591D4C10}" type="slidenum">
              <a:rPr kumimoji="1" lang="ja-JP" altLang="en-US" smtClean="0"/>
              <a:t>61</a:t>
            </a:fld>
            <a:endParaRPr kumimoji="1" lang="ja-JP" altLang="en-US"/>
          </a:p>
        </p:txBody>
      </p:sp>
    </p:spTree>
    <p:extLst>
      <p:ext uri="{BB962C8B-B14F-4D97-AF65-F5344CB8AC3E}">
        <p14:creationId xmlns:p14="http://schemas.microsoft.com/office/powerpoint/2010/main" val="420967266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87675" y="887413"/>
            <a:ext cx="4259263" cy="2397125"/>
          </a:xfrm>
        </p:spPr>
      </p:sp>
      <p:sp>
        <p:nvSpPr>
          <p:cNvPr id="3" name="ノート プレースホルダー 2"/>
          <p:cNvSpPr>
            <a:spLocks noGrp="1"/>
          </p:cNvSpPr>
          <p:nvPr>
            <p:ph type="body" idx="1"/>
          </p:nvPr>
        </p:nvSpPr>
        <p:spPr/>
        <p:txBody>
          <a:bodyPr/>
          <a:lstStyle/>
          <a:p>
            <a:r>
              <a:rPr kumimoji="1" lang="ja-JP" altLang="en-US" dirty="0"/>
              <a:t>また、</a:t>
            </a:r>
            <a:r>
              <a:rPr kumimoji="1" lang="en-US" altLang="ja-JP" dirty="0"/>
              <a:t>2</a:t>
            </a:r>
            <a:r>
              <a:rPr kumimoji="1" lang="ja-JP" altLang="en-US" dirty="0"/>
              <a:t>枚目と</a:t>
            </a:r>
            <a:r>
              <a:rPr kumimoji="1" lang="en-US" altLang="ja-JP" dirty="0"/>
              <a:t>3</a:t>
            </a:r>
            <a:r>
              <a:rPr kumimoji="1" lang="ja-JP" altLang="en-US" dirty="0"/>
              <a:t>枚目の写真を見ると、同じスマートフォンのケースが写っています。</a:t>
            </a:r>
            <a:endParaRPr kumimoji="1" lang="en-US" altLang="ja-JP" dirty="0"/>
          </a:p>
          <a:p>
            <a:endParaRPr kumimoji="1" lang="en-US" altLang="ja-JP" dirty="0"/>
          </a:p>
          <a:p>
            <a:r>
              <a:rPr kumimoji="1" lang="en-US" altLang="ja-JP" dirty="0"/>
              <a:t>3</a:t>
            </a:r>
            <a:r>
              <a:rPr kumimoji="1" lang="ja-JP" altLang="en-US" dirty="0"/>
              <a:t>枚目の写真のように顔を隠していたとしても、写っている人が同じではないかと気づかれる可能性があります。</a:t>
            </a:r>
            <a:endParaRPr kumimoji="1" lang="en-US" altLang="ja-JP" dirty="0"/>
          </a:p>
          <a:p>
            <a:r>
              <a:rPr kumimoji="1" lang="ja-JP" altLang="en-US" dirty="0"/>
              <a:t>このように、複数の情報が組み合わさることで、個人等に関する意図しない情報まで知られてしまうこともあります。</a:t>
            </a:r>
            <a:endParaRPr kumimoji="1" lang="en-US" altLang="ja-JP" dirty="0"/>
          </a:p>
        </p:txBody>
      </p:sp>
      <p:sp>
        <p:nvSpPr>
          <p:cNvPr id="4" name="スライド番号プレースホルダー 3"/>
          <p:cNvSpPr>
            <a:spLocks noGrp="1"/>
          </p:cNvSpPr>
          <p:nvPr>
            <p:ph type="sldNum" sz="quarter" idx="5"/>
          </p:nvPr>
        </p:nvSpPr>
        <p:spPr/>
        <p:txBody>
          <a:bodyPr/>
          <a:lstStyle/>
          <a:p>
            <a:fld id="{3289A08C-BDF5-4218-9B23-D9D1591D4C10}" type="slidenum">
              <a:rPr kumimoji="1" lang="ja-JP" altLang="en-US" smtClean="0"/>
              <a:t>62</a:t>
            </a:fld>
            <a:endParaRPr kumimoji="1" lang="ja-JP" altLang="en-US"/>
          </a:p>
        </p:txBody>
      </p:sp>
    </p:spTree>
    <p:extLst>
      <p:ext uri="{BB962C8B-B14F-4D97-AF65-F5344CB8AC3E}">
        <p14:creationId xmlns:p14="http://schemas.microsoft.com/office/powerpoint/2010/main" val="332413311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87675" y="887413"/>
            <a:ext cx="4259263" cy="2397125"/>
          </a:xfrm>
        </p:spPr>
      </p:sp>
      <p:sp>
        <p:nvSpPr>
          <p:cNvPr id="3" name="ノート プレースホルダー 2"/>
          <p:cNvSpPr>
            <a:spLocks noGrp="1"/>
          </p:cNvSpPr>
          <p:nvPr>
            <p:ph type="body" idx="1"/>
          </p:nvPr>
        </p:nvSpPr>
        <p:spPr/>
        <p:txBody>
          <a:bodyPr/>
          <a:lstStyle/>
          <a:p>
            <a:pPr>
              <a:lnSpc>
                <a:spcPct val="150000"/>
              </a:lnSpc>
            </a:pPr>
            <a:r>
              <a:rPr lang="ja-JP" altLang="en-US" dirty="0"/>
              <a:t>顔や名前が写っていなければ、本当に大丈夫でしょうか。</a:t>
            </a:r>
            <a:endParaRPr lang="en-US" altLang="ja-JP" dirty="0"/>
          </a:p>
          <a:p>
            <a:pPr>
              <a:lnSpc>
                <a:spcPct val="150000"/>
              </a:lnSpc>
            </a:pPr>
            <a:endParaRPr lang="en-US" altLang="ja-JP" dirty="0"/>
          </a:p>
          <a:p>
            <a:pPr>
              <a:lnSpc>
                <a:spcPct val="150000"/>
              </a:lnSpc>
            </a:pPr>
            <a:r>
              <a:rPr lang="ja-JP" altLang="en-US" dirty="0"/>
              <a:t>顔や名前は個人の情報として気づきやすいですが、それ以外にもたくさんの情報が含まれています。</a:t>
            </a:r>
            <a:endParaRPr lang="en-US" altLang="ja-JP" dirty="0"/>
          </a:p>
          <a:p>
            <a:pPr>
              <a:lnSpc>
                <a:spcPct val="150000"/>
              </a:lnSpc>
            </a:pPr>
            <a:r>
              <a:rPr lang="ja-JP" altLang="en-US" dirty="0"/>
              <a:t>一見個人情報がないと思っていても、身の回りの情報にも注意が必要ですね。</a:t>
            </a:r>
            <a:endParaRPr lang="en-US" altLang="ja-JP" dirty="0"/>
          </a:p>
          <a:p>
            <a:endParaRPr lang="ja-JP" altLang="en-US" dirty="0"/>
          </a:p>
        </p:txBody>
      </p:sp>
      <p:sp>
        <p:nvSpPr>
          <p:cNvPr id="4" name="スライド番号プレースホルダー 3"/>
          <p:cNvSpPr>
            <a:spLocks noGrp="1"/>
          </p:cNvSpPr>
          <p:nvPr>
            <p:ph type="sldNum" sz="quarter" idx="5"/>
          </p:nvPr>
        </p:nvSpPr>
        <p:spPr/>
        <p:txBody>
          <a:bodyPr/>
          <a:lstStyle/>
          <a:p>
            <a:fld id="{3289A08C-BDF5-4218-9B23-D9D1591D4C10}" type="slidenum">
              <a:rPr kumimoji="1" lang="ja-JP" altLang="en-US" smtClean="0"/>
              <a:t>63</a:t>
            </a:fld>
            <a:endParaRPr kumimoji="1" lang="ja-JP" altLang="en-US"/>
          </a:p>
        </p:txBody>
      </p:sp>
    </p:spTree>
    <p:extLst>
      <p:ext uri="{BB962C8B-B14F-4D97-AF65-F5344CB8AC3E}">
        <p14:creationId xmlns:p14="http://schemas.microsoft.com/office/powerpoint/2010/main" val="229089429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87675" y="887413"/>
            <a:ext cx="4259263" cy="2397125"/>
          </a:xfrm>
        </p:spPr>
      </p:sp>
      <p:sp>
        <p:nvSpPr>
          <p:cNvPr id="3" name="ノート プレースホルダー 2"/>
          <p:cNvSpPr>
            <a:spLocks noGrp="1"/>
          </p:cNvSpPr>
          <p:nvPr>
            <p:ph type="body" idx="1"/>
          </p:nvPr>
        </p:nvSpPr>
        <p:spPr/>
        <p:txBody>
          <a:bodyPr/>
          <a:lstStyle/>
          <a:p>
            <a:pPr>
              <a:lnSpc>
                <a:spcPct val="150000"/>
              </a:lnSpc>
            </a:pPr>
            <a:r>
              <a:rPr lang="ja-JP" altLang="en-US" b="0" dirty="0"/>
              <a:t>このようなことに気を付けるためには、</a:t>
            </a:r>
            <a:endParaRPr lang="en-US" altLang="ja-JP" b="0" dirty="0"/>
          </a:p>
          <a:p>
            <a:pPr marL="0" marR="0" lvl="0" indent="0" algn="l" defTabSz="914400" rtl="0" eaLnBrk="1" fontAlgn="auto" latinLnBrk="0" hangingPunct="1">
              <a:lnSpc>
                <a:spcPct val="150000"/>
              </a:lnSpc>
              <a:spcBef>
                <a:spcPts val="0"/>
              </a:spcBef>
              <a:spcAft>
                <a:spcPts val="0"/>
              </a:spcAft>
              <a:buClrTx/>
              <a:buSzTx/>
              <a:buFontTx/>
              <a:buNone/>
              <a:tabLst/>
              <a:defRPr/>
            </a:pPr>
            <a:r>
              <a:rPr lang="ja-JP" altLang="en-US" b="0" dirty="0">
                <a:solidFill>
                  <a:schemeClr val="tx1">
                    <a:lumMod val="75000"/>
                    <a:lumOff val="25000"/>
                  </a:schemeClr>
                </a:solidFill>
                <a:latin typeface="Yu Gothic" panose="020B0400000000000000" pitchFamily="34" charset="-128"/>
                <a:ea typeface="Yu Gothic" panose="020B0400000000000000" pitchFamily="34" charset="-128"/>
              </a:rPr>
              <a:t>情報を発信する前に、</a:t>
            </a:r>
            <a:r>
              <a:rPr lang="ja-JP" altLang="en-US" b="0" dirty="0">
                <a:solidFill>
                  <a:srgbClr val="3886CC"/>
                </a:solidFill>
                <a:latin typeface="Yu Gothic" panose="020B0400000000000000" pitchFamily="34" charset="-128"/>
                <a:ea typeface="Yu Gothic" panose="020B0400000000000000" pitchFamily="34" charset="-128"/>
              </a:rPr>
              <a:t>「その情報から何がわかるか」</a:t>
            </a:r>
            <a:r>
              <a:rPr lang="ja-JP" altLang="en-US" b="0" dirty="0">
                <a:solidFill>
                  <a:srgbClr val="002060"/>
                </a:solidFill>
                <a:latin typeface="Yu Gothic" panose="020B0400000000000000" pitchFamily="34" charset="-128"/>
                <a:ea typeface="Yu Gothic" panose="020B0400000000000000" pitchFamily="34" charset="-128"/>
              </a:rPr>
              <a:t> </a:t>
            </a:r>
            <a:r>
              <a:rPr lang="ja-JP" altLang="en-US" b="0" dirty="0">
                <a:solidFill>
                  <a:srgbClr val="3886CC"/>
                </a:solidFill>
                <a:latin typeface="Yu Gothic" panose="020B0400000000000000" pitchFamily="34" charset="-128"/>
                <a:ea typeface="Yu Gothic" panose="020B0400000000000000" pitchFamily="34" charset="-128"/>
              </a:rPr>
              <a:t>「その情報は誰のものか」「その情報は誰が見ているのか」、</a:t>
            </a:r>
            <a:r>
              <a:rPr lang="ja-JP" altLang="en-US" b="0" dirty="0">
                <a:latin typeface="Yu Gothic" panose="020B0400000000000000" pitchFamily="34" charset="-128"/>
                <a:ea typeface="Yu Gothic" panose="020B0400000000000000" pitchFamily="34" charset="-128"/>
              </a:rPr>
              <a:t>を想像することを心がけましょう。</a:t>
            </a:r>
            <a:endParaRPr lang="en-US" altLang="ja-JP" b="0" dirty="0">
              <a:latin typeface="Yu Gothic" panose="020B0400000000000000" pitchFamily="34" charset="-128"/>
              <a:ea typeface="Yu Gothic" panose="020B0400000000000000" pitchFamily="34" charset="-128"/>
            </a:endParaRPr>
          </a:p>
          <a:p>
            <a:endParaRPr lang="ja-JP" altLang="en-US" dirty="0"/>
          </a:p>
        </p:txBody>
      </p:sp>
      <p:sp>
        <p:nvSpPr>
          <p:cNvPr id="4" name="スライド番号プレースホルダー 3"/>
          <p:cNvSpPr>
            <a:spLocks noGrp="1"/>
          </p:cNvSpPr>
          <p:nvPr>
            <p:ph type="sldNum" sz="quarter" idx="5"/>
          </p:nvPr>
        </p:nvSpPr>
        <p:spPr/>
        <p:txBody>
          <a:bodyPr/>
          <a:lstStyle/>
          <a:p>
            <a:fld id="{3289A08C-BDF5-4218-9B23-D9D1591D4C10}" type="slidenum">
              <a:rPr kumimoji="1" lang="ja-JP" altLang="en-US" smtClean="0"/>
              <a:t>64</a:t>
            </a:fld>
            <a:endParaRPr kumimoji="1" lang="ja-JP" altLang="en-US"/>
          </a:p>
        </p:txBody>
      </p:sp>
    </p:spTree>
    <p:extLst>
      <p:ext uri="{BB962C8B-B14F-4D97-AF65-F5344CB8AC3E}">
        <p14:creationId xmlns:p14="http://schemas.microsoft.com/office/powerpoint/2010/main" val="131630774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87675" y="887413"/>
            <a:ext cx="4259263" cy="2397125"/>
          </a:xfrm>
        </p:spPr>
      </p:sp>
      <p:sp>
        <p:nvSpPr>
          <p:cNvPr id="3" name="ノート プレースホルダー 2"/>
          <p:cNvSpPr>
            <a:spLocks noGrp="1"/>
          </p:cNvSpPr>
          <p:nvPr>
            <p:ph type="body" idx="1"/>
          </p:nvPr>
        </p:nvSpPr>
        <p:spPr/>
        <p:txBody>
          <a:bodyPr/>
          <a:lstStyle/>
          <a:p>
            <a:r>
              <a:rPr kumimoji="1" lang="ja-JP" altLang="en-US" dirty="0"/>
              <a:t>例えばこの写真を公開したら、どんなトラブルに遭う可能性があるでしょうか。</a:t>
            </a:r>
            <a:endParaRPr kumimoji="1" lang="en-US" altLang="ja-JP" dirty="0"/>
          </a:p>
          <a:p>
            <a:endParaRPr kumimoji="1" lang="en-US" altLang="ja-JP" dirty="0"/>
          </a:p>
          <a:p>
            <a:r>
              <a:rPr kumimoji="1" lang="ja-JP" altLang="en-US" dirty="0"/>
              <a:t>「家の向かいに猫が来た」と書いてあることから、</a:t>
            </a:r>
            <a:endParaRPr kumimoji="1" lang="en-US" altLang="ja-JP" dirty="0"/>
          </a:p>
          <a:p>
            <a:r>
              <a:rPr kumimoji="1" lang="ja-JP" altLang="en-US" dirty="0"/>
              <a:t>背景や位置情報などで家の場所を特定されるかもしれません。</a:t>
            </a:r>
            <a:endParaRPr kumimoji="1" lang="en-US" altLang="ja-JP" dirty="0"/>
          </a:p>
          <a:p>
            <a:endParaRPr kumimoji="1" lang="en-US" altLang="ja-JP" dirty="0"/>
          </a:p>
          <a:p>
            <a:r>
              <a:rPr kumimoji="1" lang="ja-JP" altLang="en-US" dirty="0"/>
              <a:t>ストーカー被害、犯罪に巻き込まれる可能性もあります。</a:t>
            </a:r>
          </a:p>
          <a:p>
            <a:endParaRPr kumimoji="1" lang="ja-JP" altLang="en-US" dirty="0"/>
          </a:p>
        </p:txBody>
      </p:sp>
      <p:sp>
        <p:nvSpPr>
          <p:cNvPr id="4" name="スライド番号プレースホルダー 3"/>
          <p:cNvSpPr>
            <a:spLocks noGrp="1"/>
          </p:cNvSpPr>
          <p:nvPr>
            <p:ph type="sldNum" sz="quarter" idx="5"/>
          </p:nvPr>
        </p:nvSpPr>
        <p:spPr/>
        <p:txBody>
          <a:bodyPr/>
          <a:lstStyle/>
          <a:p>
            <a:pPr defTabSz="947776">
              <a:defRPr/>
            </a:pPr>
            <a:fld id="{3289A08C-BDF5-4218-9B23-D9D1591D4C10}" type="slidenum">
              <a:rPr lang="ja-JP" altLang="en-US">
                <a:solidFill>
                  <a:prstClr val="black"/>
                </a:solidFill>
                <a:latin typeface="Calibri" panose="020F0502020204030204"/>
                <a:ea typeface="ＭＳ Ｐゴシック" panose="020B0600070205080204" pitchFamily="50" charset="-128"/>
              </a:rPr>
              <a:pPr defTabSz="947776">
                <a:defRPr/>
              </a:pPr>
              <a:t>65</a:t>
            </a:fld>
            <a:endParaRPr lang="ja-JP" altLang="en-US">
              <a:solidFill>
                <a:prstClr val="black"/>
              </a:solidFill>
              <a:latin typeface="Calibri" panose="020F0502020204030204"/>
              <a:ea typeface="ＭＳ Ｐゴシック" panose="020B0600070205080204" pitchFamily="50" charset="-128"/>
            </a:endParaRPr>
          </a:p>
        </p:txBody>
      </p:sp>
    </p:spTree>
    <p:extLst>
      <p:ext uri="{BB962C8B-B14F-4D97-AF65-F5344CB8AC3E}">
        <p14:creationId xmlns:p14="http://schemas.microsoft.com/office/powerpoint/2010/main" val="94333466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87675" y="887413"/>
            <a:ext cx="4259263" cy="2397125"/>
          </a:xfrm>
        </p:spPr>
      </p:sp>
      <p:sp>
        <p:nvSpPr>
          <p:cNvPr id="3" name="ノート プレースホルダー 2"/>
          <p:cNvSpPr>
            <a:spLocks noGrp="1"/>
          </p:cNvSpPr>
          <p:nvPr>
            <p:ph type="body" idx="1"/>
          </p:nvPr>
        </p:nvSpPr>
        <p:spPr/>
        <p:txBody>
          <a:bodyPr/>
          <a:lstStyle/>
          <a:p>
            <a:r>
              <a:rPr kumimoji="1" lang="ja-JP" altLang="en-US" dirty="0"/>
              <a:t>この投稿はどうでしょうか。</a:t>
            </a:r>
            <a:endParaRPr kumimoji="1" lang="en-US" altLang="ja-JP" dirty="0"/>
          </a:p>
          <a:p>
            <a:r>
              <a:rPr kumimoji="1" lang="ja-JP" altLang="en-US" dirty="0"/>
              <a:t>自宅ではないからいいかな、と思うかもしれませんが、</a:t>
            </a:r>
            <a:endParaRPr kumimoji="1" lang="en-US" altLang="ja-JP" dirty="0"/>
          </a:p>
          <a:p>
            <a:r>
              <a:rPr kumimoji="1" lang="ja-JP" altLang="en-US" dirty="0"/>
              <a:t>リアルタイムに</a:t>
            </a:r>
            <a:r>
              <a:rPr kumimoji="1" lang="en-US" altLang="ja-JP" dirty="0"/>
              <a:t>UP</a:t>
            </a:r>
            <a:r>
              <a:rPr kumimoji="1" lang="ja-JP" altLang="en-US" dirty="0"/>
              <a:t>することから、「今家にいない」ということがわかります。</a:t>
            </a:r>
            <a:endParaRPr kumimoji="1" lang="en-US" altLang="ja-JP" dirty="0"/>
          </a:p>
          <a:p>
            <a:endParaRPr kumimoji="1" lang="en-US" altLang="ja-JP" dirty="0"/>
          </a:p>
          <a:p>
            <a:r>
              <a:rPr kumimoji="1" lang="ja-JP" altLang="en-US" dirty="0"/>
              <a:t>他の投稿から住所が割り出された場合、空き巣被害に遭う可能性が出てきます。</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pPr defTabSz="947776">
              <a:defRPr/>
            </a:pPr>
            <a:fld id="{3289A08C-BDF5-4218-9B23-D9D1591D4C10}" type="slidenum">
              <a:rPr lang="ja-JP" altLang="en-US">
                <a:solidFill>
                  <a:prstClr val="black"/>
                </a:solidFill>
                <a:latin typeface="Calibri" panose="020F0502020204030204"/>
                <a:ea typeface="ＭＳ Ｐゴシック" panose="020B0600070205080204" pitchFamily="50" charset="-128"/>
              </a:rPr>
              <a:pPr defTabSz="947776">
                <a:defRPr/>
              </a:pPr>
              <a:t>66</a:t>
            </a:fld>
            <a:endParaRPr lang="ja-JP" altLang="en-US">
              <a:solidFill>
                <a:prstClr val="black"/>
              </a:solidFill>
              <a:latin typeface="Calibri" panose="020F0502020204030204"/>
              <a:ea typeface="ＭＳ Ｐゴシック" panose="020B0600070205080204" pitchFamily="50" charset="-128"/>
            </a:endParaRPr>
          </a:p>
        </p:txBody>
      </p:sp>
    </p:spTree>
    <p:extLst>
      <p:ext uri="{BB962C8B-B14F-4D97-AF65-F5344CB8AC3E}">
        <p14:creationId xmlns:p14="http://schemas.microsoft.com/office/powerpoint/2010/main" val="354019464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このように、自分の情報が特定されると、（次ページへ）</a:t>
            </a:r>
          </a:p>
          <a:p>
            <a:endParaRPr kumimoji="1" lang="ja-JP" altLang="en-US" dirty="0"/>
          </a:p>
        </p:txBody>
      </p:sp>
      <p:sp>
        <p:nvSpPr>
          <p:cNvPr id="4" name="スライド番号プレースホルダー 3"/>
          <p:cNvSpPr>
            <a:spLocks noGrp="1"/>
          </p:cNvSpPr>
          <p:nvPr>
            <p:ph type="sldNum" sz="quarter" idx="5"/>
          </p:nvPr>
        </p:nvSpPr>
        <p:spPr/>
        <p:txBody>
          <a:bodyPr/>
          <a:lstStyle/>
          <a:p>
            <a:fld id="{3289A08C-BDF5-4218-9B23-D9D1591D4C10}" type="slidenum">
              <a:rPr kumimoji="1" lang="ja-JP" altLang="en-US" smtClean="0"/>
              <a:t>67</a:t>
            </a:fld>
            <a:endParaRPr kumimoji="1" lang="ja-JP" altLang="en-US"/>
          </a:p>
        </p:txBody>
      </p:sp>
    </p:spTree>
    <p:extLst>
      <p:ext uri="{BB962C8B-B14F-4D97-AF65-F5344CB8AC3E}">
        <p14:creationId xmlns:p14="http://schemas.microsoft.com/office/powerpoint/2010/main" val="400028262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待ち伏せ、つきまとい、いやがらせなどをされる可能性があります。</a:t>
            </a:r>
            <a:endParaRPr kumimoji="1" lang="en-US" altLang="ja-JP" dirty="0"/>
          </a:p>
          <a:p>
            <a:endParaRPr kumimoji="1" lang="en-US" altLang="ja-JP" dirty="0"/>
          </a:p>
          <a:p>
            <a:r>
              <a:rPr kumimoji="1" lang="ja-JP" altLang="en-US" dirty="0"/>
              <a:t>また、ほかの人の情報を発信してしまうと、</a:t>
            </a:r>
          </a:p>
          <a:p>
            <a:endParaRPr kumimoji="1" lang="ja-JP" altLang="en-US" dirty="0"/>
          </a:p>
        </p:txBody>
      </p:sp>
      <p:sp>
        <p:nvSpPr>
          <p:cNvPr id="4" name="スライド番号プレースホルダー 3"/>
          <p:cNvSpPr>
            <a:spLocks noGrp="1"/>
          </p:cNvSpPr>
          <p:nvPr>
            <p:ph type="sldNum" sz="quarter" idx="5"/>
          </p:nvPr>
        </p:nvSpPr>
        <p:spPr/>
        <p:txBody>
          <a:bodyPr/>
          <a:lstStyle/>
          <a:p>
            <a:fld id="{3289A08C-BDF5-4218-9B23-D9D1591D4C10}" type="slidenum">
              <a:rPr kumimoji="1" lang="ja-JP" altLang="en-US" smtClean="0"/>
              <a:t>68</a:t>
            </a:fld>
            <a:endParaRPr kumimoji="1" lang="ja-JP" altLang="en-US"/>
          </a:p>
        </p:txBody>
      </p:sp>
    </p:spTree>
    <p:extLst>
      <p:ext uri="{BB962C8B-B14F-4D97-AF65-F5344CB8AC3E}">
        <p14:creationId xmlns:p14="http://schemas.microsoft.com/office/powerpoint/2010/main" val="86099749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思いがけずプライバシー権や肖像権を侵害してしまったり、</a:t>
            </a:r>
            <a:endParaRPr kumimoji="1" lang="en-US" altLang="ja-JP" dirty="0"/>
          </a:p>
          <a:p>
            <a:r>
              <a:rPr kumimoji="1" lang="ja-JP" altLang="en-US" dirty="0"/>
              <a:t>トラブルになったりする可能性があります。</a:t>
            </a:r>
            <a:endParaRPr kumimoji="1" lang="en-US" altLang="ja-JP" dirty="0"/>
          </a:p>
          <a:p>
            <a:endParaRPr kumimoji="1" lang="en-US" altLang="ja-JP" dirty="0"/>
          </a:p>
          <a:p>
            <a:r>
              <a:rPr kumimoji="1" lang="ja-JP" altLang="en-US" dirty="0"/>
              <a:t>このような点に注意して情報の発信を考えるようにしましょう。</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3289A08C-BDF5-4218-9B23-D9D1591D4C10}" type="slidenum">
              <a:rPr kumimoji="1" lang="ja-JP" altLang="en-US" smtClean="0"/>
              <a:t>69</a:t>
            </a:fld>
            <a:endParaRPr kumimoji="1" lang="ja-JP" altLang="en-US"/>
          </a:p>
        </p:txBody>
      </p:sp>
    </p:spTree>
    <p:extLst>
      <p:ext uri="{BB962C8B-B14F-4D97-AF65-F5344CB8AC3E}">
        <p14:creationId xmlns:p14="http://schemas.microsoft.com/office/powerpoint/2010/main" val="10304638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87675" y="887413"/>
            <a:ext cx="4259263" cy="2397125"/>
          </a:xfrm>
        </p:spPr>
      </p:sp>
      <p:sp>
        <p:nvSpPr>
          <p:cNvPr id="3" name="ノート プレースホルダー 2"/>
          <p:cNvSpPr>
            <a:spLocks noGrp="1"/>
          </p:cNvSpPr>
          <p:nvPr>
            <p:ph type="body" idx="1"/>
          </p:nvPr>
        </p:nvSpPr>
        <p:spPr/>
        <p:txBody>
          <a:bodyPr/>
          <a:lstStyle/>
          <a:p>
            <a:r>
              <a:rPr kumimoji="1" lang="en-US" altLang="ja-JP" dirty="0"/>
              <a:t>SNS</a:t>
            </a:r>
            <a:r>
              <a:rPr kumimoji="1" lang="ja-JP" altLang="en-US" dirty="0"/>
              <a:t>をつかうと、自分のことをたくさんの人に発信することができます。</a:t>
            </a:r>
            <a:endParaRPr kumimoji="1" lang="en-US" altLang="ja-JP" dirty="0"/>
          </a:p>
          <a:p>
            <a:r>
              <a:rPr kumimoji="1" lang="ja-JP" altLang="en-US" dirty="0"/>
              <a:t>人は、発信された情報に対して、どのように感じるでしょうか。</a:t>
            </a:r>
          </a:p>
          <a:p>
            <a:endParaRPr kumimoji="1" lang="ja-JP" altLang="en-US" dirty="0"/>
          </a:p>
        </p:txBody>
      </p:sp>
      <p:sp>
        <p:nvSpPr>
          <p:cNvPr id="4" name="スライド番号プレースホルダー 3"/>
          <p:cNvSpPr>
            <a:spLocks noGrp="1"/>
          </p:cNvSpPr>
          <p:nvPr>
            <p:ph type="sldNum" sz="quarter" idx="5"/>
          </p:nvPr>
        </p:nvSpPr>
        <p:spPr/>
        <p:txBody>
          <a:bodyPr/>
          <a:lstStyle/>
          <a:p>
            <a:pPr defTabSz="947776">
              <a:defRPr/>
            </a:pPr>
            <a:fld id="{3289A08C-BDF5-4218-9B23-D9D1591D4C10}" type="slidenum">
              <a:rPr lang="ja-JP" altLang="en-US">
                <a:solidFill>
                  <a:prstClr val="black"/>
                </a:solidFill>
                <a:latin typeface="Calibri" panose="020F0502020204030204"/>
                <a:ea typeface="ＭＳ Ｐゴシック" panose="020B0600070205080204" pitchFamily="50" charset="-128"/>
              </a:rPr>
              <a:pPr defTabSz="947776">
                <a:defRPr/>
              </a:pPr>
              <a:t>7</a:t>
            </a:fld>
            <a:endParaRPr lang="ja-JP" altLang="en-US">
              <a:solidFill>
                <a:prstClr val="black"/>
              </a:solidFill>
              <a:latin typeface="Calibri" panose="020F0502020204030204"/>
              <a:ea typeface="ＭＳ Ｐゴシック" panose="020B0600070205080204" pitchFamily="50" charset="-128"/>
            </a:endParaRPr>
          </a:p>
        </p:txBody>
      </p:sp>
    </p:spTree>
    <p:extLst>
      <p:ext uri="{BB962C8B-B14F-4D97-AF65-F5344CB8AC3E}">
        <p14:creationId xmlns:p14="http://schemas.microsoft.com/office/powerpoint/2010/main" val="149982422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「写真の送り方」について考えてみましょう。</a:t>
            </a:r>
          </a:p>
          <a:p>
            <a:endParaRPr kumimoji="1" lang="ja-JP" altLang="en-US" dirty="0"/>
          </a:p>
        </p:txBody>
      </p:sp>
      <p:sp>
        <p:nvSpPr>
          <p:cNvPr id="4" name="スライド番号プレースホルダー 3"/>
          <p:cNvSpPr>
            <a:spLocks noGrp="1"/>
          </p:cNvSpPr>
          <p:nvPr>
            <p:ph type="sldNum" sz="quarter" idx="5"/>
          </p:nvPr>
        </p:nvSpPr>
        <p:spPr/>
        <p:txBody>
          <a:bodyPr/>
          <a:lstStyle/>
          <a:p>
            <a:fld id="{3289A08C-BDF5-4218-9B23-D9D1591D4C10}" type="slidenum">
              <a:rPr kumimoji="1" lang="ja-JP" altLang="en-US" smtClean="0"/>
              <a:t>70</a:t>
            </a:fld>
            <a:endParaRPr kumimoji="1" lang="ja-JP" altLang="en-US"/>
          </a:p>
        </p:txBody>
      </p:sp>
    </p:spTree>
    <p:extLst>
      <p:ext uri="{BB962C8B-B14F-4D97-AF65-F5344CB8AC3E}">
        <p14:creationId xmlns:p14="http://schemas.microsoft.com/office/powerpoint/2010/main" val="323727746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87675" y="887413"/>
            <a:ext cx="4259263" cy="2397125"/>
          </a:xfrm>
        </p:spPr>
      </p:sp>
      <p:sp>
        <p:nvSpPr>
          <p:cNvPr id="3" name="ノート プレースホルダー 2"/>
          <p:cNvSpPr>
            <a:spLocks noGrp="1"/>
          </p:cNvSpPr>
          <p:nvPr>
            <p:ph type="body" idx="1"/>
          </p:nvPr>
        </p:nvSpPr>
        <p:spPr/>
        <p:txBody>
          <a:bodyPr/>
          <a:lstStyle/>
          <a:p>
            <a:r>
              <a:rPr lang="en-US" altLang="ja-JP" dirty="0"/>
              <a:t>SNS</a:t>
            </a:r>
            <a:r>
              <a:rPr lang="ja-JP" altLang="en-US" dirty="0"/>
              <a:t>では、メッセージ機能を使って写真を送ることもできます。</a:t>
            </a:r>
            <a:endParaRPr lang="en-US" altLang="ja-JP" dirty="0"/>
          </a:p>
          <a:p>
            <a:r>
              <a:rPr lang="ja-JP" altLang="en-US" dirty="0"/>
              <a:t>自分の写真を送るときの危険性や注意点について考えてみましょう。</a:t>
            </a:r>
          </a:p>
          <a:p>
            <a:endParaRPr lang="en-US" altLang="ja-JP" dirty="0"/>
          </a:p>
          <a:p>
            <a:endParaRPr lang="ja-JP" altLang="en-US" dirty="0"/>
          </a:p>
        </p:txBody>
      </p:sp>
      <p:sp>
        <p:nvSpPr>
          <p:cNvPr id="4" name="スライド番号プレースホルダー 3"/>
          <p:cNvSpPr>
            <a:spLocks noGrp="1"/>
          </p:cNvSpPr>
          <p:nvPr>
            <p:ph type="sldNum" sz="quarter" idx="5"/>
          </p:nvPr>
        </p:nvSpPr>
        <p:spPr/>
        <p:txBody>
          <a:bodyPr/>
          <a:lstStyle/>
          <a:p>
            <a:fld id="{3289A08C-BDF5-4218-9B23-D9D1591D4C10}" type="slidenum">
              <a:rPr kumimoji="1" lang="ja-JP" altLang="en-US" smtClean="0"/>
              <a:t>71</a:t>
            </a:fld>
            <a:endParaRPr kumimoji="1" lang="ja-JP" altLang="en-US"/>
          </a:p>
        </p:txBody>
      </p:sp>
    </p:spTree>
    <p:extLst>
      <p:ext uri="{BB962C8B-B14F-4D97-AF65-F5344CB8AC3E}">
        <p14:creationId xmlns:p14="http://schemas.microsoft.com/office/powerpoint/2010/main" val="240164286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87675" y="887413"/>
            <a:ext cx="4259263" cy="2397125"/>
          </a:xfrm>
        </p:spPr>
      </p:sp>
      <p:sp>
        <p:nvSpPr>
          <p:cNvPr id="3" name="ノート プレースホルダー 2"/>
          <p:cNvSpPr>
            <a:spLocks noGrp="1"/>
          </p:cNvSpPr>
          <p:nvPr>
            <p:ph type="body" idx="1"/>
          </p:nvPr>
        </p:nvSpPr>
        <p:spPr/>
        <p:txBody>
          <a:bodyPr/>
          <a:lstStyle/>
          <a:p>
            <a:pPr defTabSz="947776" eaLnBrk="0" fontAlgn="base" hangingPunct="0">
              <a:spcBef>
                <a:spcPct val="30000"/>
              </a:spcBef>
              <a:spcAft>
                <a:spcPct val="0"/>
              </a:spcAft>
              <a:defRPr/>
            </a:pPr>
            <a:r>
              <a:rPr kumimoji="1" lang="ja-JP" altLang="en-US" dirty="0"/>
              <a:t>想像してみましょう。</a:t>
            </a:r>
            <a:endParaRPr kumimoji="1" lang="en-US" altLang="ja-JP" dirty="0"/>
          </a:p>
          <a:p>
            <a:pPr defTabSz="947776" eaLnBrk="0" fontAlgn="base" hangingPunct="0">
              <a:spcBef>
                <a:spcPct val="30000"/>
              </a:spcBef>
              <a:spcAft>
                <a:spcPct val="0"/>
              </a:spcAft>
              <a:defRPr/>
            </a:pPr>
            <a:r>
              <a:rPr kumimoji="1" lang="ja-JP" altLang="en-US" dirty="0"/>
              <a:t>あなたが</a:t>
            </a:r>
            <a:r>
              <a:rPr kumimoji="1" lang="en-US" altLang="ja-JP" dirty="0"/>
              <a:t>SNS</a:t>
            </a:r>
            <a:r>
              <a:rPr kumimoji="1" lang="ja-JP" altLang="en-US" dirty="0"/>
              <a:t>を使っているとします。</a:t>
            </a:r>
            <a:endParaRPr kumimoji="1" lang="en-US" altLang="ja-JP" dirty="0"/>
          </a:p>
          <a:p>
            <a:pPr defTabSz="947776" eaLnBrk="0" fontAlgn="base" hangingPunct="0">
              <a:spcBef>
                <a:spcPct val="30000"/>
              </a:spcBef>
              <a:spcAft>
                <a:spcPct val="0"/>
              </a:spcAft>
              <a:defRPr/>
            </a:pPr>
            <a:r>
              <a:rPr kumimoji="1" lang="ja-JP" altLang="en-US" dirty="0"/>
              <a:t>そこに、しおりさんからメッセージが届き、</a:t>
            </a:r>
            <a:r>
              <a:rPr kumimoji="1" lang="en-US" altLang="ja-JP" dirty="0"/>
              <a:t>SNS</a:t>
            </a:r>
            <a:r>
              <a:rPr kumimoji="1" lang="ja-JP" altLang="en-US" dirty="0"/>
              <a:t>を通じて友達になることにしました。</a:t>
            </a:r>
          </a:p>
        </p:txBody>
      </p:sp>
      <p:sp>
        <p:nvSpPr>
          <p:cNvPr id="4" name="スライド番号プレースホルダー 3"/>
          <p:cNvSpPr>
            <a:spLocks noGrp="1"/>
          </p:cNvSpPr>
          <p:nvPr>
            <p:ph type="sldNum" sz="quarter" idx="10"/>
          </p:nvPr>
        </p:nvSpPr>
        <p:spPr/>
        <p:txBody>
          <a:bodyPr/>
          <a:lstStyle/>
          <a:p>
            <a:pPr>
              <a:defRPr/>
            </a:pPr>
            <a:fld id="{7ED5A09E-CD1A-4C6B-9FE4-B3A22E5E0ADF}" type="slidenum">
              <a:rPr lang="en-US" altLang="ja-JP" smtClean="0"/>
              <a:pPr>
                <a:defRPr/>
              </a:pPr>
              <a:t>72</a:t>
            </a:fld>
            <a:endParaRPr lang="en-US" altLang="ja-JP"/>
          </a:p>
        </p:txBody>
      </p:sp>
    </p:spTree>
    <p:extLst>
      <p:ext uri="{BB962C8B-B14F-4D97-AF65-F5344CB8AC3E}">
        <p14:creationId xmlns:p14="http://schemas.microsoft.com/office/powerpoint/2010/main" val="353791645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87675" y="887413"/>
            <a:ext cx="4259263" cy="2397125"/>
          </a:xfrm>
        </p:spPr>
      </p:sp>
      <p:sp>
        <p:nvSpPr>
          <p:cNvPr id="3" name="ノート プレースホルダー 2"/>
          <p:cNvSpPr>
            <a:spLocks noGrp="1"/>
          </p:cNvSpPr>
          <p:nvPr>
            <p:ph type="body" idx="1"/>
          </p:nvPr>
        </p:nvSpPr>
        <p:spPr/>
        <p:txBody>
          <a:bodyPr/>
          <a:lstStyle/>
          <a:p>
            <a:pPr marL="0" marR="0" lvl="0" indent="0" algn="l" defTabSz="947776" rtl="0" eaLnBrk="0" fontAlgn="base" latinLnBrk="0" hangingPunct="0">
              <a:lnSpc>
                <a:spcPct val="100000"/>
              </a:lnSpc>
              <a:spcBef>
                <a:spcPct val="30000"/>
              </a:spcBef>
              <a:spcAft>
                <a:spcPct val="0"/>
              </a:spcAft>
              <a:buClrTx/>
              <a:buSzTx/>
              <a:buFontTx/>
              <a:buNone/>
              <a:tabLst/>
              <a:defRPr/>
            </a:pPr>
            <a:r>
              <a:rPr kumimoji="1" lang="ja-JP" altLang="en-US" dirty="0"/>
              <a:t>しおりさんをフォローすると・・・</a:t>
            </a:r>
          </a:p>
          <a:p>
            <a:pPr defTabSz="947776" eaLnBrk="0" fontAlgn="base" hangingPunct="0">
              <a:spcBef>
                <a:spcPct val="30000"/>
              </a:spcBef>
              <a:spcAft>
                <a:spcPct val="0"/>
              </a:spcAft>
              <a:defRPr/>
            </a:pP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7ED5A09E-CD1A-4C6B-9FE4-B3A22E5E0ADF}" type="slidenum">
              <a:rPr lang="en-US" altLang="ja-JP" smtClean="0"/>
              <a:pPr>
                <a:defRPr/>
              </a:pPr>
              <a:t>73</a:t>
            </a:fld>
            <a:endParaRPr lang="en-US" altLang="ja-JP"/>
          </a:p>
        </p:txBody>
      </p:sp>
    </p:spTree>
    <p:extLst>
      <p:ext uri="{BB962C8B-B14F-4D97-AF65-F5344CB8AC3E}">
        <p14:creationId xmlns:p14="http://schemas.microsoft.com/office/powerpoint/2010/main" val="131285943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87675" y="887413"/>
            <a:ext cx="4259263" cy="2397125"/>
          </a:xfrm>
        </p:spPr>
      </p:sp>
      <p:sp>
        <p:nvSpPr>
          <p:cNvPr id="3" name="ノート プレースホルダー 2"/>
          <p:cNvSpPr>
            <a:spLocks noGrp="1"/>
          </p:cNvSpPr>
          <p:nvPr>
            <p:ph type="body" idx="1"/>
          </p:nvPr>
        </p:nvSpPr>
        <p:spPr/>
        <p:txBody>
          <a:bodyPr/>
          <a:lstStyle/>
          <a:p>
            <a:pPr defTabSz="947776" eaLnBrk="0" fontAlgn="base" hangingPunct="0">
              <a:spcBef>
                <a:spcPct val="30000"/>
              </a:spcBef>
              <a:spcAft>
                <a:spcPct val="0"/>
              </a:spcAft>
              <a:defRPr/>
            </a:pPr>
            <a:r>
              <a:rPr kumimoji="1" lang="en-US" altLang="ja-JP" dirty="0"/>
              <a:t>※</a:t>
            </a:r>
            <a:r>
              <a:rPr kumimoji="1" lang="ja-JP" altLang="en-US" dirty="0"/>
              <a:t>メッセージを読む</a:t>
            </a:r>
          </a:p>
          <a:p>
            <a:pPr defTabSz="947776" eaLnBrk="0" fontAlgn="base" hangingPunct="0">
              <a:spcBef>
                <a:spcPct val="30000"/>
              </a:spcBef>
              <a:spcAft>
                <a:spcPct val="0"/>
              </a:spcAft>
              <a:defRPr/>
            </a:pP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7ED5A09E-CD1A-4C6B-9FE4-B3A22E5E0ADF}" type="slidenum">
              <a:rPr lang="en-US" altLang="ja-JP" smtClean="0"/>
              <a:pPr>
                <a:defRPr/>
              </a:pPr>
              <a:t>74</a:t>
            </a:fld>
            <a:endParaRPr lang="en-US" altLang="ja-JP"/>
          </a:p>
        </p:txBody>
      </p:sp>
    </p:spTree>
    <p:extLst>
      <p:ext uri="{BB962C8B-B14F-4D97-AF65-F5344CB8AC3E}">
        <p14:creationId xmlns:p14="http://schemas.microsoft.com/office/powerpoint/2010/main" val="26650703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87675" y="887413"/>
            <a:ext cx="4259263" cy="2397125"/>
          </a:xfrm>
        </p:spPr>
      </p:sp>
      <p:sp>
        <p:nvSpPr>
          <p:cNvPr id="3" name="ノート プレースホルダー 2"/>
          <p:cNvSpPr>
            <a:spLocks noGrp="1"/>
          </p:cNvSpPr>
          <p:nvPr>
            <p:ph type="body" idx="1"/>
          </p:nvPr>
        </p:nvSpPr>
        <p:spPr/>
        <p:txBody>
          <a:bodyPr/>
          <a:lstStyle/>
          <a:p>
            <a:pPr marL="0" marR="0" lvl="0" indent="0" algn="l" defTabSz="947776" rtl="0" eaLnBrk="0" fontAlgn="base" latinLnBrk="0" hangingPunct="0">
              <a:lnSpc>
                <a:spcPct val="100000"/>
              </a:lnSpc>
              <a:spcBef>
                <a:spcPct val="30000"/>
              </a:spcBef>
              <a:spcAft>
                <a:spcPct val="0"/>
              </a:spcAft>
              <a:buClrTx/>
              <a:buSzTx/>
              <a:buFontTx/>
              <a:buNone/>
              <a:tabLst/>
              <a:defRPr/>
            </a:pPr>
            <a:r>
              <a:rPr kumimoji="1" lang="en-US" altLang="ja-JP" dirty="0"/>
              <a:t>※</a:t>
            </a:r>
            <a:r>
              <a:rPr kumimoji="1" lang="ja-JP" altLang="en-US" dirty="0"/>
              <a:t>メッセージを読む</a:t>
            </a:r>
          </a:p>
          <a:p>
            <a:pPr defTabSz="947776" eaLnBrk="0" fontAlgn="base" hangingPunct="0">
              <a:spcBef>
                <a:spcPct val="30000"/>
              </a:spcBef>
              <a:spcAft>
                <a:spcPct val="0"/>
              </a:spcAft>
              <a:defRPr/>
            </a:pP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7ED5A09E-CD1A-4C6B-9FE4-B3A22E5E0ADF}" type="slidenum">
              <a:rPr lang="en-US" altLang="ja-JP" smtClean="0"/>
              <a:pPr>
                <a:defRPr/>
              </a:pPr>
              <a:t>75</a:t>
            </a:fld>
            <a:endParaRPr lang="en-US" altLang="ja-JP"/>
          </a:p>
        </p:txBody>
      </p:sp>
    </p:spTree>
    <p:extLst>
      <p:ext uri="{BB962C8B-B14F-4D97-AF65-F5344CB8AC3E}">
        <p14:creationId xmlns:p14="http://schemas.microsoft.com/office/powerpoint/2010/main" val="377664670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87675" y="887413"/>
            <a:ext cx="4259263" cy="2397125"/>
          </a:xfrm>
        </p:spPr>
      </p:sp>
      <p:sp>
        <p:nvSpPr>
          <p:cNvPr id="3" name="ノート プレースホルダー 2"/>
          <p:cNvSpPr>
            <a:spLocks noGrp="1"/>
          </p:cNvSpPr>
          <p:nvPr>
            <p:ph type="body" idx="1"/>
          </p:nvPr>
        </p:nvSpPr>
        <p:spPr/>
        <p:txBody>
          <a:bodyPr/>
          <a:lstStyle/>
          <a:p>
            <a:pPr marL="0" marR="0" lvl="0" indent="0" algn="l" defTabSz="947776" rtl="0" eaLnBrk="0" fontAlgn="base" latinLnBrk="0" hangingPunct="0">
              <a:lnSpc>
                <a:spcPct val="100000"/>
              </a:lnSpc>
              <a:spcBef>
                <a:spcPct val="30000"/>
              </a:spcBef>
              <a:spcAft>
                <a:spcPct val="0"/>
              </a:spcAft>
              <a:buClrTx/>
              <a:buSzTx/>
              <a:buFontTx/>
              <a:buNone/>
              <a:tabLst/>
              <a:defRPr/>
            </a:pPr>
            <a:r>
              <a:rPr kumimoji="1" lang="en-US" altLang="ja-JP" dirty="0"/>
              <a:t>※</a:t>
            </a:r>
            <a:r>
              <a:rPr kumimoji="1" lang="ja-JP" altLang="en-US" dirty="0"/>
              <a:t>メッセージを読む</a:t>
            </a:r>
          </a:p>
          <a:p>
            <a:pPr defTabSz="947776" eaLnBrk="0" fontAlgn="base" hangingPunct="0">
              <a:spcBef>
                <a:spcPct val="30000"/>
              </a:spcBef>
              <a:spcAft>
                <a:spcPct val="0"/>
              </a:spcAft>
              <a:defRPr/>
            </a:pP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7ED5A09E-CD1A-4C6B-9FE4-B3A22E5E0ADF}" type="slidenum">
              <a:rPr lang="en-US" altLang="ja-JP" smtClean="0"/>
              <a:pPr>
                <a:defRPr/>
              </a:pPr>
              <a:t>76</a:t>
            </a:fld>
            <a:endParaRPr lang="en-US" altLang="ja-JP"/>
          </a:p>
        </p:txBody>
      </p:sp>
    </p:spTree>
    <p:extLst>
      <p:ext uri="{BB962C8B-B14F-4D97-AF65-F5344CB8AC3E}">
        <p14:creationId xmlns:p14="http://schemas.microsoft.com/office/powerpoint/2010/main" val="3503199923"/>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87675" y="887413"/>
            <a:ext cx="4259263" cy="2397125"/>
          </a:xfrm>
        </p:spPr>
      </p:sp>
      <p:sp>
        <p:nvSpPr>
          <p:cNvPr id="3" name="ノート プレースホルダー 2"/>
          <p:cNvSpPr>
            <a:spLocks noGrp="1"/>
          </p:cNvSpPr>
          <p:nvPr>
            <p:ph type="body" idx="1"/>
          </p:nvPr>
        </p:nvSpPr>
        <p:spPr/>
        <p:txBody>
          <a:bodyPr/>
          <a:lstStyle/>
          <a:p>
            <a:pPr marL="0" marR="0" lvl="0" indent="0" algn="l" defTabSz="947776" rtl="0" eaLnBrk="0" fontAlgn="base" latinLnBrk="0" hangingPunct="0">
              <a:lnSpc>
                <a:spcPct val="100000"/>
              </a:lnSpc>
              <a:spcBef>
                <a:spcPct val="30000"/>
              </a:spcBef>
              <a:spcAft>
                <a:spcPct val="0"/>
              </a:spcAft>
              <a:buClrTx/>
              <a:buSzTx/>
              <a:buFontTx/>
              <a:buNone/>
              <a:tabLst/>
              <a:defRPr/>
            </a:pPr>
            <a:r>
              <a:rPr kumimoji="1" lang="en-US" altLang="ja-JP" dirty="0"/>
              <a:t>※</a:t>
            </a:r>
            <a:r>
              <a:rPr kumimoji="1" lang="ja-JP" altLang="en-US" dirty="0"/>
              <a:t>メッセージを読む</a:t>
            </a:r>
          </a:p>
          <a:p>
            <a:pPr defTabSz="947776" eaLnBrk="0" fontAlgn="base" hangingPunct="0">
              <a:spcBef>
                <a:spcPct val="30000"/>
              </a:spcBef>
              <a:spcAft>
                <a:spcPct val="0"/>
              </a:spcAft>
              <a:defRPr/>
            </a:pP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7ED5A09E-CD1A-4C6B-9FE4-B3A22E5E0ADF}" type="slidenum">
              <a:rPr lang="en-US" altLang="ja-JP" smtClean="0"/>
              <a:pPr>
                <a:defRPr/>
              </a:pPr>
              <a:t>77</a:t>
            </a:fld>
            <a:endParaRPr lang="en-US" altLang="ja-JP"/>
          </a:p>
        </p:txBody>
      </p:sp>
    </p:spTree>
    <p:extLst>
      <p:ext uri="{BB962C8B-B14F-4D97-AF65-F5344CB8AC3E}">
        <p14:creationId xmlns:p14="http://schemas.microsoft.com/office/powerpoint/2010/main" val="346282957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87675" y="887413"/>
            <a:ext cx="4259263" cy="2397125"/>
          </a:xfrm>
        </p:spPr>
      </p:sp>
      <p:sp>
        <p:nvSpPr>
          <p:cNvPr id="3" name="ノート プレースホルダー 2"/>
          <p:cNvSpPr>
            <a:spLocks noGrp="1"/>
          </p:cNvSpPr>
          <p:nvPr>
            <p:ph type="body" idx="1"/>
          </p:nvPr>
        </p:nvSpPr>
        <p:spPr/>
        <p:txBody>
          <a:bodyPr/>
          <a:lstStyle/>
          <a:p>
            <a:pPr marL="0" marR="0" lvl="0" indent="0" algn="l" defTabSz="947776" rtl="0" eaLnBrk="0" fontAlgn="base" latinLnBrk="0" hangingPunct="0">
              <a:lnSpc>
                <a:spcPct val="100000"/>
              </a:lnSpc>
              <a:spcBef>
                <a:spcPct val="30000"/>
              </a:spcBef>
              <a:spcAft>
                <a:spcPct val="0"/>
              </a:spcAft>
              <a:buClrTx/>
              <a:buSzTx/>
              <a:buFontTx/>
              <a:buNone/>
              <a:tabLst/>
              <a:defRPr/>
            </a:pPr>
            <a:r>
              <a:rPr kumimoji="1" lang="en-US" altLang="ja-JP" dirty="0"/>
              <a:t>※</a:t>
            </a:r>
            <a:r>
              <a:rPr kumimoji="1" lang="ja-JP" altLang="en-US" dirty="0"/>
              <a:t>メッセージを読む</a:t>
            </a:r>
          </a:p>
          <a:p>
            <a:pPr defTabSz="947776" eaLnBrk="0" fontAlgn="base" hangingPunct="0">
              <a:spcBef>
                <a:spcPct val="30000"/>
              </a:spcBef>
              <a:spcAft>
                <a:spcPct val="0"/>
              </a:spcAft>
              <a:defRPr/>
            </a:pP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7ED5A09E-CD1A-4C6B-9FE4-B3A22E5E0ADF}" type="slidenum">
              <a:rPr lang="en-US" altLang="ja-JP" smtClean="0"/>
              <a:pPr>
                <a:defRPr/>
              </a:pPr>
              <a:t>78</a:t>
            </a:fld>
            <a:endParaRPr lang="en-US" altLang="ja-JP"/>
          </a:p>
        </p:txBody>
      </p:sp>
    </p:spTree>
    <p:extLst>
      <p:ext uri="{BB962C8B-B14F-4D97-AF65-F5344CB8AC3E}">
        <p14:creationId xmlns:p14="http://schemas.microsoft.com/office/powerpoint/2010/main" val="397228554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それでは考えてみましょう。</a:t>
            </a:r>
            <a:endParaRPr kumimoji="1" lang="en-US" altLang="ja-JP" dirty="0"/>
          </a:p>
          <a:p>
            <a:r>
              <a:rPr kumimoji="1" lang="ja-JP" altLang="en-US" dirty="0"/>
              <a:t>皆さんなら、「顔写真を送って」と言われたらどのように対応しますか？</a:t>
            </a:r>
            <a:endParaRPr kumimoji="1" lang="en-US" altLang="ja-JP" dirty="0"/>
          </a:p>
          <a:p>
            <a:r>
              <a:rPr kumimoji="1" lang="ja-JP" altLang="en-US" dirty="0"/>
              <a:t>次の</a:t>
            </a:r>
            <a:r>
              <a:rPr kumimoji="1" lang="en-US" altLang="ja-JP" dirty="0"/>
              <a:t>4</a:t>
            </a:r>
            <a:r>
              <a:rPr kumimoji="1" lang="ja-JP" altLang="en-US" dirty="0"/>
              <a:t>つの中から、一番近い対応方法を選んでください。</a:t>
            </a:r>
          </a:p>
          <a:p>
            <a:endParaRPr kumimoji="1" lang="ja-JP" altLang="en-US" dirty="0"/>
          </a:p>
        </p:txBody>
      </p:sp>
      <p:sp>
        <p:nvSpPr>
          <p:cNvPr id="4" name="スライド番号プレースホルダー 3"/>
          <p:cNvSpPr>
            <a:spLocks noGrp="1"/>
          </p:cNvSpPr>
          <p:nvPr>
            <p:ph type="sldNum" sz="quarter" idx="5"/>
          </p:nvPr>
        </p:nvSpPr>
        <p:spPr/>
        <p:txBody>
          <a:bodyPr/>
          <a:lstStyle/>
          <a:p>
            <a:fld id="{3289A08C-BDF5-4218-9B23-D9D1591D4C10}" type="slidenum">
              <a:rPr kumimoji="1" lang="ja-JP" altLang="en-US" smtClean="0"/>
              <a:t>79</a:t>
            </a:fld>
            <a:endParaRPr kumimoji="1" lang="ja-JP" altLang="en-US"/>
          </a:p>
        </p:txBody>
      </p:sp>
    </p:spTree>
    <p:extLst>
      <p:ext uri="{BB962C8B-B14F-4D97-AF65-F5344CB8AC3E}">
        <p14:creationId xmlns:p14="http://schemas.microsoft.com/office/powerpoint/2010/main" val="11136483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87675" y="887413"/>
            <a:ext cx="4259263" cy="2397125"/>
          </a:xfrm>
        </p:spPr>
      </p:sp>
      <p:sp>
        <p:nvSpPr>
          <p:cNvPr id="3" name="ノート プレースホルダー 2"/>
          <p:cNvSpPr>
            <a:spLocks noGrp="1"/>
          </p:cNvSpPr>
          <p:nvPr>
            <p:ph type="body" idx="1"/>
          </p:nvPr>
        </p:nvSpPr>
        <p:spPr/>
        <p:txBody>
          <a:bodyPr/>
          <a:lstStyle/>
          <a:p>
            <a:r>
              <a:rPr kumimoji="1" lang="ja-JP" altLang="en-US" dirty="0"/>
              <a:t>例えば、写真で考えてみましょう。</a:t>
            </a:r>
            <a:endParaRPr kumimoji="1" lang="en-US" altLang="ja-JP" dirty="0"/>
          </a:p>
          <a:p>
            <a:r>
              <a:rPr kumimoji="1" lang="ja-JP" altLang="en-US" dirty="0"/>
              <a:t>次の</a:t>
            </a:r>
            <a:r>
              <a:rPr kumimoji="1" lang="en-US" altLang="ja-JP" dirty="0"/>
              <a:t>3</a:t>
            </a:r>
            <a:r>
              <a:rPr kumimoji="1" lang="ja-JP" altLang="en-US" dirty="0"/>
              <a:t>枚の写真の中で、あなたが「ネットに公開されたら</a:t>
            </a:r>
            <a:r>
              <a:rPr kumimoji="1" lang="en-US" altLang="ja-JP" dirty="0"/>
              <a:t>『</a:t>
            </a:r>
            <a:r>
              <a:rPr kumimoji="1" lang="ja-JP" altLang="en-US" dirty="0"/>
              <a:t>一番イヤだ</a:t>
            </a:r>
            <a:r>
              <a:rPr kumimoji="1" lang="en-US" altLang="ja-JP" dirty="0"/>
              <a:t>』</a:t>
            </a:r>
            <a:r>
              <a:rPr kumimoji="1" lang="ja-JP" altLang="en-US" dirty="0"/>
              <a:t>と感じる写真」を</a:t>
            </a:r>
            <a:r>
              <a:rPr kumimoji="1" lang="en-US" altLang="ja-JP" dirty="0"/>
              <a:t>1</a:t>
            </a:r>
            <a:r>
              <a:rPr kumimoji="1" lang="ja-JP" altLang="en-US" dirty="0"/>
              <a:t>つ選んでワークシートに〇をつけてみましょう。</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まずは、周りの人とは相談せずに、「自分で１つ」選んでください。</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では、考えてみてください。</a:t>
            </a:r>
            <a:endParaRPr kumimoji="1" lang="en-US" altLang="ja-JP" dirty="0"/>
          </a:p>
        </p:txBody>
      </p:sp>
      <p:sp>
        <p:nvSpPr>
          <p:cNvPr id="4" name="スライド番号プレースホルダー 3"/>
          <p:cNvSpPr>
            <a:spLocks noGrp="1"/>
          </p:cNvSpPr>
          <p:nvPr>
            <p:ph type="sldNum" sz="quarter" idx="5"/>
          </p:nvPr>
        </p:nvSpPr>
        <p:spPr/>
        <p:txBody>
          <a:bodyPr/>
          <a:lstStyle/>
          <a:p>
            <a:pPr defTabSz="947776">
              <a:defRPr/>
            </a:pPr>
            <a:fld id="{3289A08C-BDF5-4218-9B23-D9D1591D4C10}" type="slidenum">
              <a:rPr lang="ja-JP" altLang="en-US">
                <a:solidFill>
                  <a:prstClr val="black"/>
                </a:solidFill>
                <a:latin typeface="Calibri" panose="020F0502020204030204"/>
                <a:ea typeface="ＭＳ Ｐゴシック" panose="020B0600070205080204" pitchFamily="50" charset="-128"/>
              </a:rPr>
              <a:pPr defTabSz="947776">
                <a:defRPr/>
              </a:pPr>
              <a:t>8</a:t>
            </a:fld>
            <a:endParaRPr lang="ja-JP" altLang="en-US">
              <a:solidFill>
                <a:prstClr val="black"/>
              </a:solidFill>
              <a:latin typeface="Calibri" panose="020F0502020204030204"/>
              <a:ea typeface="ＭＳ Ｐゴシック" panose="020B0600070205080204" pitchFamily="50" charset="-128"/>
            </a:endParaRPr>
          </a:p>
        </p:txBody>
      </p:sp>
    </p:spTree>
    <p:extLst>
      <p:ext uri="{BB962C8B-B14F-4D97-AF65-F5344CB8AC3E}">
        <p14:creationId xmlns:p14="http://schemas.microsoft.com/office/powerpoint/2010/main" val="199916664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87675" y="887413"/>
            <a:ext cx="4259263" cy="2397125"/>
          </a:xfrm>
        </p:spPr>
      </p:sp>
      <p:sp>
        <p:nvSpPr>
          <p:cNvPr id="3" name="ノート プレースホルダー 2"/>
          <p:cNvSpPr>
            <a:spLocks noGrp="1"/>
          </p:cNvSpPr>
          <p:nvPr>
            <p:ph type="body" idx="1"/>
          </p:nvPr>
        </p:nvSpPr>
        <p:spPr/>
        <p:txBody>
          <a:bodyPr/>
          <a:lstStyle/>
          <a:p>
            <a:pPr marL="0" marR="0" lvl="0" indent="0" algn="l" defTabSz="947776" rtl="0" eaLnBrk="0" fontAlgn="base" latinLnBrk="0" hangingPunct="0">
              <a:lnSpc>
                <a:spcPct val="100000"/>
              </a:lnSpc>
              <a:spcBef>
                <a:spcPct val="30000"/>
              </a:spcBef>
              <a:spcAft>
                <a:spcPct val="0"/>
              </a:spcAft>
              <a:buClrTx/>
              <a:buSzTx/>
              <a:buFontTx/>
              <a:buNone/>
              <a:tabLst/>
              <a:defRPr/>
            </a:pPr>
            <a:r>
              <a:rPr kumimoji="1" lang="ja-JP" altLang="en-US" dirty="0"/>
              <a:t>①友達と写った写真を送る</a:t>
            </a:r>
          </a:p>
          <a:p>
            <a:pPr defTabSz="947776" eaLnBrk="0" fontAlgn="base" hangingPunct="0">
              <a:spcBef>
                <a:spcPct val="30000"/>
              </a:spcBef>
              <a:spcAft>
                <a:spcPct val="0"/>
              </a:spcAft>
              <a:defRPr/>
            </a:pP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7ED5A09E-CD1A-4C6B-9FE4-B3A22E5E0ADF}" type="slidenum">
              <a:rPr lang="en-US" altLang="ja-JP" smtClean="0"/>
              <a:pPr>
                <a:defRPr/>
              </a:pPr>
              <a:t>80</a:t>
            </a:fld>
            <a:endParaRPr lang="en-US" altLang="ja-JP"/>
          </a:p>
        </p:txBody>
      </p:sp>
    </p:spTree>
    <p:extLst>
      <p:ext uri="{BB962C8B-B14F-4D97-AF65-F5344CB8AC3E}">
        <p14:creationId xmlns:p14="http://schemas.microsoft.com/office/powerpoint/2010/main" val="2769568152"/>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87675" y="887413"/>
            <a:ext cx="4259263" cy="2397125"/>
          </a:xfrm>
        </p:spPr>
      </p:sp>
      <p:sp>
        <p:nvSpPr>
          <p:cNvPr id="3" name="ノート プレースホルダー 2"/>
          <p:cNvSpPr>
            <a:spLocks noGrp="1"/>
          </p:cNvSpPr>
          <p:nvPr>
            <p:ph type="body" idx="1"/>
          </p:nvPr>
        </p:nvSpPr>
        <p:spPr/>
        <p:txBody>
          <a:bodyPr/>
          <a:lstStyle/>
          <a:p>
            <a:pPr marL="0" marR="0" lvl="0" indent="0" algn="l" defTabSz="947776" rtl="0" eaLnBrk="0" fontAlgn="base" latinLnBrk="0" hangingPunct="0">
              <a:lnSpc>
                <a:spcPct val="100000"/>
              </a:lnSpc>
              <a:spcBef>
                <a:spcPct val="30000"/>
              </a:spcBef>
              <a:spcAft>
                <a:spcPct val="0"/>
              </a:spcAft>
              <a:buClrTx/>
              <a:buSzTx/>
              <a:buFontTx/>
              <a:buNone/>
              <a:tabLst/>
              <a:defRPr/>
            </a:pPr>
            <a:r>
              <a:rPr kumimoji="1" lang="ja-JP" altLang="en-US" dirty="0"/>
              <a:t>②自分の一部を隠した写真を送る</a:t>
            </a:r>
          </a:p>
          <a:p>
            <a:pPr defTabSz="947776" eaLnBrk="0" fontAlgn="base" hangingPunct="0">
              <a:spcBef>
                <a:spcPct val="30000"/>
              </a:spcBef>
              <a:spcAft>
                <a:spcPct val="0"/>
              </a:spcAft>
              <a:defRPr/>
            </a:pP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7ED5A09E-CD1A-4C6B-9FE4-B3A22E5E0ADF}" type="slidenum">
              <a:rPr lang="en-US" altLang="ja-JP" smtClean="0"/>
              <a:pPr>
                <a:defRPr/>
              </a:pPr>
              <a:t>81</a:t>
            </a:fld>
            <a:endParaRPr lang="en-US" altLang="ja-JP"/>
          </a:p>
        </p:txBody>
      </p:sp>
    </p:spTree>
    <p:extLst>
      <p:ext uri="{BB962C8B-B14F-4D97-AF65-F5344CB8AC3E}">
        <p14:creationId xmlns:p14="http://schemas.microsoft.com/office/powerpoint/2010/main" val="24348459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87675" y="887413"/>
            <a:ext cx="4259263" cy="2397125"/>
          </a:xfrm>
        </p:spPr>
      </p:sp>
      <p:sp>
        <p:nvSpPr>
          <p:cNvPr id="3" name="ノート プレースホルダー 2"/>
          <p:cNvSpPr>
            <a:spLocks noGrp="1"/>
          </p:cNvSpPr>
          <p:nvPr>
            <p:ph type="body" idx="1"/>
          </p:nvPr>
        </p:nvSpPr>
        <p:spPr/>
        <p:txBody>
          <a:bodyPr/>
          <a:lstStyle/>
          <a:p>
            <a:pPr marL="0" marR="0" lvl="0" indent="0" algn="l" defTabSz="947776" rtl="0" eaLnBrk="0" fontAlgn="base" latinLnBrk="0" hangingPunct="0">
              <a:lnSpc>
                <a:spcPct val="100000"/>
              </a:lnSpc>
              <a:spcBef>
                <a:spcPct val="30000"/>
              </a:spcBef>
              <a:spcAft>
                <a:spcPct val="0"/>
              </a:spcAft>
              <a:buClrTx/>
              <a:buSzTx/>
              <a:buFontTx/>
              <a:buNone/>
              <a:tabLst/>
              <a:defRPr/>
            </a:pPr>
            <a:r>
              <a:rPr kumimoji="1" lang="ja-JP" altLang="en-US" dirty="0"/>
              <a:t>③芸能人やキャラクターなど自分以外の写真を送る</a:t>
            </a:r>
          </a:p>
          <a:p>
            <a:pPr defTabSz="947776" eaLnBrk="0" fontAlgn="base" hangingPunct="0">
              <a:spcBef>
                <a:spcPct val="30000"/>
              </a:spcBef>
              <a:spcAft>
                <a:spcPct val="0"/>
              </a:spcAft>
              <a:defRPr/>
            </a:pP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7ED5A09E-CD1A-4C6B-9FE4-B3A22E5E0ADF}" type="slidenum">
              <a:rPr lang="en-US" altLang="ja-JP" smtClean="0"/>
              <a:pPr>
                <a:defRPr/>
              </a:pPr>
              <a:t>82</a:t>
            </a:fld>
            <a:endParaRPr lang="en-US" altLang="ja-JP"/>
          </a:p>
        </p:txBody>
      </p:sp>
    </p:spTree>
    <p:extLst>
      <p:ext uri="{BB962C8B-B14F-4D97-AF65-F5344CB8AC3E}">
        <p14:creationId xmlns:p14="http://schemas.microsoft.com/office/powerpoint/2010/main" val="3155904443"/>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87675" y="887413"/>
            <a:ext cx="4259263" cy="2397125"/>
          </a:xfrm>
        </p:spPr>
      </p:sp>
      <p:sp>
        <p:nvSpPr>
          <p:cNvPr id="3" name="ノート プレースホルダー 2"/>
          <p:cNvSpPr>
            <a:spLocks noGrp="1"/>
          </p:cNvSpPr>
          <p:nvPr>
            <p:ph type="body" idx="1"/>
          </p:nvPr>
        </p:nvSpPr>
        <p:spPr/>
        <p:txBody>
          <a:bodyPr/>
          <a:lstStyle/>
          <a:p>
            <a:pPr defTabSz="947776" eaLnBrk="0" fontAlgn="base" hangingPunct="0">
              <a:spcBef>
                <a:spcPct val="30000"/>
              </a:spcBef>
              <a:spcAft>
                <a:spcPct val="0"/>
              </a:spcAft>
              <a:defRPr/>
            </a:pPr>
            <a:r>
              <a:rPr kumimoji="1" lang="ja-JP" altLang="en-US" dirty="0"/>
              <a:t>④そのほかの対応をする。</a:t>
            </a:r>
            <a:endParaRPr kumimoji="1" lang="en-US" altLang="ja-JP" dirty="0"/>
          </a:p>
          <a:p>
            <a:pPr defTabSz="947776" eaLnBrk="0" fontAlgn="base" hangingPunct="0">
              <a:spcBef>
                <a:spcPct val="30000"/>
              </a:spcBef>
              <a:spcAft>
                <a:spcPct val="0"/>
              </a:spcAft>
              <a:defRPr/>
            </a:pPr>
            <a:r>
              <a:rPr kumimoji="1" lang="ja-JP" altLang="en-US" dirty="0"/>
              <a:t>例えば、ほかの写真や、メッセージを送るなどです。</a:t>
            </a:r>
          </a:p>
          <a:p>
            <a:pPr defTabSz="947776" eaLnBrk="0" fontAlgn="base" hangingPunct="0">
              <a:spcBef>
                <a:spcPct val="30000"/>
              </a:spcBef>
              <a:spcAft>
                <a:spcPct val="0"/>
              </a:spcAft>
              <a:defRPr/>
            </a:pP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7ED5A09E-CD1A-4C6B-9FE4-B3A22E5E0ADF}" type="slidenum">
              <a:rPr lang="en-US" altLang="ja-JP" smtClean="0"/>
              <a:pPr>
                <a:defRPr/>
              </a:pPr>
              <a:t>83</a:t>
            </a:fld>
            <a:endParaRPr lang="en-US" altLang="ja-JP"/>
          </a:p>
        </p:txBody>
      </p:sp>
    </p:spTree>
    <p:extLst>
      <p:ext uri="{BB962C8B-B14F-4D97-AF65-F5344CB8AC3E}">
        <p14:creationId xmlns:p14="http://schemas.microsoft.com/office/powerpoint/2010/main" val="3791007477"/>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あなただったらどれにするか、まずはワークシートに〇をつけて、理由も考えてみてください。</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3289A08C-BDF5-4218-9B23-D9D1591D4C10}" type="slidenum">
              <a:rPr kumimoji="1" lang="ja-JP" altLang="en-US" smtClean="0"/>
              <a:t>84</a:t>
            </a:fld>
            <a:endParaRPr kumimoji="1" lang="ja-JP" altLang="en-US"/>
          </a:p>
        </p:txBody>
      </p:sp>
    </p:spTree>
    <p:extLst>
      <p:ext uri="{BB962C8B-B14F-4D97-AF65-F5344CB8AC3E}">
        <p14:creationId xmlns:p14="http://schemas.microsoft.com/office/powerpoint/2010/main" val="177582223"/>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87675" y="887413"/>
            <a:ext cx="4259263" cy="2397125"/>
          </a:xfrm>
        </p:spPr>
      </p:sp>
      <p:sp>
        <p:nvSpPr>
          <p:cNvPr id="3" name="ノート プレースホルダー 2"/>
          <p:cNvSpPr>
            <a:spLocks noGrp="1"/>
          </p:cNvSpPr>
          <p:nvPr>
            <p:ph type="body" idx="1"/>
          </p:nvPr>
        </p:nvSpPr>
        <p:spPr/>
        <p:txBody>
          <a:bodyPr/>
          <a:lstStyle/>
          <a:p>
            <a:r>
              <a:rPr lang="ja-JP" altLang="en-US" dirty="0"/>
              <a:t>グループでワークシートを交換して他の人の意見もみてみましょう。</a:t>
            </a:r>
            <a:endParaRPr lang="en-US" altLang="ja-JP" dirty="0"/>
          </a:p>
          <a:p>
            <a:endParaRPr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dirty="0"/>
              <a:t>※</a:t>
            </a:r>
            <a:r>
              <a:rPr lang="ja-JP" altLang="en-US" dirty="0"/>
              <a:t>時間があれば、全体で代表者数名に意見を発表させる。</a:t>
            </a:r>
          </a:p>
          <a:p>
            <a:endParaRPr lang="ja-JP" altLang="en-US" dirty="0"/>
          </a:p>
        </p:txBody>
      </p:sp>
      <p:sp>
        <p:nvSpPr>
          <p:cNvPr id="4" name="スライド番号プレースホルダー 3"/>
          <p:cNvSpPr>
            <a:spLocks noGrp="1"/>
          </p:cNvSpPr>
          <p:nvPr>
            <p:ph type="sldNum" sz="quarter" idx="5"/>
          </p:nvPr>
        </p:nvSpPr>
        <p:spPr/>
        <p:txBody>
          <a:bodyPr/>
          <a:lstStyle/>
          <a:p>
            <a:fld id="{3289A08C-BDF5-4218-9B23-D9D1591D4C10}" type="slidenum">
              <a:rPr kumimoji="1" lang="ja-JP" altLang="en-US" smtClean="0"/>
              <a:t>85</a:t>
            </a:fld>
            <a:endParaRPr kumimoji="1" lang="ja-JP" altLang="en-US"/>
          </a:p>
        </p:txBody>
      </p:sp>
    </p:spTree>
    <p:extLst>
      <p:ext uri="{BB962C8B-B14F-4D97-AF65-F5344CB8AC3E}">
        <p14:creationId xmlns:p14="http://schemas.microsoft.com/office/powerpoint/2010/main" val="3966947756"/>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みなさん、どうでしたか。</a:t>
            </a:r>
            <a:endParaRPr kumimoji="1" lang="en-US" altLang="ja-JP" dirty="0"/>
          </a:p>
          <a:p>
            <a:r>
              <a:rPr kumimoji="1" lang="ja-JP" altLang="en-US" dirty="0"/>
              <a:t>相手が「友だち」なら、どんな写真を送っても大丈夫でしょうか。</a:t>
            </a:r>
          </a:p>
        </p:txBody>
      </p:sp>
      <p:sp>
        <p:nvSpPr>
          <p:cNvPr id="4" name="スライド番号プレースホルダー 3"/>
          <p:cNvSpPr>
            <a:spLocks noGrp="1"/>
          </p:cNvSpPr>
          <p:nvPr>
            <p:ph type="sldNum" sz="quarter" idx="5"/>
          </p:nvPr>
        </p:nvSpPr>
        <p:spPr/>
        <p:txBody>
          <a:bodyPr/>
          <a:lstStyle/>
          <a:p>
            <a:fld id="{3289A08C-BDF5-4218-9B23-D9D1591D4C10}" type="slidenum">
              <a:rPr kumimoji="1" lang="ja-JP" altLang="en-US" smtClean="0"/>
              <a:t>86</a:t>
            </a:fld>
            <a:endParaRPr kumimoji="1" lang="ja-JP" altLang="en-US"/>
          </a:p>
        </p:txBody>
      </p:sp>
    </p:spTree>
    <p:extLst>
      <p:ext uri="{BB962C8B-B14F-4D97-AF65-F5344CB8AC3E}">
        <p14:creationId xmlns:p14="http://schemas.microsoft.com/office/powerpoint/2010/main" val="2744070436"/>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ネットに送った写真がどうなる可能性があるかを考えてみましょう。</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もしあなたが、「顔写真なら大丈夫」と送ったとします。</a:t>
            </a:r>
          </a:p>
          <a:p>
            <a:endParaRPr kumimoji="1" lang="ja-JP" altLang="en-US" dirty="0"/>
          </a:p>
        </p:txBody>
      </p:sp>
      <p:sp>
        <p:nvSpPr>
          <p:cNvPr id="4" name="スライド番号プレースホルダー 3"/>
          <p:cNvSpPr>
            <a:spLocks noGrp="1"/>
          </p:cNvSpPr>
          <p:nvPr>
            <p:ph type="sldNum" sz="quarter" idx="5"/>
          </p:nvPr>
        </p:nvSpPr>
        <p:spPr/>
        <p:txBody>
          <a:bodyPr/>
          <a:lstStyle/>
          <a:p>
            <a:fld id="{3289A08C-BDF5-4218-9B23-D9D1591D4C10}" type="slidenum">
              <a:rPr kumimoji="1" lang="ja-JP" altLang="en-US" smtClean="0"/>
              <a:t>87</a:t>
            </a:fld>
            <a:endParaRPr kumimoji="1" lang="ja-JP" altLang="en-US"/>
          </a:p>
        </p:txBody>
      </p:sp>
    </p:spTree>
    <p:extLst>
      <p:ext uri="{BB962C8B-B14F-4D97-AF65-F5344CB8AC3E}">
        <p14:creationId xmlns:p14="http://schemas.microsoft.com/office/powerpoint/2010/main" val="1877398870"/>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先ほどやり取りをしたしおりさんはどうするでしょうか。</a:t>
            </a:r>
            <a:endParaRPr kumimoji="1" lang="en-US" altLang="ja-JP" dirty="0"/>
          </a:p>
          <a:p>
            <a:r>
              <a:rPr kumimoji="1" lang="ja-JP" altLang="en-US" dirty="0"/>
              <a:t>とても喜んでくれて、友だちに報告するかもしれません。</a:t>
            </a:r>
          </a:p>
          <a:p>
            <a:endParaRPr kumimoji="1" lang="ja-JP" altLang="en-US" dirty="0"/>
          </a:p>
        </p:txBody>
      </p:sp>
      <p:sp>
        <p:nvSpPr>
          <p:cNvPr id="4" name="スライド番号プレースホルダー 3"/>
          <p:cNvSpPr>
            <a:spLocks noGrp="1"/>
          </p:cNvSpPr>
          <p:nvPr>
            <p:ph type="sldNum" sz="quarter" idx="5"/>
          </p:nvPr>
        </p:nvSpPr>
        <p:spPr/>
        <p:txBody>
          <a:bodyPr/>
          <a:lstStyle/>
          <a:p>
            <a:fld id="{3289A08C-BDF5-4218-9B23-D9D1591D4C10}" type="slidenum">
              <a:rPr kumimoji="1" lang="ja-JP" altLang="en-US" smtClean="0"/>
              <a:t>88</a:t>
            </a:fld>
            <a:endParaRPr kumimoji="1" lang="ja-JP" altLang="en-US"/>
          </a:p>
        </p:txBody>
      </p:sp>
    </p:spTree>
    <p:extLst>
      <p:ext uri="{BB962C8B-B14F-4D97-AF65-F5344CB8AC3E}">
        <p14:creationId xmlns:p14="http://schemas.microsoft.com/office/powerpoint/2010/main" val="3005293843"/>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そうすると、しおりさんの友だちが、</a:t>
            </a:r>
            <a:endParaRPr kumimoji="1" lang="en-US" altLang="ja-JP" dirty="0"/>
          </a:p>
          <a:p>
            <a:r>
              <a:rPr kumimoji="1" lang="ja-JP" altLang="en-US" dirty="0"/>
              <a:t>ほかの人に広めたり、画像を保存するかもしれませんね。</a:t>
            </a:r>
          </a:p>
          <a:p>
            <a:endParaRPr kumimoji="1" lang="ja-JP" altLang="en-US" dirty="0"/>
          </a:p>
        </p:txBody>
      </p:sp>
      <p:sp>
        <p:nvSpPr>
          <p:cNvPr id="4" name="スライド番号プレースホルダー 3"/>
          <p:cNvSpPr>
            <a:spLocks noGrp="1"/>
          </p:cNvSpPr>
          <p:nvPr>
            <p:ph type="sldNum" sz="quarter" idx="5"/>
          </p:nvPr>
        </p:nvSpPr>
        <p:spPr/>
        <p:txBody>
          <a:bodyPr/>
          <a:lstStyle/>
          <a:p>
            <a:fld id="{3289A08C-BDF5-4218-9B23-D9D1591D4C10}" type="slidenum">
              <a:rPr kumimoji="1" lang="ja-JP" altLang="en-US" smtClean="0"/>
              <a:t>89</a:t>
            </a:fld>
            <a:endParaRPr kumimoji="1" lang="ja-JP" altLang="en-US"/>
          </a:p>
        </p:txBody>
      </p:sp>
    </p:spTree>
    <p:extLst>
      <p:ext uri="{BB962C8B-B14F-4D97-AF65-F5344CB8AC3E}">
        <p14:creationId xmlns:p14="http://schemas.microsoft.com/office/powerpoint/2010/main" val="10791954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87675" y="887413"/>
            <a:ext cx="4259263" cy="2397125"/>
          </a:xfrm>
        </p:spPr>
      </p:sp>
      <p:sp>
        <p:nvSpPr>
          <p:cNvPr id="3" name="ノート プレースホルダー 2"/>
          <p:cNvSpPr>
            <a:spLocks noGrp="1"/>
          </p:cNvSpPr>
          <p:nvPr>
            <p:ph type="body" idx="1"/>
          </p:nvPr>
        </p:nvSpPr>
        <p:spPr/>
        <p:txBody>
          <a:bodyPr/>
          <a:lstStyle/>
          <a:p>
            <a:r>
              <a:rPr kumimoji="1" lang="ja-JP" altLang="en-US" dirty="0"/>
              <a:t>まず、</a:t>
            </a:r>
            <a:r>
              <a:rPr kumimoji="1" lang="en-US" altLang="ja-JP" dirty="0"/>
              <a:t>1</a:t>
            </a:r>
            <a:r>
              <a:rPr kumimoji="1" lang="ja-JP" altLang="en-US" dirty="0"/>
              <a:t>つ目は「自分の寝顔」です。</a:t>
            </a:r>
          </a:p>
        </p:txBody>
      </p:sp>
      <p:sp>
        <p:nvSpPr>
          <p:cNvPr id="4" name="スライド番号プレースホルダー 3"/>
          <p:cNvSpPr>
            <a:spLocks noGrp="1"/>
          </p:cNvSpPr>
          <p:nvPr>
            <p:ph type="sldNum" sz="quarter" idx="5"/>
          </p:nvPr>
        </p:nvSpPr>
        <p:spPr/>
        <p:txBody>
          <a:bodyPr/>
          <a:lstStyle/>
          <a:p>
            <a:pPr defTabSz="947776">
              <a:defRPr/>
            </a:pPr>
            <a:fld id="{3289A08C-BDF5-4218-9B23-D9D1591D4C10}" type="slidenum">
              <a:rPr lang="ja-JP" altLang="en-US">
                <a:solidFill>
                  <a:prstClr val="black"/>
                </a:solidFill>
                <a:latin typeface="Calibri" panose="020F0502020204030204"/>
                <a:ea typeface="ＭＳ Ｐゴシック" panose="020B0600070205080204" pitchFamily="50" charset="-128"/>
              </a:rPr>
              <a:pPr defTabSz="947776">
                <a:defRPr/>
              </a:pPr>
              <a:t>9</a:t>
            </a:fld>
            <a:endParaRPr lang="ja-JP" altLang="en-US">
              <a:solidFill>
                <a:prstClr val="black"/>
              </a:solidFill>
              <a:latin typeface="Calibri" panose="020F0502020204030204"/>
              <a:ea typeface="ＭＳ Ｐゴシック" panose="020B0600070205080204" pitchFamily="50" charset="-128"/>
            </a:endParaRPr>
          </a:p>
        </p:txBody>
      </p:sp>
    </p:spTree>
    <p:extLst>
      <p:ext uri="{BB962C8B-B14F-4D97-AF65-F5344CB8AC3E}">
        <p14:creationId xmlns:p14="http://schemas.microsoft.com/office/powerpoint/2010/main" val="3748158449"/>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ほかの人に広められた写真が、</a:t>
            </a:r>
            <a:r>
              <a:rPr kumimoji="1" lang="en-US" altLang="ja-JP" dirty="0"/>
              <a:t>SNS</a:t>
            </a:r>
            <a:r>
              <a:rPr kumimoji="1" lang="ja-JP" altLang="en-US" dirty="0"/>
              <a:t>で偽のアカウントを作られてなりすましの被害にあうかもしれません。</a:t>
            </a:r>
          </a:p>
          <a:p>
            <a:endParaRPr kumimoji="1" lang="ja-JP" altLang="en-US" dirty="0"/>
          </a:p>
        </p:txBody>
      </p:sp>
      <p:sp>
        <p:nvSpPr>
          <p:cNvPr id="4" name="スライド番号プレースホルダー 3"/>
          <p:cNvSpPr>
            <a:spLocks noGrp="1"/>
          </p:cNvSpPr>
          <p:nvPr>
            <p:ph type="sldNum" sz="quarter" idx="5"/>
          </p:nvPr>
        </p:nvSpPr>
        <p:spPr/>
        <p:txBody>
          <a:bodyPr/>
          <a:lstStyle/>
          <a:p>
            <a:fld id="{3289A08C-BDF5-4218-9B23-D9D1591D4C10}" type="slidenum">
              <a:rPr kumimoji="1" lang="ja-JP" altLang="en-US" smtClean="0"/>
              <a:t>90</a:t>
            </a:fld>
            <a:endParaRPr kumimoji="1" lang="ja-JP" altLang="en-US"/>
          </a:p>
        </p:txBody>
      </p:sp>
    </p:spTree>
    <p:extLst>
      <p:ext uri="{BB962C8B-B14F-4D97-AF65-F5344CB8AC3E}">
        <p14:creationId xmlns:p14="http://schemas.microsoft.com/office/powerpoint/2010/main" val="2130767803"/>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あかねさんの友だちになったしおりさんの友だちは、あかねさんの友だちですか？</a:t>
            </a:r>
            <a:endParaRPr kumimoji="1" lang="en-US" altLang="ja-JP" dirty="0"/>
          </a:p>
          <a:p>
            <a:r>
              <a:rPr kumimoji="1" lang="ja-JP" altLang="en-US" dirty="0"/>
              <a:t>・・・知らない人ですよね。</a:t>
            </a:r>
            <a:endParaRPr kumimoji="1" lang="en-US" altLang="ja-JP" dirty="0"/>
          </a:p>
          <a:p>
            <a:r>
              <a:rPr kumimoji="1" lang="ja-JP" altLang="en-US" dirty="0"/>
              <a:t>このように、相手に送った写真は、知らない人まで広がる可能性があります。</a:t>
            </a:r>
          </a:p>
          <a:p>
            <a:endParaRPr kumimoji="1" lang="ja-JP" altLang="en-US" dirty="0"/>
          </a:p>
        </p:txBody>
      </p:sp>
      <p:sp>
        <p:nvSpPr>
          <p:cNvPr id="4" name="スライド番号プレースホルダー 3"/>
          <p:cNvSpPr>
            <a:spLocks noGrp="1"/>
          </p:cNvSpPr>
          <p:nvPr>
            <p:ph type="sldNum" sz="quarter" idx="5"/>
          </p:nvPr>
        </p:nvSpPr>
        <p:spPr/>
        <p:txBody>
          <a:bodyPr/>
          <a:lstStyle/>
          <a:p>
            <a:fld id="{3289A08C-BDF5-4218-9B23-D9D1591D4C10}" type="slidenum">
              <a:rPr kumimoji="1" lang="ja-JP" altLang="en-US" smtClean="0"/>
              <a:t>91</a:t>
            </a:fld>
            <a:endParaRPr kumimoji="1" lang="ja-JP" altLang="en-US"/>
          </a:p>
        </p:txBody>
      </p:sp>
    </p:spTree>
    <p:extLst>
      <p:ext uri="{BB962C8B-B14F-4D97-AF65-F5344CB8AC3E}">
        <p14:creationId xmlns:p14="http://schemas.microsoft.com/office/powerpoint/2010/main" val="3904717041"/>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あかねさんが気づいて、写真を消したらどうでしょうか。</a:t>
            </a:r>
          </a:p>
          <a:p>
            <a:endParaRPr kumimoji="1" lang="ja-JP" altLang="en-US" dirty="0"/>
          </a:p>
        </p:txBody>
      </p:sp>
      <p:sp>
        <p:nvSpPr>
          <p:cNvPr id="4" name="スライド番号プレースホルダー 3"/>
          <p:cNvSpPr>
            <a:spLocks noGrp="1"/>
          </p:cNvSpPr>
          <p:nvPr>
            <p:ph type="sldNum" sz="quarter" idx="5"/>
          </p:nvPr>
        </p:nvSpPr>
        <p:spPr/>
        <p:txBody>
          <a:bodyPr/>
          <a:lstStyle/>
          <a:p>
            <a:fld id="{3289A08C-BDF5-4218-9B23-D9D1591D4C10}" type="slidenum">
              <a:rPr kumimoji="1" lang="ja-JP" altLang="en-US" smtClean="0"/>
              <a:t>92</a:t>
            </a:fld>
            <a:endParaRPr kumimoji="1" lang="ja-JP" altLang="en-US"/>
          </a:p>
        </p:txBody>
      </p:sp>
    </p:spTree>
    <p:extLst>
      <p:ext uri="{BB962C8B-B14F-4D97-AF65-F5344CB8AC3E}">
        <p14:creationId xmlns:p14="http://schemas.microsoft.com/office/powerpoint/2010/main" val="800315499"/>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もし消せたとしても、しおりさんに送った写真だけです。</a:t>
            </a:r>
            <a:endParaRPr kumimoji="1" lang="en-US" altLang="ja-JP" dirty="0"/>
          </a:p>
          <a:p>
            <a:r>
              <a:rPr kumimoji="1" lang="ja-JP" altLang="en-US" dirty="0"/>
              <a:t>しおりさんが既に写真を保存していたら、その写真も消すことはできません。</a:t>
            </a:r>
          </a:p>
          <a:p>
            <a:endParaRPr kumimoji="1" lang="ja-JP" altLang="en-US" dirty="0"/>
          </a:p>
        </p:txBody>
      </p:sp>
      <p:sp>
        <p:nvSpPr>
          <p:cNvPr id="4" name="スライド番号プレースホルダー 3"/>
          <p:cNvSpPr>
            <a:spLocks noGrp="1"/>
          </p:cNvSpPr>
          <p:nvPr>
            <p:ph type="sldNum" sz="quarter" idx="5"/>
          </p:nvPr>
        </p:nvSpPr>
        <p:spPr/>
        <p:txBody>
          <a:bodyPr/>
          <a:lstStyle/>
          <a:p>
            <a:fld id="{3289A08C-BDF5-4218-9B23-D9D1591D4C10}" type="slidenum">
              <a:rPr kumimoji="1" lang="ja-JP" altLang="en-US" smtClean="0"/>
              <a:t>93</a:t>
            </a:fld>
            <a:endParaRPr kumimoji="1" lang="ja-JP" altLang="en-US"/>
          </a:p>
        </p:txBody>
      </p:sp>
    </p:spTree>
    <p:extLst>
      <p:ext uri="{BB962C8B-B14F-4D97-AF65-F5344CB8AC3E}">
        <p14:creationId xmlns:p14="http://schemas.microsoft.com/office/powerpoint/2010/main" val="1064793933"/>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つまり、相手に送った写真は、記録されます。</a:t>
            </a:r>
          </a:p>
          <a:p>
            <a:endParaRPr kumimoji="1" lang="ja-JP" altLang="en-US" dirty="0"/>
          </a:p>
        </p:txBody>
      </p:sp>
      <p:sp>
        <p:nvSpPr>
          <p:cNvPr id="4" name="スライド番号プレースホルダー 3"/>
          <p:cNvSpPr>
            <a:spLocks noGrp="1"/>
          </p:cNvSpPr>
          <p:nvPr>
            <p:ph type="sldNum" sz="quarter" idx="5"/>
          </p:nvPr>
        </p:nvSpPr>
        <p:spPr/>
        <p:txBody>
          <a:bodyPr/>
          <a:lstStyle/>
          <a:p>
            <a:fld id="{3289A08C-BDF5-4218-9B23-D9D1591D4C10}" type="slidenum">
              <a:rPr kumimoji="1" lang="ja-JP" altLang="en-US" smtClean="0"/>
              <a:t>94</a:t>
            </a:fld>
            <a:endParaRPr kumimoji="1" lang="ja-JP" altLang="en-US"/>
          </a:p>
        </p:txBody>
      </p:sp>
    </p:spTree>
    <p:extLst>
      <p:ext uri="{BB962C8B-B14F-4D97-AF65-F5344CB8AC3E}">
        <p14:creationId xmlns:p14="http://schemas.microsoft.com/office/powerpoint/2010/main" val="4002446932"/>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87675" y="887413"/>
            <a:ext cx="4259263" cy="2397125"/>
          </a:xfrm>
        </p:spPr>
      </p:sp>
      <p:sp>
        <p:nvSpPr>
          <p:cNvPr id="3" name="ノート プレースホルダー 2"/>
          <p:cNvSpPr>
            <a:spLocks noGrp="1"/>
          </p:cNvSpPr>
          <p:nvPr>
            <p:ph type="body" idx="1"/>
          </p:nvPr>
        </p:nvSpPr>
        <p:spPr/>
        <p:txBody>
          <a:bodyPr/>
          <a:lstStyle/>
          <a:p>
            <a:r>
              <a:rPr lang="ja-JP" altLang="en-US" dirty="0"/>
              <a:t>ネット上に公開した写真は、もしかすると拡散されたり、勝手に使われることがあるかもしれません。</a:t>
            </a:r>
            <a:endParaRPr lang="en-US" altLang="ja-JP" dirty="0"/>
          </a:p>
          <a:p>
            <a:endParaRPr lang="en-US" altLang="ja-JP" dirty="0"/>
          </a:p>
          <a:p>
            <a:r>
              <a:rPr lang="ja-JP" altLang="en-US" dirty="0"/>
              <a:t>一度送った写真は消すことができないことを意識しながら、</a:t>
            </a:r>
            <a:endParaRPr lang="en-US" altLang="ja-JP" dirty="0"/>
          </a:p>
          <a:p>
            <a:r>
              <a:rPr lang="ja-JP" altLang="en-US" dirty="0"/>
              <a:t>本当に送って大丈夫かどうかを慎重に判断しましょう。</a:t>
            </a:r>
            <a:endParaRPr lang="en-US" altLang="ja-JP" dirty="0"/>
          </a:p>
          <a:p>
            <a:endParaRPr lang="ja-JP" altLang="en-US" dirty="0"/>
          </a:p>
        </p:txBody>
      </p:sp>
      <p:sp>
        <p:nvSpPr>
          <p:cNvPr id="4" name="スライド番号プレースホルダー 3"/>
          <p:cNvSpPr>
            <a:spLocks noGrp="1"/>
          </p:cNvSpPr>
          <p:nvPr>
            <p:ph type="sldNum" sz="quarter" idx="5"/>
          </p:nvPr>
        </p:nvSpPr>
        <p:spPr/>
        <p:txBody>
          <a:bodyPr/>
          <a:lstStyle/>
          <a:p>
            <a:fld id="{3289A08C-BDF5-4218-9B23-D9D1591D4C10}" type="slidenum">
              <a:rPr kumimoji="1" lang="ja-JP" altLang="en-US" smtClean="0"/>
              <a:t>95</a:t>
            </a:fld>
            <a:endParaRPr kumimoji="1" lang="ja-JP" altLang="en-US"/>
          </a:p>
        </p:txBody>
      </p:sp>
    </p:spTree>
    <p:extLst>
      <p:ext uri="{BB962C8B-B14F-4D97-AF65-F5344CB8AC3E}">
        <p14:creationId xmlns:p14="http://schemas.microsoft.com/office/powerpoint/2010/main" val="3971135915"/>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87675" y="887413"/>
            <a:ext cx="4259263" cy="2397125"/>
          </a:xfrm>
        </p:spPr>
      </p:sp>
      <p:sp>
        <p:nvSpPr>
          <p:cNvPr id="3" name="ノート プレースホルダー 2"/>
          <p:cNvSpPr>
            <a:spLocks noGrp="1"/>
          </p:cNvSpPr>
          <p:nvPr>
            <p:ph type="body" idx="1"/>
          </p:nvPr>
        </p:nvSpPr>
        <p:spPr/>
        <p:txBody>
          <a:bodyPr/>
          <a:lstStyle/>
          <a:p>
            <a:r>
              <a:rPr kumimoji="1" lang="ja-JP" altLang="en-US" dirty="0"/>
              <a:t>皆さんの中には、顔を隠していれば大丈夫と思うこともあるかもしれません。</a:t>
            </a:r>
            <a:endParaRPr kumimoji="1" lang="en-US" altLang="ja-JP" dirty="0"/>
          </a:p>
          <a:p>
            <a:r>
              <a:rPr kumimoji="1" lang="ja-JP" altLang="en-US" dirty="0"/>
              <a:t>また、アカウントを複数持って、使い分けることもあるかもしれません。</a:t>
            </a:r>
            <a:endParaRPr kumimoji="1" lang="en-US" altLang="ja-JP" dirty="0"/>
          </a:p>
          <a:p>
            <a:endParaRPr kumimoji="1" lang="en-US" altLang="ja-JP" dirty="0"/>
          </a:p>
          <a:p>
            <a:r>
              <a:rPr kumimoji="1" lang="ja-JP" altLang="en-US" dirty="0"/>
              <a:t>しかし、このように情報を照らし合わせたら、発信したのが誰なのか特定される可能性もあります。</a:t>
            </a:r>
            <a:endParaRPr kumimoji="1" lang="en-US" altLang="ja-JP" dirty="0"/>
          </a:p>
          <a:p>
            <a:endParaRPr kumimoji="1" lang="en-US" altLang="ja-JP" dirty="0"/>
          </a:p>
          <a:p>
            <a:r>
              <a:rPr kumimoji="1" lang="ja-JP" altLang="en-US" dirty="0"/>
              <a:t>ネット上や</a:t>
            </a:r>
            <a:r>
              <a:rPr kumimoji="1" lang="en-US" altLang="ja-JP" dirty="0"/>
              <a:t>SNS</a:t>
            </a:r>
            <a:r>
              <a:rPr kumimoji="1" lang="ja-JP" altLang="en-US" dirty="0"/>
              <a:t>に写真を公開する場合には、こうした点を十分に意識するようにしましょう。</a:t>
            </a:r>
          </a:p>
          <a:p>
            <a:endParaRPr kumimoji="1" lang="ja-JP" altLang="en-US" dirty="0"/>
          </a:p>
        </p:txBody>
      </p:sp>
      <p:sp>
        <p:nvSpPr>
          <p:cNvPr id="4" name="スライド番号プレースホルダー 3"/>
          <p:cNvSpPr>
            <a:spLocks noGrp="1"/>
          </p:cNvSpPr>
          <p:nvPr>
            <p:ph type="sldNum" sz="quarter" idx="5"/>
          </p:nvPr>
        </p:nvSpPr>
        <p:spPr/>
        <p:txBody>
          <a:bodyPr/>
          <a:lstStyle/>
          <a:p>
            <a:pPr defTabSz="947776">
              <a:defRPr/>
            </a:pPr>
            <a:fld id="{3289A08C-BDF5-4218-9B23-D9D1591D4C10}" type="slidenum">
              <a:rPr lang="ja-JP" altLang="en-US">
                <a:solidFill>
                  <a:prstClr val="black"/>
                </a:solidFill>
                <a:latin typeface="Calibri" panose="020F0502020204030204"/>
                <a:ea typeface="ＭＳ Ｐゴシック" panose="020B0600070205080204" pitchFamily="50" charset="-128"/>
              </a:rPr>
              <a:pPr defTabSz="947776">
                <a:defRPr/>
              </a:pPr>
              <a:t>96</a:t>
            </a:fld>
            <a:endParaRPr lang="ja-JP" altLang="en-US">
              <a:solidFill>
                <a:prstClr val="black"/>
              </a:solidFill>
              <a:latin typeface="Calibri" panose="020F0502020204030204"/>
              <a:ea typeface="ＭＳ Ｐゴシック" panose="020B0600070205080204" pitchFamily="50" charset="-128"/>
            </a:endParaRPr>
          </a:p>
        </p:txBody>
      </p:sp>
    </p:spTree>
    <p:extLst>
      <p:ext uri="{BB962C8B-B14F-4D97-AF65-F5344CB8AC3E}">
        <p14:creationId xmlns:p14="http://schemas.microsoft.com/office/powerpoint/2010/main" val="3180177461"/>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トラブルの大きさによる対応方法について考えてみましょう。</a:t>
            </a:r>
          </a:p>
          <a:p>
            <a:endParaRPr kumimoji="1" lang="ja-JP" altLang="en-US" dirty="0"/>
          </a:p>
        </p:txBody>
      </p:sp>
      <p:sp>
        <p:nvSpPr>
          <p:cNvPr id="4" name="スライド番号プレースホルダー 3"/>
          <p:cNvSpPr>
            <a:spLocks noGrp="1"/>
          </p:cNvSpPr>
          <p:nvPr>
            <p:ph type="sldNum" sz="quarter" idx="5"/>
          </p:nvPr>
        </p:nvSpPr>
        <p:spPr/>
        <p:txBody>
          <a:bodyPr/>
          <a:lstStyle/>
          <a:p>
            <a:fld id="{3289A08C-BDF5-4218-9B23-D9D1591D4C10}" type="slidenum">
              <a:rPr kumimoji="1" lang="ja-JP" altLang="en-US" smtClean="0"/>
              <a:t>97</a:t>
            </a:fld>
            <a:endParaRPr kumimoji="1" lang="ja-JP" altLang="en-US"/>
          </a:p>
        </p:txBody>
      </p:sp>
    </p:spTree>
    <p:extLst>
      <p:ext uri="{BB962C8B-B14F-4D97-AF65-F5344CB8AC3E}">
        <p14:creationId xmlns:p14="http://schemas.microsoft.com/office/powerpoint/2010/main" val="2763083201"/>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87675" y="887413"/>
            <a:ext cx="4259263" cy="2397125"/>
          </a:xfrm>
        </p:spPr>
      </p:sp>
      <p:sp>
        <p:nvSpPr>
          <p:cNvPr id="3" name="ノート プレースホルダー 2"/>
          <p:cNvSpPr>
            <a:spLocks noGrp="1"/>
          </p:cNvSpPr>
          <p:nvPr>
            <p:ph type="body" idx="1"/>
          </p:nvPr>
        </p:nvSpPr>
        <p:spPr/>
        <p:txBody>
          <a:bodyPr/>
          <a:lstStyle/>
          <a:p>
            <a:r>
              <a:rPr lang="ja-JP" altLang="en-US" dirty="0"/>
              <a:t>ネットでは、自分が気を付けていても他の人からトラブルに巻き込まれる可能性があります。</a:t>
            </a:r>
            <a:endParaRPr lang="en-US" altLang="ja-JP" dirty="0"/>
          </a:p>
          <a:p>
            <a:r>
              <a:rPr lang="ja-JP" altLang="en-US" dirty="0"/>
              <a:t>このとき、自分で対応できるトラブルとできないトラブルを判断することが重要です。</a:t>
            </a:r>
            <a:endParaRPr lang="en-US" altLang="ja-JP" dirty="0"/>
          </a:p>
          <a:p>
            <a:endParaRPr lang="en-US" altLang="ja-JP" dirty="0"/>
          </a:p>
          <a:p>
            <a:r>
              <a:rPr lang="ja-JP" altLang="en-US" dirty="0"/>
              <a:t>事例を見ながら自分で対応できるトラブルかどうかを考えてみましょう。</a:t>
            </a:r>
          </a:p>
          <a:p>
            <a:endParaRPr lang="en-US" altLang="ja-JP" dirty="0"/>
          </a:p>
        </p:txBody>
      </p:sp>
      <p:sp>
        <p:nvSpPr>
          <p:cNvPr id="4" name="スライド番号プレースホルダー 3"/>
          <p:cNvSpPr>
            <a:spLocks noGrp="1"/>
          </p:cNvSpPr>
          <p:nvPr>
            <p:ph type="sldNum" sz="quarter" idx="5"/>
          </p:nvPr>
        </p:nvSpPr>
        <p:spPr/>
        <p:txBody>
          <a:bodyPr/>
          <a:lstStyle/>
          <a:p>
            <a:fld id="{3289A08C-BDF5-4218-9B23-D9D1591D4C10}" type="slidenum">
              <a:rPr kumimoji="1" lang="ja-JP" altLang="en-US" smtClean="0"/>
              <a:t>98</a:t>
            </a:fld>
            <a:endParaRPr kumimoji="1" lang="ja-JP" altLang="en-US"/>
          </a:p>
        </p:txBody>
      </p:sp>
    </p:spTree>
    <p:extLst>
      <p:ext uri="{BB962C8B-B14F-4D97-AF65-F5344CB8AC3E}">
        <p14:creationId xmlns:p14="http://schemas.microsoft.com/office/powerpoint/2010/main" val="3206541122"/>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87675" y="887413"/>
            <a:ext cx="4259263" cy="2397125"/>
          </a:xfrm>
        </p:spPr>
      </p:sp>
      <p:sp>
        <p:nvSpPr>
          <p:cNvPr id="3" name="ノート プレースホルダー 2"/>
          <p:cNvSpPr>
            <a:spLocks noGrp="1"/>
          </p:cNvSpPr>
          <p:nvPr>
            <p:ph type="body" idx="1"/>
          </p:nvPr>
        </p:nvSpPr>
        <p:spPr/>
        <p:txBody>
          <a:bodyPr/>
          <a:lstStyle/>
          <a:p>
            <a:r>
              <a:rPr lang="ja-JP" altLang="en-US" dirty="0"/>
              <a:t>この表を使って考えてみましょう。</a:t>
            </a:r>
            <a:endParaRPr lang="en-US" altLang="ja-JP" dirty="0"/>
          </a:p>
        </p:txBody>
      </p:sp>
      <p:sp>
        <p:nvSpPr>
          <p:cNvPr id="4" name="スライド番号プレースホルダー 3"/>
          <p:cNvSpPr>
            <a:spLocks noGrp="1"/>
          </p:cNvSpPr>
          <p:nvPr>
            <p:ph type="sldNum" sz="quarter" idx="5"/>
          </p:nvPr>
        </p:nvSpPr>
        <p:spPr/>
        <p:txBody>
          <a:bodyPr/>
          <a:lstStyle/>
          <a:p>
            <a:fld id="{3289A08C-BDF5-4218-9B23-D9D1591D4C10}" type="slidenum">
              <a:rPr kumimoji="1" lang="ja-JP" altLang="en-US" smtClean="0"/>
              <a:t>99</a:t>
            </a:fld>
            <a:endParaRPr kumimoji="1" lang="ja-JP" altLang="en-US"/>
          </a:p>
        </p:txBody>
      </p:sp>
    </p:spTree>
    <p:extLst>
      <p:ext uri="{BB962C8B-B14F-4D97-AF65-F5344CB8AC3E}">
        <p14:creationId xmlns:p14="http://schemas.microsoft.com/office/powerpoint/2010/main" val="38350724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D9CC510D-85A9-4ECF-A789-569BF4601B25}" type="datetimeFigureOut">
              <a:rPr kumimoji="1" lang="ja-JP" altLang="en-US" smtClean="0"/>
              <a:t>2021/6/18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5E35635-6D3B-4179-88DF-AF34811C336E}" type="slidenum">
              <a:rPr kumimoji="1" lang="ja-JP" altLang="en-US" smtClean="0"/>
              <a:t>‹#›</a:t>
            </a:fld>
            <a:endParaRPr kumimoji="1" lang="ja-JP" altLang="en-US"/>
          </a:p>
        </p:txBody>
      </p:sp>
    </p:spTree>
    <p:extLst>
      <p:ext uri="{BB962C8B-B14F-4D97-AF65-F5344CB8AC3E}">
        <p14:creationId xmlns:p14="http://schemas.microsoft.com/office/powerpoint/2010/main" val="38804242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9CC510D-85A9-4ECF-A789-569BF4601B25}" type="datetimeFigureOut">
              <a:rPr kumimoji="1" lang="ja-JP" altLang="en-US" smtClean="0"/>
              <a:t>2021/6/18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5E35635-6D3B-4179-88DF-AF34811C336E}" type="slidenum">
              <a:rPr kumimoji="1" lang="ja-JP" altLang="en-US" smtClean="0"/>
              <a:t>‹#›</a:t>
            </a:fld>
            <a:endParaRPr kumimoji="1" lang="ja-JP" altLang="en-US"/>
          </a:p>
        </p:txBody>
      </p:sp>
    </p:spTree>
    <p:extLst>
      <p:ext uri="{BB962C8B-B14F-4D97-AF65-F5344CB8AC3E}">
        <p14:creationId xmlns:p14="http://schemas.microsoft.com/office/powerpoint/2010/main" val="19102854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1"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1" y="365125"/>
            <a:ext cx="76835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9CC510D-85A9-4ECF-A789-569BF4601B25}" type="datetimeFigureOut">
              <a:rPr kumimoji="1" lang="ja-JP" altLang="en-US" smtClean="0"/>
              <a:t>2021/6/18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5E35635-6D3B-4179-88DF-AF34811C336E}" type="slidenum">
              <a:rPr kumimoji="1" lang="ja-JP" altLang="en-US" smtClean="0"/>
              <a:t>‹#›</a:t>
            </a:fld>
            <a:endParaRPr kumimoji="1" lang="ja-JP" altLang="en-US"/>
          </a:p>
        </p:txBody>
      </p:sp>
    </p:spTree>
    <p:extLst>
      <p:ext uri="{BB962C8B-B14F-4D97-AF65-F5344CB8AC3E}">
        <p14:creationId xmlns:p14="http://schemas.microsoft.com/office/powerpoint/2010/main" val="530996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77D9A50-EA37-4E65-A6FF-A92B27D2A1CD}" type="slidenum">
              <a:rPr kumimoji="1" lang="ja-JP" altLang="en-US" smtClean="0"/>
              <a:t>‹#›</a:t>
            </a:fld>
            <a:endParaRPr kumimoji="1" lang="ja-JP" altLang="en-US"/>
          </a:p>
        </p:txBody>
      </p:sp>
    </p:spTree>
    <p:extLst>
      <p:ext uri="{BB962C8B-B14F-4D97-AF65-F5344CB8AC3E}">
        <p14:creationId xmlns:p14="http://schemas.microsoft.com/office/powerpoint/2010/main" val="2304223303"/>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0" y="18256"/>
            <a:ext cx="10515600" cy="535533"/>
          </a:xfrm>
        </p:spPr>
        <p:txBody>
          <a:bodyPr>
            <a:normAutofit/>
          </a:bodyPr>
          <a:lstStyle>
            <a:lvl1pPr>
              <a:defRPr sz="2000">
                <a:solidFill>
                  <a:schemeClr val="bg1">
                    <a:lumMod val="65000"/>
                  </a:schemeClr>
                </a:solidFill>
              </a:defRPr>
            </a:lvl1pPr>
          </a:lstStyle>
          <a:p>
            <a:r>
              <a:rPr lang="ja-JP" altLang="en-US"/>
              <a:t>マスター タイトルの書式設定</a:t>
            </a:r>
            <a:endParaRPr lang="en-US" dirty="0"/>
          </a:p>
        </p:txBody>
      </p:sp>
      <p:sp>
        <p:nvSpPr>
          <p:cNvPr id="3" name="Content Placeholder 2"/>
          <p:cNvSpPr>
            <a:spLocks noGrp="1"/>
          </p:cNvSpPr>
          <p:nvPr>
            <p:ph idx="1"/>
          </p:nvPr>
        </p:nvSpPr>
        <p:spPr>
          <a:xfrm>
            <a:off x="838200" y="888653"/>
            <a:ext cx="10515600" cy="5288310"/>
          </a:xfrm>
        </p:spPr>
        <p:txBody>
          <a:bodyPr>
            <a:normAutofit/>
          </a:bodyPr>
          <a:lstStyle>
            <a:lvl1pPr marL="0" indent="0">
              <a:lnSpc>
                <a:spcPct val="130000"/>
              </a:lnSpc>
              <a:buNone/>
              <a:defRPr sz="2800" b="1">
                <a:latin typeface="+mn-ea"/>
                <a:ea typeface="+mn-ea"/>
              </a:defRPr>
            </a:lvl1pPr>
            <a:lvl2pPr marL="457200" indent="0">
              <a:lnSpc>
                <a:spcPct val="130000"/>
              </a:lnSpc>
              <a:buNone/>
              <a:defRPr sz="2800" b="1">
                <a:latin typeface="+mn-ea"/>
                <a:ea typeface="+mn-ea"/>
              </a:defRPr>
            </a:lvl2pPr>
            <a:lvl3pPr marL="914400" indent="0">
              <a:lnSpc>
                <a:spcPct val="130000"/>
              </a:lnSpc>
              <a:buNone/>
              <a:defRPr sz="2800" b="1">
                <a:latin typeface="+mn-ea"/>
                <a:ea typeface="+mn-ea"/>
              </a:defRPr>
            </a:lvl3pPr>
            <a:lvl4pPr marL="1371600" indent="0">
              <a:lnSpc>
                <a:spcPct val="130000"/>
              </a:lnSpc>
              <a:buNone/>
              <a:defRPr sz="2800" b="1">
                <a:latin typeface="+mn-ea"/>
                <a:ea typeface="+mn-ea"/>
              </a:defRPr>
            </a:lvl4pPr>
            <a:lvl5pPr marL="1828800" indent="0">
              <a:lnSpc>
                <a:spcPct val="130000"/>
              </a:lnSpc>
              <a:buNone/>
              <a:defRPr sz="2800" b="1">
                <a:latin typeface="+mn-ea"/>
                <a:ea typeface="+mn-ea"/>
              </a:defRPr>
            </a:lvl5pPr>
          </a:lstStyle>
          <a:p>
            <a:pPr lvl="0"/>
            <a:r>
              <a:rPr lang="ja-JP" altLang="en-US"/>
              <a:t>マスター テキストの書式設定</a:t>
            </a:r>
          </a:p>
          <a:p>
            <a:pPr lvl="1"/>
            <a:r>
              <a:rPr lang="ja-JP" altLang="en-US"/>
              <a:t>第 </a:t>
            </a:r>
            <a:r>
              <a:rPr lang="en-US" altLang="ja-JP" dirty="0"/>
              <a:t>2 </a:t>
            </a:r>
            <a:r>
              <a:rPr lang="ja-JP" altLang="en-US"/>
              <a:t>レベル</a:t>
            </a:r>
          </a:p>
          <a:p>
            <a:pPr lvl="2"/>
            <a:r>
              <a:rPr lang="ja-JP" altLang="en-US"/>
              <a:t>第 </a:t>
            </a:r>
            <a:r>
              <a:rPr lang="en-US" altLang="ja-JP" dirty="0"/>
              <a:t>3 </a:t>
            </a:r>
            <a:r>
              <a:rPr lang="ja-JP" altLang="en-US"/>
              <a:t>レベル</a:t>
            </a:r>
          </a:p>
          <a:p>
            <a:pPr lvl="3"/>
            <a:r>
              <a:rPr lang="ja-JP" altLang="en-US"/>
              <a:t>第 </a:t>
            </a:r>
            <a:r>
              <a:rPr lang="en-US" altLang="ja-JP" dirty="0"/>
              <a:t>4 </a:t>
            </a:r>
            <a:r>
              <a:rPr lang="ja-JP" altLang="en-US"/>
              <a:t>レベル</a:t>
            </a:r>
          </a:p>
          <a:p>
            <a:pPr lvl="4"/>
            <a:r>
              <a:rPr lang="ja-JP" altLang="en-US"/>
              <a:t>第 </a:t>
            </a:r>
            <a:r>
              <a:rPr lang="en-US" altLang="ja-JP" dirty="0"/>
              <a:t>5 </a:t>
            </a:r>
            <a:r>
              <a:rPr lang="ja-JP" altLang="en-US"/>
              <a:t>レベル</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77D9A50-EA37-4E65-A6FF-A92B27D2A1CD}" type="slidenum">
              <a:rPr kumimoji="1" lang="ja-JP" altLang="en-US" smtClean="0"/>
              <a:t>‹#›</a:t>
            </a:fld>
            <a:endParaRPr kumimoji="1" lang="ja-JP" altLang="en-US"/>
          </a:p>
        </p:txBody>
      </p:sp>
      <p:cxnSp>
        <p:nvCxnSpPr>
          <p:cNvPr id="8" name="直線コネクタ 7">
            <a:extLst>
              <a:ext uri="{FF2B5EF4-FFF2-40B4-BE49-F238E27FC236}">
                <a16:creationId xmlns:a16="http://schemas.microsoft.com/office/drawing/2014/main" id="{4643649E-5D08-3B4F-B8F7-AB56EDE2501F}"/>
              </a:ext>
            </a:extLst>
          </p:cNvPr>
          <p:cNvCxnSpPr>
            <a:cxnSpLocks/>
            <a:endCxn id="2" idx="2"/>
          </p:cNvCxnSpPr>
          <p:nvPr userDrawn="1"/>
        </p:nvCxnSpPr>
        <p:spPr>
          <a:xfrm>
            <a:off x="0" y="553789"/>
            <a:ext cx="5257800"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6546210"/>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0" y="18256"/>
            <a:ext cx="10515600" cy="535533"/>
          </a:xfrm>
        </p:spPr>
        <p:txBody>
          <a:bodyPr>
            <a:normAutofit/>
          </a:bodyPr>
          <a:lstStyle>
            <a:lvl1pPr>
              <a:defRPr sz="2000">
                <a:solidFill>
                  <a:schemeClr val="bg1">
                    <a:lumMod val="65000"/>
                  </a:schemeClr>
                </a:solidFill>
              </a:defRPr>
            </a:lvl1pPr>
          </a:lstStyle>
          <a:p>
            <a:r>
              <a:rPr lang="ja-JP" altLang="en-US"/>
              <a:t>マスター タイトルの書式設定</a:t>
            </a:r>
            <a:endParaRPr lang="en-US" dirty="0"/>
          </a:p>
        </p:txBody>
      </p:sp>
      <p:sp>
        <p:nvSpPr>
          <p:cNvPr id="3" name="Content Placeholder 2"/>
          <p:cNvSpPr>
            <a:spLocks noGrp="1"/>
          </p:cNvSpPr>
          <p:nvPr>
            <p:ph idx="1"/>
          </p:nvPr>
        </p:nvSpPr>
        <p:spPr>
          <a:xfrm>
            <a:off x="838200" y="3239041"/>
            <a:ext cx="10515600" cy="3206829"/>
          </a:xfrm>
        </p:spPr>
        <p:txBody>
          <a:bodyPr>
            <a:normAutofit/>
          </a:bodyPr>
          <a:lstStyle>
            <a:lvl1pPr marL="0" indent="0" algn="ctr">
              <a:lnSpc>
                <a:spcPct val="130000"/>
              </a:lnSpc>
              <a:buNone/>
              <a:defRPr sz="2800" b="1">
                <a:latin typeface="+mn-ea"/>
                <a:ea typeface="+mn-ea"/>
              </a:defRPr>
            </a:lvl1pPr>
            <a:lvl2pPr marL="457200" indent="0" algn="ctr">
              <a:lnSpc>
                <a:spcPct val="130000"/>
              </a:lnSpc>
              <a:buNone/>
              <a:defRPr sz="2800" b="1">
                <a:latin typeface="+mn-ea"/>
                <a:ea typeface="+mn-ea"/>
              </a:defRPr>
            </a:lvl2pPr>
            <a:lvl3pPr marL="914400" indent="0" algn="ctr">
              <a:lnSpc>
                <a:spcPct val="130000"/>
              </a:lnSpc>
              <a:buNone/>
              <a:defRPr sz="2800" b="1">
                <a:latin typeface="+mn-ea"/>
                <a:ea typeface="+mn-ea"/>
              </a:defRPr>
            </a:lvl3pPr>
            <a:lvl4pPr marL="1371600" indent="0" algn="ctr">
              <a:lnSpc>
                <a:spcPct val="130000"/>
              </a:lnSpc>
              <a:buNone/>
              <a:defRPr sz="2800" b="1">
                <a:latin typeface="+mn-ea"/>
                <a:ea typeface="+mn-ea"/>
              </a:defRPr>
            </a:lvl4pPr>
            <a:lvl5pPr marL="1828800" indent="0" algn="ctr">
              <a:lnSpc>
                <a:spcPct val="130000"/>
              </a:lnSpc>
              <a:buNone/>
              <a:defRPr sz="2800" b="1">
                <a:latin typeface="+mn-ea"/>
                <a:ea typeface="+mn-ea"/>
              </a:defRPr>
            </a:lvl5pPr>
          </a:lstStyle>
          <a:p>
            <a:pPr lvl="0"/>
            <a:r>
              <a:rPr lang="ja-JP" altLang="en-US"/>
              <a:t>マスター テキストの書式設定</a:t>
            </a:r>
          </a:p>
          <a:p>
            <a:pPr lvl="1"/>
            <a:r>
              <a:rPr lang="ja-JP" altLang="en-US"/>
              <a:t>第 </a:t>
            </a:r>
            <a:r>
              <a:rPr lang="en-US" altLang="ja-JP" dirty="0"/>
              <a:t>2 </a:t>
            </a:r>
            <a:r>
              <a:rPr lang="ja-JP" altLang="en-US"/>
              <a:t>レベル</a:t>
            </a:r>
          </a:p>
          <a:p>
            <a:pPr lvl="2"/>
            <a:r>
              <a:rPr lang="ja-JP" altLang="en-US"/>
              <a:t>第 </a:t>
            </a:r>
            <a:r>
              <a:rPr lang="en-US" altLang="ja-JP" dirty="0"/>
              <a:t>3 </a:t>
            </a:r>
            <a:r>
              <a:rPr lang="ja-JP" altLang="en-US"/>
              <a:t>レベル</a:t>
            </a:r>
          </a:p>
          <a:p>
            <a:pPr lvl="3"/>
            <a:r>
              <a:rPr lang="ja-JP" altLang="en-US"/>
              <a:t>第 </a:t>
            </a:r>
            <a:r>
              <a:rPr lang="en-US" altLang="ja-JP" dirty="0"/>
              <a:t>4 </a:t>
            </a:r>
            <a:r>
              <a:rPr lang="ja-JP" altLang="en-US"/>
              <a:t>レベル</a:t>
            </a:r>
          </a:p>
          <a:p>
            <a:pPr lvl="4"/>
            <a:r>
              <a:rPr lang="ja-JP" altLang="en-US"/>
              <a:t>第 </a:t>
            </a:r>
            <a:r>
              <a:rPr lang="en-US" altLang="ja-JP" dirty="0"/>
              <a:t>5 </a:t>
            </a:r>
            <a:r>
              <a:rPr lang="ja-JP" altLang="en-US"/>
              <a:t>レベル</a:t>
            </a:r>
            <a:endParaRPr lang="en-US" dirty="0"/>
          </a:p>
        </p:txBody>
      </p:sp>
      <p:cxnSp>
        <p:nvCxnSpPr>
          <p:cNvPr id="8" name="直線コネクタ 7">
            <a:extLst>
              <a:ext uri="{FF2B5EF4-FFF2-40B4-BE49-F238E27FC236}">
                <a16:creationId xmlns:a16="http://schemas.microsoft.com/office/drawing/2014/main" id="{4643649E-5D08-3B4F-B8F7-AB56EDE2501F}"/>
              </a:ext>
            </a:extLst>
          </p:cNvPr>
          <p:cNvCxnSpPr>
            <a:cxnSpLocks/>
            <a:endCxn id="2" idx="2"/>
          </p:cNvCxnSpPr>
          <p:nvPr userDrawn="1"/>
        </p:nvCxnSpPr>
        <p:spPr>
          <a:xfrm>
            <a:off x="0" y="553789"/>
            <a:ext cx="5257800"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 name="角丸四角形 9">
            <a:extLst>
              <a:ext uri="{FF2B5EF4-FFF2-40B4-BE49-F238E27FC236}">
                <a16:creationId xmlns:a16="http://schemas.microsoft.com/office/drawing/2014/main" id="{A09144E0-1818-8544-9EC0-4BE01B46E843}"/>
              </a:ext>
            </a:extLst>
          </p:cNvPr>
          <p:cNvSpPr/>
          <p:nvPr/>
        </p:nvSpPr>
        <p:spPr>
          <a:xfrm>
            <a:off x="1852858" y="1050916"/>
            <a:ext cx="8486284" cy="1690997"/>
          </a:xfrm>
          <a:prstGeom prst="roundRect">
            <a:avLst>
              <a:gd name="adj" fmla="val 9812"/>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 name="図 10">
            <a:extLst>
              <a:ext uri="{FF2B5EF4-FFF2-40B4-BE49-F238E27FC236}">
                <a16:creationId xmlns:a16="http://schemas.microsoft.com/office/drawing/2014/main" id="{F9BB3B7E-14D4-2349-8963-7A072291568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227474" y="1427059"/>
            <a:ext cx="898367" cy="898367"/>
          </a:xfrm>
          <a:prstGeom prst="rect">
            <a:avLst/>
          </a:prstGeom>
        </p:spPr>
      </p:pic>
      <p:sp>
        <p:nvSpPr>
          <p:cNvPr id="7" name="テキスト ボックス 6">
            <a:extLst>
              <a:ext uri="{FF2B5EF4-FFF2-40B4-BE49-F238E27FC236}">
                <a16:creationId xmlns:a16="http://schemas.microsoft.com/office/drawing/2014/main" id="{B5682BEB-7809-374F-A051-CEA146BC318E}"/>
              </a:ext>
            </a:extLst>
          </p:cNvPr>
          <p:cNvSpPr txBox="1"/>
          <p:nvPr userDrawn="1"/>
        </p:nvSpPr>
        <p:spPr>
          <a:xfrm>
            <a:off x="3380704" y="1241524"/>
            <a:ext cx="6583822" cy="1307205"/>
          </a:xfrm>
          <a:prstGeom prst="rect">
            <a:avLst/>
          </a:prstGeom>
          <a:noFill/>
        </p:spPr>
        <p:txBody>
          <a:bodyPr wrap="square" bIns="108000" rtlCol="0" anchor="ctr">
            <a:noAutofit/>
          </a:bodyPr>
          <a:lstStyle/>
          <a:p>
            <a:pPr>
              <a:lnSpc>
                <a:spcPct val="130000"/>
              </a:lnSpc>
            </a:pPr>
            <a:endParaRPr kumimoji="1" lang="ja-JP" altLang="en-US" sz="2800" b="1" i="0">
              <a:latin typeface="Yu Gothic" panose="020B0400000000000000" pitchFamily="34" charset="-128"/>
              <a:ea typeface="Yu Gothic" panose="020B0400000000000000" pitchFamily="34" charset="-128"/>
            </a:endParaRPr>
          </a:p>
        </p:txBody>
      </p:sp>
      <p:sp>
        <p:nvSpPr>
          <p:cNvPr id="15" name="コンテンツ プレースホルダー 14">
            <a:extLst>
              <a:ext uri="{FF2B5EF4-FFF2-40B4-BE49-F238E27FC236}">
                <a16:creationId xmlns:a16="http://schemas.microsoft.com/office/drawing/2014/main" id="{E3119255-2F01-D14B-A295-74176918736F}"/>
              </a:ext>
            </a:extLst>
          </p:cNvPr>
          <p:cNvSpPr>
            <a:spLocks noGrp="1"/>
          </p:cNvSpPr>
          <p:nvPr>
            <p:ph sz="quarter" idx="10"/>
          </p:nvPr>
        </p:nvSpPr>
        <p:spPr>
          <a:xfrm>
            <a:off x="3375025" y="1241324"/>
            <a:ext cx="6589713" cy="1314450"/>
          </a:xfrm>
        </p:spPr>
        <p:txBody>
          <a:bodyPr bIns="108000" anchor="ctr"/>
          <a:lstStyle>
            <a:lvl1pPr marL="0" indent="0">
              <a:lnSpc>
                <a:spcPct val="130000"/>
              </a:lnSpc>
              <a:buNone/>
              <a:defRPr b="1" i="0">
                <a:latin typeface="Yu Gothic" panose="020B0400000000000000" pitchFamily="34" charset="-128"/>
                <a:ea typeface="Yu Gothic" panose="020B0400000000000000" pitchFamily="34" charset="-128"/>
              </a:defRPr>
            </a:lvl1pPr>
            <a:lvl2pPr marL="457200" indent="0">
              <a:lnSpc>
                <a:spcPct val="130000"/>
              </a:lnSpc>
              <a:buNone/>
              <a:defRPr b="1" i="0">
                <a:latin typeface="Yu Gothic" panose="020B0400000000000000" pitchFamily="34" charset="-128"/>
                <a:ea typeface="Yu Gothic" panose="020B0400000000000000" pitchFamily="34" charset="-128"/>
              </a:defRPr>
            </a:lvl2pPr>
            <a:lvl3pPr marL="914400" indent="0">
              <a:lnSpc>
                <a:spcPct val="130000"/>
              </a:lnSpc>
              <a:buNone/>
              <a:defRPr b="1" i="0">
                <a:latin typeface="Yu Gothic" panose="020B0400000000000000" pitchFamily="34" charset="-128"/>
                <a:ea typeface="Yu Gothic" panose="020B0400000000000000" pitchFamily="34" charset="-128"/>
              </a:defRPr>
            </a:lvl3pPr>
            <a:lvl4pPr marL="1371600" indent="0">
              <a:lnSpc>
                <a:spcPct val="130000"/>
              </a:lnSpc>
              <a:buNone/>
              <a:defRPr b="1" i="0">
                <a:latin typeface="Yu Gothic" panose="020B0400000000000000" pitchFamily="34" charset="-128"/>
                <a:ea typeface="Yu Gothic" panose="020B0400000000000000" pitchFamily="34" charset="-128"/>
              </a:defRPr>
            </a:lvl4pPr>
            <a:lvl5pPr marL="1828800" indent="0">
              <a:lnSpc>
                <a:spcPct val="130000"/>
              </a:lnSpc>
              <a:buNone/>
              <a:defRPr b="1" i="0">
                <a:latin typeface="Yu Gothic" panose="020B0400000000000000" pitchFamily="34" charset="-128"/>
                <a:ea typeface="Yu Gothic" panose="020B0400000000000000" pitchFamily="34" charset="-128"/>
              </a:defRPr>
            </a:lvl5pPr>
          </a:lstStyle>
          <a:p>
            <a:pPr lvl="0"/>
            <a:r>
              <a:rPr kumimoji="1" lang="ja-JP" altLang="en-US"/>
              <a:t>マスター テキストの書式設定</a:t>
            </a:r>
          </a:p>
        </p:txBody>
      </p:sp>
    </p:spTree>
    <p:extLst>
      <p:ext uri="{BB962C8B-B14F-4D97-AF65-F5344CB8AC3E}">
        <p14:creationId xmlns:p14="http://schemas.microsoft.com/office/powerpoint/2010/main" val="1480152054"/>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0" y="18256"/>
            <a:ext cx="10515600" cy="535533"/>
          </a:xfrm>
        </p:spPr>
        <p:txBody>
          <a:bodyPr>
            <a:normAutofit/>
          </a:bodyPr>
          <a:lstStyle>
            <a:lvl1pPr>
              <a:defRPr sz="2000">
                <a:solidFill>
                  <a:schemeClr val="bg1">
                    <a:lumMod val="65000"/>
                  </a:schemeClr>
                </a:solidFill>
              </a:defRPr>
            </a:lvl1pPr>
          </a:lstStyle>
          <a:p>
            <a:r>
              <a:rPr lang="ja-JP" altLang="en-US"/>
              <a:t>マスター タイトルの書式設定</a:t>
            </a:r>
            <a:endParaRPr lang="en-US" dirty="0"/>
          </a:p>
        </p:txBody>
      </p:sp>
      <p:sp>
        <p:nvSpPr>
          <p:cNvPr id="3" name="Content Placeholder 2"/>
          <p:cNvSpPr>
            <a:spLocks noGrp="1"/>
          </p:cNvSpPr>
          <p:nvPr>
            <p:ph idx="1"/>
          </p:nvPr>
        </p:nvSpPr>
        <p:spPr>
          <a:xfrm>
            <a:off x="838200" y="3032975"/>
            <a:ext cx="10515600" cy="3412895"/>
          </a:xfrm>
        </p:spPr>
        <p:txBody>
          <a:bodyPr>
            <a:normAutofit/>
          </a:bodyPr>
          <a:lstStyle>
            <a:lvl1pPr marL="0" indent="0" algn="ctr">
              <a:lnSpc>
                <a:spcPct val="130000"/>
              </a:lnSpc>
              <a:buNone/>
              <a:defRPr sz="2800" b="1">
                <a:latin typeface="+mn-ea"/>
                <a:ea typeface="+mn-ea"/>
              </a:defRPr>
            </a:lvl1pPr>
            <a:lvl2pPr marL="457200" indent="0" algn="ctr">
              <a:lnSpc>
                <a:spcPct val="130000"/>
              </a:lnSpc>
              <a:buNone/>
              <a:defRPr sz="2800" b="1">
                <a:latin typeface="+mn-ea"/>
                <a:ea typeface="+mn-ea"/>
              </a:defRPr>
            </a:lvl2pPr>
            <a:lvl3pPr marL="914400" indent="0" algn="ctr">
              <a:lnSpc>
                <a:spcPct val="130000"/>
              </a:lnSpc>
              <a:buNone/>
              <a:defRPr sz="2800" b="1">
                <a:latin typeface="+mn-ea"/>
                <a:ea typeface="+mn-ea"/>
              </a:defRPr>
            </a:lvl3pPr>
            <a:lvl4pPr marL="1371600" indent="0" algn="ctr">
              <a:lnSpc>
                <a:spcPct val="130000"/>
              </a:lnSpc>
              <a:buNone/>
              <a:defRPr sz="2800" b="1">
                <a:latin typeface="+mn-ea"/>
                <a:ea typeface="+mn-ea"/>
              </a:defRPr>
            </a:lvl4pPr>
            <a:lvl5pPr marL="1828800" indent="0" algn="ctr">
              <a:lnSpc>
                <a:spcPct val="130000"/>
              </a:lnSpc>
              <a:buNone/>
              <a:defRPr sz="2800" b="1">
                <a:latin typeface="+mn-ea"/>
                <a:ea typeface="+mn-ea"/>
              </a:defRPr>
            </a:lvl5pPr>
          </a:lstStyle>
          <a:p>
            <a:pPr lvl="0"/>
            <a:r>
              <a:rPr lang="ja-JP" altLang="en-US"/>
              <a:t>マスター テキストの書式設定</a:t>
            </a:r>
          </a:p>
          <a:p>
            <a:pPr lvl="1"/>
            <a:r>
              <a:rPr lang="ja-JP" altLang="en-US"/>
              <a:t>第 </a:t>
            </a:r>
            <a:r>
              <a:rPr lang="en-US" altLang="ja-JP" dirty="0"/>
              <a:t>2 </a:t>
            </a:r>
            <a:r>
              <a:rPr lang="ja-JP" altLang="en-US"/>
              <a:t>レベル</a:t>
            </a:r>
          </a:p>
          <a:p>
            <a:pPr lvl="2"/>
            <a:r>
              <a:rPr lang="ja-JP" altLang="en-US"/>
              <a:t>第 </a:t>
            </a:r>
            <a:r>
              <a:rPr lang="en-US" altLang="ja-JP" dirty="0"/>
              <a:t>3 </a:t>
            </a:r>
            <a:r>
              <a:rPr lang="ja-JP" altLang="en-US"/>
              <a:t>レベル</a:t>
            </a:r>
          </a:p>
          <a:p>
            <a:pPr lvl="3"/>
            <a:r>
              <a:rPr lang="ja-JP" altLang="en-US"/>
              <a:t>第 </a:t>
            </a:r>
            <a:r>
              <a:rPr lang="en-US" altLang="ja-JP" dirty="0"/>
              <a:t>4 </a:t>
            </a:r>
            <a:r>
              <a:rPr lang="ja-JP" altLang="en-US"/>
              <a:t>レベル</a:t>
            </a:r>
          </a:p>
          <a:p>
            <a:pPr lvl="4"/>
            <a:r>
              <a:rPr lang="ja-JP" altLang="en-US"/>
              <a:t>第 </a:t>
            </a:r>
            <a:r>
              <a:rPr lang="en-US" altLang="ja-JP" dirty="0"/>
              <a:t>5 </a:t>
            </a:r>
            <a:r>
              <a:rPr lang="ja-JP" altLang="en-US"/>
              <a:t>レベル</a:t>
            </a:r>
            <a:endParaRPr lang="en-US" dirty="0"/>
          </a:p>
        </p:txBody>
      </p:sp>
      <p:cxnSp>
        <p:nvCxnSpPr>
          <p:cNvPr id="8" name="直線コネクタ 7">
            <a:extLst>
              <a:ext uri="{FF2B5EF4-FFF2-40B4-BE49-F238E27FC236}">
                <a16:creationId xmlns:a16="http://schemas.microsoft.com/office/drawing/2014/main" id="{4643649E-5D08-3B4F-B8F7-AB56EDE2501F}"/>
              </a:ext>
            </a:extLst>
          </p:cNvPr>
          <p:cNvCxnSpPr>
            <a:cxnSpLocks/>
            <a:endCxn id="2" idx="2"/>
          </p:cNvCxnSpPr>
          <p:nvPr userDrawn="1"/>
        </p:nvCxnSpPr>
        <p:spPr>
          <a:xfrm>
            <a:off x="0" y="553789"/>
            <a:ext cx="5257800"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 name="テキスト ボックス 6">
            <a:extLst>
              <a:ext uri="{FF2B5EF4-FFF2-40B4-BE49-F238E27FC236}">
                <a16:creationId xmlns:a16="http://schemas.microsoft.com/office/drawing/2014/main" id="{B5682BEB-7809-374F-A051-CEA146BC318E}"/>
              </a:ext>
            </a:extLst>
          </p:cNvPr>
          <p:cNvSpPr txBox="1"/>
          <p:nvPr userDrawn="1"/>
        </p:nvSpPr>
        <p:spPr>
          <a:xfrm>
            <a:off x="3380704" y="1500388"/>
            <a:ext cx="6583822" cy="1307205"/>
          </a:xfrm>
          <a:prstGeom prst="rect">
            <a:avLst/>
          </a:prstGeom>
          <a:noFill/>
        </p:spPr>
        <p:txBody>
          <a:bodyPr wrap="square" bIns="108000" rtlCol="0" anchor="ctr">
            <a:noAutofit/>
          </a:bodyPr>
          <a:lstStyle/>
          <a:p>
            <a:pPr>
              <a:lnSpc>
                <a:spcPct val="130000"/>
              </a:lnSpc>
            </a:pPr>
            <a:endParaRPr kumimoji="1" lang="ja-JP" altLang="en-US" sz="2800" b="1" i="0">
              <a:latin typeface="Yu Gothic" panose="020B0400000000000000" pitchFamily="34" charset="-128"/>
              <a:ea typeface="Yu Gothic" panose="020B0400000000000000" pitchFamily="34" charset="-128"/>
            </a:endParaRPr>
          </a:p>
        </p:txBody>
      </p:sp>
      <p:sp>
        <p:nvSpPr>
          <p:cNvPr id="9" name="角丸四角形 8">
            <a:extLst>
              <a:ext uri="{FF2B5EF4-FFF2-40B4-BE49-F238E27FC236}">
                <a16:creationId xmlns:a16="http://schemas.microsoft.com/office/drawing/2014/main" id="{AF36EC25-0795-CF4F-A60A-00C8BF4CF84E}"/>
              </a:ext>
            </a:extLst>
          </p:cNvPr>
          <p:cNvSpPr/>
          <p:nvPr userDrawn="1"/>
        </p:nvSpPr>
        <p:spPr>
          <a:xfrm>
            <a:off x="838200" y="931698"/>
            <a:ext cx="10515600" cy="1644841"/>
          </a:xfrm>
          <a:prstGeom prst="roundRect">
            <a:avLst>
              <a:gd name="adj" fmla="val 21813"/>
            </a:avLst>
          </a:prstGeom>
          <a:solidFill>
            <a:srgbClr val="07B53B"/>
          </a:solidFill>
          <a:ln w="19050">
            <a:noFill/>
          </a:ln>
        </p:spPr>
        <p:style>
          <a:lnRef idx="2">
            <a:schemeClr val="accent1">
              <a:shade val="50000"/>
            </a:schemeClr>
          </a:lnRef>
          <a:fillRef idx="1">
            <a:schemeClr val="accent1"/>
          </a:fillRef>
          <a:effectRef idx="0">
            <a:schemeClr val="accent1"/>
          </a:effectRef>
          <a:fontRef idx="minor">
            <a:schemeClr val="lt1"/>
          </a:fontRef>
        </p:style>
        <p:txBody>
          <a:bodyPr tIns="36000" bIns="180000" rtlCol="0" anchor="ctr"/>
          <a:lstStyle/>
          <a:p>
            <a:pPr algn="ctr">
              <a:lnSpc>
                <a:spcPct val="150000"/>
              </a:lnSpc>
              <a:tabLst>
                <a:tab pos="631825" algn="l"/>
              </a:tabLst>
              <a:defRPr/>
            </a:pPr>
            <a:endParaRPr lang="ja-JP" altLang="en-US" sz="3200" b="1" dirty="0">
              <a:solidFill>
                <a:schemeClr val="bg1"/>
              </a:solidFill>
              <a:latin typeface="Yu Gothic" panose="020B0400000000000000" pitchFamily="34" charset="-128"/>
              <a:ea typeface="Yu Gothic" panose="020B0400000000000000" pitchFamily="34" charset="-128"/>
            </a:endParaRPr>
          </a:p>
        </p:txBody>
      </p:sp>
      <p:sp>
        <p:nvSpPr>
          <p:cNvPr id="15" name="コンテンツ プレースホルダー 14">
            <a:extLst>
              <a:ext uri="{FF2B5EF4-FFF2-40B4-BE49-F238E27FC236}">
                <a16:creationId xmlns:a16="http://schemas.microsoft.com/office/drawing/2014/main" id="{E3119255-2F01-D14B-A295-74176918736F}"/>
              </a:ext>
            </a:extLst>
          </p:cNvPr>
          <p:cNvSpPr>
            <a:spLocks noGrp="1"/>
          </p:cNvSpPr>
          <p:nvPr>
            <p:ph sz="quarter" idx="10"/>
          </p:nvPr>
        </p:nvSpPr>
        <p:spPr>
          <a:xfrm>
            <a:off x="838200" y="936115"/>
            <a:ext cx="10515599" cy="1640424"/>
          </a:xfrm>
        </p:spPr>
        <p:txBody>
          <a:bodyPr bIns="108000" anchor="ctr">
            <a:normAutofit/>
          </a:bodyPr>
          <a:lstStyle>
            <a:lvl1pPr marL="0" indent="0" algn="ctr">
              <a:lnSpc>
                <a:spcPct val="130000"/>
              </a:lnSpc>
              <a:buNone/>
              <a:defRPr sz="3200" b="1" i="0">
                <a:solidFill>
                  <a:schemeClr val="bg1"/>
                </a:solidFill>
                <a:latin typeface="Yu Gothic" panose="020B0400000000000000" pitchFamily="34" charset="-128"/>
                <a:ea typeface="Yu Gothic" panose="020B0400000000000000" pitchFamily="34" charset="-128"/>
              </a:defRPr>
            </a:lvl1pPr>
            <a:lvl2pPr marL="457200" indent="0">
              <a:lnSpc>
                <a:spcPct val="130000"/>
              </a:lnSpc>
              <a:buNone/>
              <a:defRPr b="1" i="0">
                <a:latin typeface="Yu Gothic" panose="020B0400000000000000" pitchFamily="34" charset="-128"/>
                <a:ea typeface="Yu Gothic" panose="020B0400000000000000" pitchFamily="34" charset="-128"/>
              </a:defRPr>
            </a:lvl2pPr>
            <a:lvl3pPr marL="914400" indent="0">
              <a:lnSpc>
                <a:spcPct val="130000"/>
              </a:lnSpc>
              <a:buNone/>
              <a:defRPr b="1" i="0">
                <a:latin typeface="Yu Gothic" panose="020B0400000000000000" pitchFamily="34" charset="-128"/>
                <a:ea typeface="Yu Gothic" panose="020B0400000000000000" pitchFamily="34" charset="-128"/>
              </a:defRPr>
            </a:lvl3pPr>
            <a:lvl4pPr marL="1371600" indent="0">
              <a:lnSpc>
                <a:spcPct val="130000"/>
              </a:lnSpc>
              <a:buNone/>
              <a:defRPr b="1" i="0">
                <a:latin typeface="Yu Gothic" panose="020B0400000000000000" pitchFamily="34" charset="-128"/>
                <a:ea typeface="Yu Gothic" panose="020B0400000000000000" pitchFamily="34" charset="-128"/>
              </a:defRPr>
            </a:lvl4pPr>
            <a:lvl5pPr marL="1828800" indent="0">
              <a:lnSpc>
                <a:spcPct val="130000"/>
              </a:lnSpc>
              <a:buNone/>
              <a:defRPr b="1" i="0">
                <a:latin typeface="Yu Gothic" panose="020B0400000000000000" pitchFamily="34" charset="-128"/>
                <a:ea typeface="Yu Gothic" panose="020B0400000000000000" pitchFamily="34" charset="-128"/>
              </a:defRPr>
            </a:lvl5pPr>
          </a:lstStyle>
          <a:p>
            <a:pPr lvl="0"/>
            <a:r>
              <a:rPr kumimoji="1" lang="ja-JP" altLang="en-US"/>
              <a:t>マスター テキストの書式設定</a:t>
            </a:r>
          </a:p>
        </p:txBody>
      </p:sp>
    </p:spTree>
    <p:extLst>
      <p:ext uri="{BB962C8B-B14F-4D97-AF65-F5344CB8AC3E}">
        <p14:creationId xmlns:p14="http://schemas.microsoft.com/office/powerpoint/2010/main" val="2857349240"/>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タイトルとコンテンツ">
    <p:bg>
      <p:bgPr>
        <a:solidFill>
          <a:srgbClr val="07B53B">
            <a:alpha val="27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8256"/>
            <a:ext cx="10515600" cy="535533"/>
          </a:xfrm>
        </p:spPr>
        <p:txBody>
          <a:bodyPr>
            <a:normAutofit/>
          </a:bodyPr>
          <a:lstStyle>
            <a:lvl1pPr>
              <a:defRPr sz="2000">
                <a:solidFill>
                  <a:schemeClr val="bg1">
                    <a:lumMod val="65000"/>
                  </a:schemeClr>
                </a:solidFill>
              </a:defRPr>
            </a:lvl1pPr>
          </a:lstStyle>
          <a:p>
            <a:r>
              <a:rPr lang="ja-JP" altLang="en-US"/>
              <a:t>マスター タイトルの書式設定</a:t>
            </a:r>
            <a:endParaRPr lang="en-US" dirty="0"/>
          </a:p>
        </p:txBody>
      </p:sp>
      <p:sp>
        <p:nvSpPr>
          <p:cNvPr id="3" name="Content Placeholder 2"/>
          <p:cNvSpPr>
            <a:spLocks noGrp="1"/>
          </p:cNvSpPr>
          <p:nvPr>
            <p:ph idx="1"/>
          </p:nvPr>
        </p:nvSpPr>
        <p:spPr>
          <a:xfrm>
            <a:off x="838200" y="5215671"/>
            <a:ext cx="10515600" cy="1230198"/>
          </a:xfrm>
        </p:spPr>
        <p:txBody>
          <a:bodyPr>
            <a:normAutofit/>
          </a:bodyPr>
          <a:lstStyle>
            <a:lvl1pPr marL="0" indent="0" algn="ctr">
              <a:lnSpc>
                <a:spcPct val="130000"/>
              </a:lnSpc>
              <a:buNone/>
              <a:defRPr sz="2800" b="1">
                <a:solidFill>
                  <a:schemeClr val="tx1"/>
                </a:solidFill>
                <a:latin typeface="+mn-ea"/>
                <a:ea typeface="+mn-ea"/>
              </a:defRPr>
            </a:lvl1pPr>
            <a:lvl2pPr marL="457200" indent="0" algn="ctr">
              <a:lnSpc>
                <a:spcPct val="130000"/>
              </a:lnSpc>
              <a:buNone/>
              <a:defRPr sz="2800" b="1">
                <a:solidFill>
                  <a:schemeClr val="tx1"/>
                </a:solidFill>
                <a:latin typeface="+mn-ea"/>
                <a:ea typeface="+mn-ea"/>
              </a:defRPr>
            </a:lvl2pPr>
            <a:lvl3pPr marL="914400" indent="0" algn="ctr">
              <a:lnSpc>
                <a:spcPct val="130000"/>
              </a:lnSpc>
              <a:buNone/>
              <a:defRPr sz="2800" b="1">
                <a:solidFill>
                  <a:schemeClr val="bg1"/>
                </a:solidFill>
                <a:latin typeface="+mn-ea"/>
                <a:ea typeface="+mn-ea"/>
              </a:defRPr>
            </a:lvl3pPr>
            <a:lvl4pPr marL="1371600" indent="0" algn="ctr">
              <a:lnSpc>
                <a:spcPct val="130000"/>
              </a:lnSpc>
              <a:buNone/>
              <a:defRPr sz="2800" b="1">
                <a:solidFill>
                  <a:schemeClr val="bg1"/>
                </a:solidFill>
                <a:latin typeface="+mn-ea"/>
                <a:ea typeface="+mn-ea"/>
              </a:defRPr>
            </a:lvl4pPr>
            <a:lvl5pPr marL="1828800" indent="0" algn="ctr">
              <a:lnSpc>
                <a:spcPct val="130000"/>
              </a:lnSpc>
              <a:buNone/>
              <a:defRPr sz="2800" b="1">
                <a:solidFill>
                  <a:schemeClr val="bg1"/>
                </a:solidFill>
                <a:latin typeface="+mn-ea"/>
                <a:ea typeface="+mn-ea"/>
              </a:defRPr>
            </a:lvl5pPr>
          </a:lstStyle>
          <a:p>
            <a:pPr lvl="0"/>
            <a:r>
              <a:rPr lang="ja-JP" altLang="en-US"/>
              <a:t>マスター テキストの書式設定</a:t>
            </a:r>
          </a:p>
          <a:p>
            <a:pPr lvl="1"/>
            <a:endParaRPr lang="en-US" dirty="0"/>
          </a:p>
        </p:txBody>
      </p:sp>
      <p:cxnSp>
        <p:nvCxnSpPr>
          <p:cNvPr id="8" name="直線コネクタ 7">
            <a:extLst>
              <a:ext uri="{FF2B5EF4-FFF2-40B4-BE49-F238E27FC236}">
                <a16:creationId xmlns:a16="http://schemas.microsoft.com/office/drawing/2014/main" id="{4643649E-5D08-3B4F-B8F7-AB56EDE2501F}"/>
              </a:ext>
            </a:extLst>
          </p:cNvPr>
          <p:cNvCxnSpPr>
            <a:cxnSpLocks/>
            <a:endCxn id="2" idx="2"/>
          </p:cNvCxnSpPr>
          <p:nvPr userDrawn="1"/>
        </p:nvCxnSpPr>
        <p:spPr>
          <a:xfrm>
            <a:off x="0" y="553789"/>
            <a:ext cx="5257800"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 name="テキスト ボックス 6">
            <a:extLst>
              <a:ext uri="{FF2B5EF4-FFF2-40B4-BE49-F238E27FC236}">
                <a16:creationId xmlns:a16="http://schemas.microsoft.com/office/drawing/2014/main" id="{B5682BEB-7809-374F-A051-CEA146BC318E}"/>
              </a:ext>
            </a:extLst>
          </p:cNvPr>
          <p:cNvSpPr txBox="1"/>
          <p:nvPr userDrawn="1"/>
        </p:nvSpPr>
        <p:spPr>
          <a:xfrm>
            <a:off x="3380704" y="1500388"/>
            <a:ext cx="6583822" cy="1307205"/>
          </a:xfrm>
          <a:prstGeom prst="rect">
            <a:avLst/>
          </a:prstGeom>
          <a:noFill/>
        </p:spPr>
        <p:txBody>
          <a:bodyPr wrap="square" bIns="108000" rtlCol="0" anchor="ctr">
            <a:noAutofit/>
          </a:bodyPr>
          <a:lstStyle/>
          <a:p>
            <a:pPr>
              <a:lnSpc>
                <a:spcPct val="130000"/>
              </a:lnSpc>
            </a:pPr>
            <a:endParaRPr kumimoji="1" lang="ja-JP" altLang="en-US" sz="2800" b="1" i="0">
              <a:latin typeface="Yu Gothic" panose="020B0400000000000000" pitchFamily="34" charset="-128"/>
              <a:ea typeface="Yu Gothic" panose="020B0400000000000000" pitchFamily="34" charset="-128"/>
            </a:endParaRPr>
          </a:p>
        </p:txBody>
      </p:sp>
      <p:sp>
        <p:nvSpPr>
          <p:cNvPr id="15" name="コンテンツ プレースホルダー 14">
            <a:extLst>
              <a:ext uri="{FF2B5EF4-FFF2-40B4-BE49-F238E27FC236}">
                <a16:creationId xmlns:a16="http://schemas.microsoft.com/office/drawing/2014/main" id="{E3119255-2F01-D14B-A295-74176918736F}"/>
              </a:ext>
            </a:extLst>
          </p:cNvPr>
          <p:cNvSpPr>
            <a:spLocks noGrp="1"/>
          </p:cNvSpPr>
          <p:nvPr>
            <p:ph sz="quarter" idx="10"/>
          </p:nvPr>
        </p:nvSpPr>
        <p:spPr>
          <a:xfrm>
            <a:off x="1493326" y="936114"/>
            <a:ext cx="9205347" cy="1993065"/>
          </a:xfrm>
          <a:prstGeom prst="roundRect">
            <a:avLst>
              <a:gd name="adj" fmla="val 10139"/>
            </a:avLst>
          </a:prstGeom>
          <a:solidFill>
            <a:schemeClr val="bg1"/>
          </a:solidFill>
          <a:ln w="28575">
            <a:solidFill>
              <a:schemeClr val="tx1"/>
            </a:solidFill>
          </a:ln>
        </p:spPr>
        <p:txBody>
          <a:bodyPr bIns="108000" anchor="ctr">
            <a:normAutofit/>
          </a:bodyPr>
          <a:lstStyle>
            <a:lvl1pPr marL="0" indent="0" algn="ctr">
              <a:lnSpc>
                <a:spcPct val="130000"/>
              </a:lnSpc>
              <a:buNone/>
              <a:defRPr sz="3200" b="1" i="0">
                <a:solidFill>
                  <a:schemeClr val="tx1"/>
                </a:solidFill>
                <a:latin typeface="Yu Gothic" panose="020B0400000000000000" pitchFamily="34" charset="-128"/>
                <a:ea typeface="Yu Gothic" panose="020B0400000000000000" pitchFamily="34" charset="-128"/>
              </a:defRPr>
            </a:lvl1pPr>
            <a:lvl2pPr marL="457200" indent="0">
              <a:lnSpc>
                <a:spcPct val="130000"/>
              </a:lnSpc>
              <a:buNone/>
              <a:defRPr b="1" i="0">
                <a:latin typeface="Yu Gothic" panose="020B0400000000000000" pitchFamily="34" charset="-128"/>
                <a:ea typeface="Yu Gothic" panose="020B0400000000000000" pitchFamily="34" charset="-128"/>
              </a:defRPr>
            </a:lvl2pPr>
            <a:lvl3pPr marL="914400" indent="0">
              <a:lnSpc>
                <a:spcPct val="130000"/>
              </a:lnSpc>
              <a:buNone/>
              <a:defRPr b="1" i="0">
                <a:latin typeface="Yu Gothic" panose="020B0400000000000000" pitchFamily="34" charset="-128"/>
                <a:ea typeface="Yu Gothic" panose="020B0400000000000000" pitchFamily="34" charset="-128"/>
              </a:defRPr>
            </a:lvl3pPr>
            <a:lvl4pPr marL="1371600" indent="0">
              <a:lnSpc>
                <a:spcPct val="130000"/>
              </a:lnSpc>
              <a:buNone/>
              <a:defRPr b="1" i="0">
                <a:latin typeface="Yu Gothic" panose="020B0400000000000000" pitchFamily="34" charset="-128"/>
                <a:ea typeface="Yu Gothic" panose="020B0400000000000000" pitchFamily="34" charset="-128"/>
              </a:defRPr>
            </a:lvl4pPr>
            <a:lvl5pPr marL="1828800" indent="0">
              <a:lnSpc>
                <a:spcPct val="130000"/>
              </a:lnSpc>
              <a:buNone/>
              <a:defRPr b="1" i="0">
                <a:latin typeface="Yu Gothic" panose="020B0400000000000000" pitchFamily="34" charset="-128"/>
                <a:ea typeface="Yu Gothic" panose="020B0400000000000000" pitchFamily="34" charset="-128"/>
              </a:defRPr>
            </a:lvl5pPr>
          </a:lstStyle>
          <a:p>
            <a:pPr lvl="0"/>
            <a:r>
              <a:rPr kumimoji="1" lang="ja-JP" altLang="en-US"/>
              <a:t>マスター テキストの書式設定</a:t>
            </a:r>
          </a:p>
        </p:txBody>
      </p:sp>
      <p:pic>
        <p:nvPicPr>
          <p:cNvPr id="5" name="図 4">
            <a:extLst>
              <a:ext uri="{FF2B5EF4-FFF2-40B4-BE49-F238E27FC236}">
                <a16:creationId xmlns:a16="http://schemas.microsoft.com/office/drawing/2014/main" id="{CFE8C7CC-16C6-2349-A4A4-04A32F51876E}"/>
              </a:ext>
              <a:ext uri="{C183D7F6-B498-43B3-948B-1728B52AA6E4}">
                <adec:decorative xmlns=""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42417" y="3493453"/>
            <a:ext cx="1230198" cy="1230198"/>
          </a:xfrm>
          <a:prstGeom prst="rect">
            <a:avLst/>
          </a:prstGeom>
        </p:spPr>
      </p:pic>
    </p:spTree>
    <p:extLst>
      <p:ext uri="{BB962C8B-B14F-4D97-AF65-F5344CB8AC3E}">
        <p14:creationId xmlns:p14="http://schemas.microsoft.com/office/powerpoint/2010/main" val="1888224408"/>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77D9A50-EA37-4E65-A6FF-A92B27D2A1CD}" type="slidenum">
              <a:rPr kumimoji="1" lang="ja-JP" altLang="en-US" smtClean="0"/>
              <a:t>‹#›</a:t>
            </a:fld>
            <a:endParaRPr kumimoji="1" lang="ja-JP" altLang="en-US"/>
          </a:p>
        </p:txBody>
      </p:sp>
    </p:spTree>
    <p:extLst>
      <p:ext uri="{BB962C8B-B14F-4D97-AF65-F5344CB8AC3E}">
        <p14:creationId xmlns:p14="http://schemas.microsoft.com/office/powerpoint/2010/main" val="3803921444"/>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1_セクション見出し">
    <p:bg>
      <p:bgPr>
        <a:solidFill>
          <a:srgbClr val="07B53B"/>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0" y="768349"/>
            <a:ext cx="3191510" cy="5321302"/>
          </a:xfrm>
          <a:solidFill>
            <a:schemeClr val="bg1"/>
          </a:solidFill>
          <a:ln w="28575">
            <a:solidFill>
              <a:schemeClr val="bg1"/>
            </a:solidFill>
          </a:ln>
        </p:spPr>
        <p:txBody>
          <a:bodyPr tIns="108000" anchor="ctr">
            <a:noAutofit/>
          </a:bodyPr>
          <a:lstStyle>
            <a:lvl1pPr algn="ctr">
              <a:defRPr sz="3600">
                <a:solidFill>
                  <a:srgbClr val="07B53B"/>
                </a:solidFill>
              </a:defRPr>
            </a:lvl1pPr>
          </a:lstStyle>
          <a:p>
            <a:r>
              <a:rPr lang="ja-JP" altLang="en-US"/>
              <a:t>マス</a:t>
            </a:r>
            <a:endParaRPr lang="en-US" dirty="0"/>
          </a:p>
        </p:txBody>
      </p:sp>
      <p:sp>
        <p:nvSpPr>
          <p:cNvPr id="3" name="Text Placeholder 2"/>
          <p:cNvSpPr>
            <a:spLocks noGrp="1"/>
          </p:cNvSpPr>
          <p:nvPr>
            <p:ph type="body" idx="1"/>
          </p:nvPr>
        </p:nvSpPr>
        <p:spPr>
          <a:xfrm>
            <a:off x="4860758" y="768349"/>
            <a:ext cx="6486692" cy="5321302"/>
          </a:xfrm>
        </p:spPr>
        <p:txBody>
          <a:bodyPr anchor="ctr">
            <a:normAutofit/>
          </a:bodyPr>
          <a:lstStyle>
            <a:lvl1pPr marL="0" indent="0" algn="l">
              <a:lnSpc>
                <a:spcPct val="150000"/>
              </a:lnSpc>
              <a:buNone/>
              <a:defRPr sz="36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Tree>
    <p:extLst>
      <p:ext uri="{BB962C8B-B14F-4D97-AF65-F5344CB8AC3E}">
        <p14:creationId xmlns:p14="http://schemas.microsoft.com/office/powerpoint/2010/main" val="3645418624"/>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77D9A50-EA37-4E65-A6FF-A92B27D2A1CD}" type="slidenum">
              <a:rPr kumimoji="1" lang="ja-JP" altLang="en-US" smtClean="0"/>
              <a:t>‹#›</a:t>
            </a:fld>
            <a:endParaRPr kumimoji="1" lang="ja-JP" altLang="en-US"/>
          </a:p>
        </p:txBody>
      </p:sp>
    </p:spTree>
    <p:extLst>
      <p:ext uri="{BB962C8B-B14F-4D97-AF65-F5344CB8AC3E}">
        <p14:creationId xmlns:p14="http://schemas.microsoft.com/office/powerpoint/2010/main" val="2175555886"/>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9CC510D-85A9-4ECF-A789-569BF4601B25}" type="datetimeFigureOut">
              <a:rPr kumimoji="1" lang="ja-JP" altLang="en-US" smtClean="0"/>
              <a:t>2021/6/18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5E35635-6D3B-4179-88DF-AF34811C336E}" type="slidenum">
              <a:rPr kumimoji="1" lang="ja-JP" altLang="en-US" smtClean="0"/>
              <a:t>‹#›</a:t>
            </a:fld>
            <a:endParaRPr kumimoji="1" lang="ja-JP" altLang="en-US"/>
          </a:p>
        </p:txBody>
      </p:sp>
    </p:spTree>
    <p:extLst>
      <p:ext uri="{BB962C8B-B14F-4D97-AF65-F5344CB8AC3E}">
        <p14:creationId xmlns:p14="http://schemas.microsoft.com/office/powerpoint/2010/main" val="1401942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39788" y="2505075"/>
            <a:ext cx="515778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72200" y="2505075"/>
            <a:ext cx="51831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D77D9A50-EA37-4E65-A6FF-A92B27D2A1CD}" type="slidenum">
              <a:rPr kumimoji="1" lang="ja-JP" altLang="en-US" smtClean="0"/>
              <a:t>‹#›</a:t>
            </a:fld>
            <a:endParaRPr kumimoji="1" lang="ja-JP" altLang="en-US"/>
          </a:p>
        </p:txBody>
      </p:sp>
    </p:spTree>
    <p:extLst>
      <p:ext uri="{BB962C8B-B14F-4D97-AF65-F5344CB8AC3E}">
        <p14:creationId xmlns:p14="http://schemas.microsoft.com/office/powerpoint/2010/main" val="733416586"/>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タイトルのみ">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D77D9A50-EA37-4E65-A6FF-A92B27D2A1CD}" type="slidenum">
              <a:rPr kumimoji="1" lang="ja-JP" altLang="en-US" smtClean="0"/>
              <a:t>‹#›</a:t>
            </a:fld>
            <a:endParaRPr kumimoji="1" lang="ja-JP" altLang="en-US"/>
          </a:p>
        </p:txBody>
      </p:sp>
      <p:sp>
        <p:nvSpPr>
          <p:cNvPr id="8" name="Title 1">
            <a:extLst>
              <a:ext uri="{FF2B5EF4-FFF2-40B4-BE49-F238E27FC236}">
                <a16:creationId xmlns:a16="http://schemas.microsoft.com/office/drawing/2014/main" id="{9F1DB4A1-CCE8-B343-B553-8042BFB8560F}"/>
              </a:ext>
            </a:extLst>
          </p:cNvPr>
          <p:cNvSpPr>
            <a:spLocks noGrp="1"/>
          </p:cNvSpPr>
          <p:nvPr>
            <p:ph type="title"/>
          </p:nvPr>
        </p:nvSpPr>
        <p:spPr>
          <a:xfrm>
            <a:off x="0" y="18256"/>
            <a:ext cx="10515600" cy="535533"/>
          </a:xfrm>
        </p:spPr>
        <p:txBody>
          <a:bodyPr>
            <a:normAutofit/>
          </a:bodyPr>
          <a:lstStyle>
            <a:lvl1pPr>
              <a:defRPr sz="2000">
                <a:solidFill>
                  <a:schemeClr val="bg1">
                    <a:lumMod val="65000"/>
                  </a:schemeClr>
                </a:solidFill>
              </a:defRPr>
            </a:lvl1pPr>
          </a:lstStyle>
          <a:p>
            <a:r>
              <a:rPr lang="ja-JP" altLang="en-US"/>
              <a:t>マスター タイトルの書式設定</a:t>
            </a:r>
            <a:endParaRPr lang="en-US" dirty="0"/>
          </a:p>
        </p:txBody>
      </p:sp>
      <p:cxnSp>
        <p:nvCxnSpPr>
          <p:cNvPr id="10" name="直線コネクタ 9">
            <a:extLst>
              <a:ext uri="{FF2B5EF4-FFF2-40B4-BE49-F238E27FC236}">
                <a16:creationId xmlns:a16="http://schemas.microsoft.com/office/drawing/2014/main" id="{F60E1B88-D934-374D-A2EB-07637072A20D}"/>
              </a:ext>
            </a:extLst>
          </p:cNvPr>
          <p:cNvCxnSpPr>
            <a:cxnSpLocks/>
          </p:cNvCxnSpPr>
          <p:nvPr userDrawn="1"/>
        </p:nvCxnSpPr>
        <p:spPr>
          <a:xfrm>
            <a:off x="0" y="553789"/>
            <a:ext cx="5257800"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1635345"/>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450735-FFBE-4D67-A8B8-605A1B6EE3D2}" type="datetimeFigureOut">
              <a:rPr kumimoji="1" lang="ja-JP" altLang="en-US" smtClean="0"/>
              <a:t>2021/6/18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B0881298-6CA1-4013-8837-705365D8F432}" type="slidenum">
              <a:rPr kumimoji="1" lang="ja-JP" altLang="en-US" smtClean="0"/>
              <a:t>‹#›</a:t>
            </a:fld>
            <a:endParaRPr kumimoji="1" lang="ja-JP" altLang="en-US"/>
          </a:p>
        </p:txBody>
      </p:sp>
    </p:spTree>
    <p:extLst>
      <p:ext uri="{BB962C8B-B14F-4D97-AF65-F5344CB8AC3E}">
        <p14:creationId xmlns:p14="http://schemas.microsoft.com/office/powerpoint/2010/main" val="18130677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1_白紙">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66571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77D9A50-EA37-4E65-A6FF-A92B27D2A1CD}" type="slidenum">
              <a:rPr kumimoji="1" lang="ja-JP" altLang="en-US" smtClean="0"/>
              <a:t>‹#›</a:t>
            </a:fld>
            <a:endParaRPr kumimoji="1" lang="ja-JP" altLang="en-US"/>
          </a:p>
        </p:txBody>
      </p:sp>
    </p:spTree>
    <p:extLst>
      <p:ext uri="{BB962C8B-B14F-4D97-AF65-F5344CB8AC3E}">
        <p14:creationId xmlns:p14="http://schemas.microsoft.com/office/powerpoint/2010/main" val="1064728282"/>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77D9A50-EA37-4E65-A6FF-A92B27D2A1CD}" type="slidenum">
              <a:rPr kumimoji="1" lang="ja-JP" altLang="en-US" smtClean="0"/>
              <a:t>‹#›</a:t>
            </a:fld>
            <a:endParaRPr kumimoji="1" lang="ja-JP" altLang="en-US"/>
          </a:p>
        </p:txBody>
      </p:sp>
    </p:spTree>
    <p:extLst>
      <p:ext uri="{BB962C8B-B14F-4D97-AF65-F5344CB8AC3E}">
        <p14:creationId xmlns:p14="http://schemas.microsoft.com/office/powerpoint/2010/main" val="3508381125"/>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77D9A50-EA37-4E65-A6FF-A92B27D2A1CD}" type="slidenum">
              <a:rPr kumimoji="1" lang="ja-JP" altLang="en-US" smtClean="0"/>
              <a:t>‹#›</a:t>
            </a:fld>
            <a:endParaRPr kumimoji="1" lang="ja-JP" altLang="en-US"/>
          </a:p>
        </p:txBody>
      </p:sp>
    </p:spTree>
    <p:extLst>
      <p:ext uri="{BB962C8B-B14F-4D97-AF65-F5344CB8AC3E}">
        <p14:creationId xmlns:p14="http://schemas.microsoft.com/office/powerpoint/2010/main" val="3812322656"/>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77D9A50-EA37-4E65-A6FF-A92B27D2A1CD}" type="slidenum">
              <a:rPr kumimoji="1" lang="ja-JP" altLang="en-US" smtClean="0"/>
              <a:t>‹#›</a:t>
            </a:fld>
            <a:endParaRPr kumimoji="1" lang="ja-JP" altLang="en-US"/>
          </a:p>
        </p:txBody>
      </p:sp>
    </p:spTree>
    <p:extLst>
      <p:ext uri="{BB962C8B-B14F-4D97-AF65-F5344CB8AC3E}">
        <p14:creationId xmlns:p14="http://schemas.microsoft.com/office/powerpoint/2010/main" val="1002241272"/>
      </p:ext>
    </p:extLst>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タイトル スライド">
    <p:spTree>
      <p:nvGrpSpPr>
        <p:cNvPr id="1" name=""/>
        <p:cNvGrpSpPr/>
        <p:nvPr/>
      </p:nvGrpSpPr>
      <p:grpSpPr>
        <a:xfrm>
          <a:off x="0" y="0"/>
          <a:ext cx="0" cy="0"/>
          <a:chOff x="0" y="0"/>
          <a:chExt cx="0" cy="0"/>
        </a:xfrm>
      </p:grpSpPr>
      <p:sp>
        <p:nvSpPr>
          <p:cNvPr id="7" name="Slide Number Placeholder 5"/>
          <p:cNvSpPr txBox="1">
            <a:spLocks/>
          </p:cNvSpPr>
          <p:nvPr userDrawn="1"/>
        </p:nvSpPr>
        <p:spPr>
          <a:xfrm>
            <a:off x="9367520" y="6069790"/>
            <a:ext cx="27432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D77D9A50-EA37-4E65-A6FF-A92B27D2A1CD}" type="slidenum">
              <a:rPr lang="ja-JP" altLang="en-US" sz="1200" smtClean="0"/>
              <a:pPr/>
              <a:t>‹#›</a:t>
            </a:fld>
            <a:endParaRPr lang="ja-JP" altLang="en-US" sz="1200" dirty="0"/>
          </a:p>
        </p:txBody>
      </p:sp>
    </p:spTree>
    <p:extLst>
      <p:ext uri="{BB962C8B-B14F-4D97-AF65-F5344CB8AC3E}">
        <p14:creationId xmlns:p14="http://schemas.microsoft.com/office/powerpoint/2010/main" val="12805266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タイトルとコンテンツ">
    <p:spTree>
      <p:nvGrpSpPr>
        <p:cNvPr id="1" name=""/>
        <p:cNvGrpSpPr/>
        <p:nvPr/>
      </p:nvGrpSpPr>
      <p:grpSpPr>
        <a:xfrm>
          <a:off x="0" y="0"/>
          <a:ext cx="0" cy="0"/>
          <a:chOff x="0" y="0"/>
          <a:chExt cx="0" cy="0"/>
        </a:xfrm>
      </p:grpSpPr>
      <p:cxnSp>
        <p:nvCxnSpPr>
          <p:cNvPr id="12" name="直線コネクタ 11"/>
          <p:cNvCxnSpPr/>
          <p:nvPr userDrawn="1"/>
        </p:nvCxnSpPr>
        <p:spPr>
          <a:xfrm>
            <a:off x="268817" y="620166"/>
            <a:ext cx="11684000" cy="1588"/>
          </a:xfrm>
          <a:prstGeom prst="line">
            <a:avLst/>
          </a:prstGeom>
          <a:ln w="9525" cap="flat" cmpd="sng" algn="ctr">
            <a:solidFill>
              <a:schemeClr val="bg1">
                <a:lumMod val="6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8" name="Slide Number Placeholder 5"/>
          <p:cNvSpPr txBox="1">
            <a:spLocks/>
          </p:cNvSpPr>
          <p:nvPr userDrawn="1"/>
        </p:nvSpPr>
        <p:spPr>
          <a:xfrm>
            <a:off x="9448800" y="6092987"/>
            <a:ext cx="27432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D77D9A50-EA37-4E65-A6FF-A92B27D2A1CD}" type="slidenum">
              <a:rPr lang="ja-JP" altLang="en-US" sz="1200" smtClean="0"/>
              <a:pPr/>
              <a:t>‹#›</a:t>
            </a:fld>
            <a:endParaRPr lang="ja-JP" altLang="en-US" sz="1200" dirty="0"/>
          </a:p>
        </p:txBody>
      </p:sp>
      <p:sp>
        <p:nvSpPr>
          <p:cNvPr id="2" name="タイトル 1"/>
          <p:cNvSpPr>
            <a:spLocks noGrp="1"/>
          </p:cNvSpPr>
          <p:nvPr>
            <p:ph type="title"/>
          </p:nvPr>
        </p:nvSpPr>
        <p:spPr>
          <a:xfrm>
            <a:off x="268818" y="115332"/>
            <a:ext cx="11683999" cy="544235"/>
          </a:xfrm>
        </p:spPr>
        <p:txBody>
          <a:bodyPr>
            <a:normAutofit/>
          </a:bodyPr>
          <a:lstStyle>
            <a:lvl1pPr>
              <a:defRPr sz="2400" b="1" i="0">
                <a:solidFill>
                  <a:schemeClr val="tx1">
                    <a:lumMod val="65000"/>
                    <a:lumOff val="35000"/>
                  </a:schemeClr>
                </a:solidFill>
                <a:latin typeface="Yu Gothic" panose="020B0400000000000000" pitchFamily="34" charset="-128"/>
                <a:ea typeface="Yu Gothic" panose="020B0400000000000000" pitchFamily="34" charset="-128"/>
              </a:defRPr>
            </a:lvl1pPr>
          </a:lstStyle>
          <a:p>
            <a:r>
              <a:rPr kumimoji="1" lang="ja-JP" altLang="en-US" dirty="0"/>
              <a:t>マスター タイトルの書式設定</a:t>
            </a:r>
          </a:p>
        </p:txBody>
      </p:sp>
    </p:spTree>
    <p:extLst>
      <p:ext uri="{BB962C8B-B14F-4D97-AF65-F5344CB8AC3E}">
        <p14:creationId xmlns:p14="http://schemas.microsoft.com/office/powerpoint/2010/main" val="13660653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1" y="1709739"/>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D9CC510D-85A9-4ECF-A789-569BF4601B25}" type="datetimeFigureOut">
              <a:rPr kumimoji="1" lang="ja-JP" altLang="en-US" smtClean="0"/>
              <a:t>2021/6/18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5E35635-6D3B-4179-88DF-AF34811C336E}" type="slidenum">
              <a:rPr kumimoji="1" lang="ja-JP" altLang="en-US" smtClean="0"/>
              <a:t>‹#›</a:t>
            </a:fld>
            <a:endParaRPr kumimoji="1" lang="ja-JP" altLang="en-US"/>
          </a:p>
        </p:txBody>
      </p:sp>
    </p:spTree>
    <p:extLst>
      <p:ext uri="{BB962C8B-B14F-4D97-AF65-F5344CB8AC3E}">
        <p14:creationId xmlns:p14="http://schemas.microsoft.com/office/powerpoint/2010/main" val="18324691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ユーザー設定レイアウト">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404665"/>
            <a:ext cx="10515600" cy="648073"/>
          </a:xfrm>
        </p:spPr>
        <p:txBody>
          <a:bodyPr>
            <a:normAutofit/>
          </a:bodyPr>
          <a:lstStyle>
            <a:lvl1pPr algn="ctr">
              <a:defRPr sz="2000" spc="130" baseline="0">
                <a:solidFill>
                  <a:schemeClr val="tx1"/>
                </a:solidFill>
              </a:defRPr>
            </a:lvl1p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1ECB4D69-075C-DC44-810E-B1293DF707AE}" type="datetime1">
              <a:rPr lang="ja-JP" altLang="en-US" smtClean="0"/>
              <a:t>2021/6/18</a:t>
            </a:fld>
            <a:endParaRPr lang="ja-JP" altLang="en-US"/>
          </a:p>
        </p:txBody>
      </p:sp>
      <p:sp>
        <p:nvSpPr>
          <p:cNvPr id="4" name="フッター プレースホルダー 3"/>
          <p:cNvSpPr>
            <a:spLocks noGrp="1"/>
          </p:cNvSpPr>
          <p:nvPr>
            <p:ph type="ftr" sz="quarter" idx="11"/>
          </p:nvPr>
        </p:nvSpPr>
        <p:spPr/>
        <p:txBody>
          <a:bodyPr/>
          <a:lstStyle/>
          <a:p>
            <a:endParaRPr lang="ja-JP" altLang="en-US"/>
          </a:p>
        </p:txBody>
      </p:sp>
      <p:sp>
        <p:nvSpPr>
          <p:cNvPr id="5" name="スライド番号プレースホルダー 4"/>
          <p:cNvSpPr>
            <a:spLocks noGrp="1"/>
          </p:cNvSpPr>
          <p:nvPr>
            <p:ph type="sldNum" sz="quarter" idx="12"/>
          </p:nvPr>
        </p:nvSpPr>
        <p:spPr/>
        <p:txBody>
          <a:bodyPr/>
          <a:lstStyle/>
          <a:p>
            <a:fld id="{5197B41F-1A4A-7B4B-A6E9-01CF4BCB3F40}" type="slidenum">
              <a:rPr lang="ja-JP" altLang="en-US" smtClean="0"/>
              <a:pPr/>
              <a:t>‹#›</a:t>
            </a:fld>
            <a:endParaRPr lang="ja-JP" altLang="en-US"/>
          </a:p>
        </p:txBody>
      </p:sp>
    </p:spTree>
    <p:extLst>
      <p:ext uri="{BB962C8B-B14F-4D97-AF65-F5344CB8AC3E}">
        <p14:creationId xmlns:p14="http://schemas.microsoft.com/office/powerpoint/2010/main" val="5095601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5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97600" y="1825625"/>
            <a:ext cx="515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D9CC510D-85A9-4ECF-A789-569BF4601B25}" type="datetimeFigureOut">
              <a:rPr kumimoji="1" lang="ja-JP" altLang="en-US" smtClean="0"/>
              <a:t>2021/6/18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5E35635-6D3B-4179-88DF-AF34811C336E}" type="slidenum">
              <a:rPr kumimoji="1" lang="ja-JP" altLang="en-US" smtClean="0"/>
              <a:t>‹#›</a:t>
            </a:fld>
            <a:endParaRPr kumimoji="1" lang="ja-JP" altLang="en-US"/>
          </a:p>
        </p:txBody>
      </p:sp>
    </p:spTree>
    <p:extLst>
      <p:ext uri="{BB962C8B-B14F-4D97-AF65-F5344CB8AC3E}">
        <p14:creationId xmlns:p14="http://schemas.microsoft.com/office/powerpoint/2010/main" val="23843207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40317" y="365126"/>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40318" y="2505075"/>
            <a:ext cx="5158316"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71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D9CC510D-85A9-4ECF-A789-569BF4601B25}" type="datetimeFigureOut">
              <a:rPr kumimoji="1" lang="ja-JP" altLang="en-US" smtClean="0"/>
              <a:t>2021/6/18</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75E35635-6D3B-4179-88DF-AF34811C336E}" type="slidenum">
              <a:rPr kumimoji="1" lang="ja-JP" altLang="en-US" smtClean="0"/>
              <a:t>‹#›</a:t>
            </a:fld>
            <a:endParaRPr kumimoji="1" lang="ja-JP" altLang="en-US"/>
          </a:p>
        </p:txBody>
      </p:sp>
    </p:spTree>
    <p:extLst>
      <p:ext uri="{BB962C8B-B14F-4D97-AF65-F5344CB8AC3E}">
        <p14:creationId xmlns:p14="http://schemas.microsoft.com/office/powerpoint/2010/main" val="17911818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D9CC510D-85A9-4ECF-A789-569BF4601B25}" type="datetimeFigureOut">
              <a:rPr kumimoji="1" lang="ja-JP" altLang="en-US" smtClean="0"/>
              <a:t>2021/6/18</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75E35635-6D3B-4179-88DF-AF34811C336E}" type="slidenum">
              <a:rPr kumimoji="1" lang="ja-JP" altLang="en-US" smtClean="0"/>
              <a:t>‹#›</a:t>
            </a:fld>
            <a:endParaRPr kumimoji="1" lang="ja-JP" altLang="en-US"/>
          </a:p>
        </p:txBody>
      </p:sp>
    </p:spTree>
    <p:extLst>
      <p:ext uri="{BB962C8B-B14F-4D97-AF65-F5344CB8AC3E}">
        <p14:creationId xmlns:p14="http://schemas.microsoft.com/office/powerpoint/2010/main" val="30429789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D9CC510D-85A9-4ECF-A789-569BF4601B25}" type="datetimeFigureOut">
              <a:rPr kumimoji="1" lang="ja-JP" altLang="en-US" smtClean="0"/>
              <a:t>2021/6/18</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75E35635-6D3B-4179-88DF-AF34811C336E}" type="slidenum">
              <a:rPr kumimoji="1" lang="ja-JP" altLang="en-US" smtClean="0"/>
              <a:t>‹#›</a:t>
            </a:fld>
            <a:endParaRPr kumimoji="1" lang="ja-JP" altLang="en-US"/>
          </a:p>
        </p:txBody>
      </p:sp>
    </p:spTree>
    <p:extLst>
      <p:ext uri="{BB962C8B-B14F-4D97-AF65-F5344CB8AC3E}">
        <p14:creationId xmlns:p14="http://schemas.microsoft.com/office/powerpoint/2010/main" val="1568405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40318" y="457200"/>
            <a:ext cx="393276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D9CC510D-85A9-4ECF-A789-569BF4601B25}" type="datetimeFigureOut">
              <a:rPr kumimoji="1" lang="ja-JP" altLang="en-US" smtClean="0"/>
              <a:t>2021/6/18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5E35635-6D3B-4179-88DF-AF34811C336E}" type="slidenum">
              <a:rPr kumimoji="1" lang="ja-JP" altLang="en-US" smtClean="0"/>
              <a:t>‹#›</a:t>
            </a:fld>
            <a:endParaRPr kumimoji="1" lang="ja-JP" altLang="en-US"/>
          </a:p>
        </p:txBody>
      </p:sp>
    </p:spTree>
    <p:extLst>
      <p:ext uri="{BB962C8B-B14F-4D97-AF65-F5344CB8AC3E}">
        <p14:creationId xmlns:p14="http://schemas.microsoft.com/office/powerpoint/2010/main" val="38353000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40318" y="457200"/>
            <a:ext cx="393276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D9CC510D-85A9-4ECF-A789-569BF4601B25}" type="datetimeFigureOut">
              <a:rPr kumimoji="1" lang="ja-JP" altLang="en-US" smtClean="0"/>
              <a:t>2021/6/18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5E35635-6D3B-4179-88DF-AF34811C336E}" type="slidenum">
              <a:rPr kumimoji="1" lang="ja-JP" altLang="en-US" smtClean="0"/>
              <a:t>‹#›</a:t>
            </a:fld>
            <a:endParaRPr kumimoji="1" lang="ja-JP" altLang="en-US"/>
          </a:p>
        </p:txBody>
      </p:sp>
    </p:spTree>
    <p:extLst>
      <p:ext uri="{BB962C8B-B14F-4D97-AF65-F5344CB8AC3E}">
        <p14:creationId xmlns:p14="http://schemas.microsoft.com/office/powerpoint/2010/main" val="20204903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CC510D-85A9-4ECF-A789-569BF4601B25}" type="datetimeFigureOut">
              <a:rPr kumimoji="1" lang="ja-JP" altLang="en-US" smtClean="0"/>
              <a:t>2021/6/18</a:t>
            </a:fld>
            <a:endParaRPr kumimoji="1" lang="ja-JP" altLang="en-US"/>
          </a:p>
        </p:txBody>
      </p:sp>
      <p:sp>
        <p:nvSpPr>
          <p:cNvPr id="5" name="フッター プレースホルダー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E35635-6D3B-4179-88DF-AF34811C336E}" type="slidenum">
              <a:rPr kumimoji="1" lang="ja-JP" altLang="en-US" smtClean="0"/>
              <a:t>‹#›</a:t>
            </a:fld>
            <a:endParaRPr kumimoji="1" lang="ja-JP" altLang="en-US"/>
          </a:p>
        </p:txBody>
      </p:sp>
    </p:spTree>
    <p:extLst>
      <p:ext uri="{BB962C8B-B14F-4D97-AF65-F5344CB8AC3E}">
        <p14:creationId xmlns:p14="http://schemas.microsoft.com/office/powerpoint/2010/main" val="1930049323"/>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kumimoji="1" lang="ja-JP"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7D9A50-EA37-4E65-A6FF-A92B27D2A1CD}" type="slidenum">
              <a:rPr kumimoji="1" lang="ja-JP" altLang="en-US" smtClean="0"/>
              <a:t>‹#›</a:t>
            </a:fld>
            <a:endParaRPr kumimoji="1" lang="ja-JP" altLang="en-US"/>
          </a:p>
        </p:txBody>
      </p:sp>
    </p:spTree>
    <p:extLst>
      <p:ext uri="{BB962C8B-B14F-4D97-AF65-F5344CB8AC3E}">
        <p14:creationId xmlns:p14="http://schemas.microsoft.com/office/powerpoint/2010/main" val="48733771"/>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717" r:id="rId3"/>
    <p:sldLayoutId id="2147483718" r:id="rId4"/>
    <p:sldLayoutId id="2147483721" r:id="rId5"/>
    <p:sldLayoutId id="2147483693" r:id="rId6"/>
    <p:sldLayoutId id="2147483720" r:id="rId7"/>
    <p:sldLayoutId id="2147483694" r:id="rId8"/>
    <p:sldLayoutId id="2147483695" r:id="rId9"/>
    <p:sldLayoutId id="2147483696" r:id="rId10"/>
    <p:sldLayoutId id="2147483697" r:id="rId11"/>
    <p:sldLayoutId id="2147483719" r:id="rId12"/>
    <p:sldLayoutId id="2147483698" r:id="rId13"/>
    <p:sldLayoutId id="2147483699" r:id="rId14"/>
    <p:sldLayoutId id="2147483700" r:id="rId15"/>
    <p:sldLayoutId id="2147483701" r:id="rId16"/>
    <p:sldLayoutId id="2147483702" r:id="rId17"/>
    <p:sldLayoutId id="2147483703" r:id="rId18"/>
    <p:sldLayoutId id="2147483704" r:id="rId19"/>
  </p:sldLayoutIdLst>
  <p:hf hdr="0" ftr="0" dt="0"/>
  <p:txStyles>
    <p:titleStyle>
      <a:lvl1pPr algn="l" defTabSz="914400" rtl="0" eaLnBrk="1" latinLnBrk="0" hangingPunct="1">
        <a:lnSpc>
          <a:spcPct val="90000"/>
        </a:lnSpc>
        <a:spcBef>
          <a:spcPct val="0"/>
        </a:spcBef>
        <a:buNone/>
        <a:defRPr kumimoji="1" sz="3200" b="1" kern="1200">
          <a:solidFill>
            <a:schemeClr val="tx1"/>
          </a:solidFill>
          <a:latin typeface="+mn-ea"/>
          <a:ea typeface="+mn-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1.xml"/><Relationship Id="rId4" Type="http://schemas.openxmlformats.org/officeDocument/2006/relationships/image" Target="../media/image1.png"/></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4.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14.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14.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16.xml"/></Relationships>
</file>

<file path=ppt/slides/_rels/slide10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4.xml"/><Relationship Id="rId1" Type="http://schemas.openxmlformats.org/officeDocument/2006/relationships/slideLayout" Target="../slideLayouts/slideLayout15.xml"/></Relationships>
</file>

<file path=ppt/slides/_rels/slide10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05.xml"/><Relationship Id="rId1" Type="http://schemas.openxmlformats.org/officeDocument/2006/relationships/slideLayout" Target="../slideLayouts/slideLayout13.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18.xml"/></Relationships>
</file>

<file path=ppt/slides/_rels/slide10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7.xml"/><Relationship Id="rId1" Type="http://schemas.openxmlformats.org/officeDocument/2006/relationships/slideLayout" Target="../slideLayouts/slideLayout15.xml"/></Relationships>
</file>

<file path=ppt/slides/_rels/slide10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08.xml"/><Relationship Id="rId1" Type="http://schemas.openxmlformats.org/officeDocument/2006/relationships/slideLayout" Target="../slideLayouts/slideLayout23.xml"/><Relationship Id="rId5" Type="http://schemas.openxmlformats.org/officeDocument/2006/relationships/image" Target="../media/image19.png"/><Relationship Id="rId4" Type="http://schemas.openxmlformats.org/officeDocument/2006/relationships/image" Target="../media/image18.png"/></Relationships>
</file>

<file path=ppt/slides/_rels/slide10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09.xml"/><Relationship Id="rId1" Type="http://schemas.openxmlformats.org/officeDocument/2006/relationships/slideLayout" Target="../slideLayouts/slideLayout23.xml"/><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1.xml"/><Relationship Id="rId4" Type="http://schemas.openxmlformats.org/officeDocument/2006/relationships/image" Target="../media/image1.png"/></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3.xml"/></Relationships>
</file>

<file path=ppt/slides/_rels/slide111.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111.xml"/><Relationship Id="rId1" Type="http://schemas.openxmlformats.org/officeDocument/2006/relationships/slideLayout" Target="../slideLayouts/slideLayout23.xml"/></Relationships>
</file>

<file path=ppt/slides/_rels/slide112.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112.xml"/><Relationship Id="rId1" Type="http://schemas.openxmlformats.org/officeDocument/2006/relationships/slideLayout" Target="../slideLayouts/slideLayout23.xml"/></Relationships>
</file>

<file path=ppt/slides/_rels/slide113.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113.xml"/><Relationship Id="rId1" Type="http://schemas.openxmlformats.org/officeDocument/2006/relationships/slideLayout" Target="../slideLayouts/slideLayout23.xml"/><Relationship Id="rId4" Type="http://schemas.openxmlformats.org/officeDocument/2006/relationships/image" Target="../media/image31.png"/></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3.xml"/></Relationships>
</file>

<file path=ppt/slides/_rels/slide115.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115.xml"/><Relationship Id="rId1" Type="http://schemas.openxmlformats.org/officeDocument/2006/relationships/slideLayout" Target="../slideLayouts/slideLayout23.xml"/></Relationships>
</file>

<file path=ppt/slides/_rels/slide1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6.xml"/><Relationship Id="rId1" Type="http://schemas.openxmlformats.org/officeDocument/2006/relationships/slideLayout" Target="../slideLayouts/slideLayout23.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23.xml"/></Relationships>
</file>

<file path=ppt/slides/_rels/slide118.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118.xml"/><Relationship Id="rId1" Type="http://schemas.openxmlformats.org/officeDocument/2006/relationships/slideLayout" Target="../slideLayouts/slideLayout23.xml"/></Relationships>
</file>

<file path=ppt/slides/_rels/slide119.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119.xml"/><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1.xml"/><Relationship Id="rId6" Type="http://schemas.openxmlformats.org/officeDocument/2006/relationships/image" Target="../media/image1.png"/><Relationship Id="rId5" Type="http://schemas.openxmlformats.org/officeDocument/2006/relationships/image" Target="../media/image10.png"/><Relationship Id="rId4" Type="http://schemas.openxmlformats.org/officeDocument/2006/relationships/image" Target="../media/image11.png"/></Relationships>
</file>

<file path=ppt/slides/_rels/slide120.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120.xml"/><Relationship Id="rId1" Type="http://schemas.openxmlformats.org/officeDocument/2006/relationships/slideLayout" Target="../slideLayouts/slideLayout23.xml"/><Relationship Id="rId4" Type="http://schemas.openxmlformats.org/officeDocument/2006/relationships/image" Target="../media/image66.png"/></Relationships>
</file>

<file path=ppt/slides/_rels/slide121.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121.xml"/><Relationship Id="rId1" Type="http://schemas.openxmlformats.org/officeDocument/2006/relationships/slideLayout" Target="../slideLayouts/slideLayout23.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14.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14.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16.xml"/></Relationships>
</file>

<file path=ppt/slides/_rels/slide1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5.xml"/><Relationship Id="rId1" Type="http://schemas.openxmlformats.org/officeDocument/2006/relationships/slideLayout" Target="../slideLayouts/slideLayout15.xml"/></Relationships>
</file>

<file path=ppt/slides/_rels/slide126.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126.xml"/><Relationship Id="rId1" Type="http://schemas.openxmlformats.org/officeDocument/2006/relationships/slideLayout" Target="../slideLayouts/slideLayout21.xml"/><Relationship Id="rId4" Type="http://schemas.openxmlformats.org/officeDocument/2006/relationships/image" Target="../media/image69.png"/></Relationships>
</file>

<file path=ppt/slides/_rels/slide127.xml.rels><?xml version="1.0" encoding="UTF-8" standalone="yes"?>
<Relationships xmlns="http://schemas.openxmlformats.org/package/2006/relationships"><Relationship Id="rId3" Type="http://schemas.openxmlformats.org/officeDocument/2006/relationships/image" Target="../media/image70.png"/><Relationship Id="rId7" Type="http://schemas.openxmlformats.org/officeDocument/2006/relationships/image" Target="../media/image69.png"/><Relationship Id="rId2" Type="http://schemas.openxmlformats.org/officeDocument/2006/relationships/notesSlide" Target="../notesSlides/notesSlide127.xml"/><Relationship Id="rId1" Type="http://schemas.openxmlformats.org/officeDocument/2006/relationships/slideLayout" Target="../slideLayouts/slideLayout21.xml"/><Relationship Id="rId6" Type="http://schemas.openxmlformats.org/officeDocument/2006/relationships/image" Target="../media/image73.png"/><Relationship Id="rId5" Type="http://schemas.openxmlformats.org/officeDocument/2006/relationships/image" Target="../media/image72.png"/><Relationship Id="rId4" Type="http://schemas.openxmlformats.org/officeDocument/2006/relationships/image" Target="../media/image71.png"/></Relationships>
</file>

<file path=ppt/slides/_rels/slide128.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128.xml"/><Relationship Id="rId1" Type="http://schemas.openxmlformats.org/officeDocument/2006/relationships/slideLayout" Target="../slideLayouts/slideLayout21.xml"/><Relationship Id="rId4" Type="http://schemas.openxmlformats.org/officeDocument/2006/relationships/image" Target="../media/image75.png"/></Relationships>
</file>

<file path=ppt/slides/_rels/slide129.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129.xml"/><Relationship Id="rId1" Type="http://schemas.openxmlformats.org/officeDocument/2006/relationships/slideLayout" Target="../slideLayouts/slideLayout21.xml"/><Relationship Id="rId6" Type="http://schemas.openxmlformats.org/officeDocument/2006/relationships/image" Target="../media/image77.png"/><Relationship Id="rId5" Type="http://schemas.openxmlformats.org/officeDocument/2006/relationships/image" Target="../media/image76.png"/><Relationship Id="rId4" Type="http://schemas.openxmlformats.org/officeDocument/2006/relationships/image" Target="../media/image75.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30.xml.rels><?xml version="1.0" encoding="UTF-8" standalone="yes"?>
<Relationships xmlns="http://schemas.openxmlformats.org/package/2006/relationships"><Relationship Id="rId3" Type="http://schemas.openxmlformats.org/officeDocument/2006/relationships/image" Target="../media/image74.png"/><Relationship Id="rId7" Type="http://schemas.openxmlformats.org/officeDocument/2006/relationships/image" Target="../media/image78.png"/><Relationship Id="rId2" Type="http://schemas.openxmlformats.org/officeDocument/2006/relationships/notesSlide" Target="../notesSlides/notesSlide130.xml"/><Relationship Id="rId1" Type="http://schemas.openxmlformats.org/officeDocument/2006/relationships/slideLayout" Target="../slideLayouts/slideLayout21.xml"/><Relationship Id="rId6" Type="http://schemas.openxmlformats.org/officeDocument/2006/relationships/image" Target="../media/image77.png"/><Relationship Id="rId5" Type="http://schemas.openxmlformats.org/officeDocument/2006/relationships/image" Target="../media/image76.png"/><Relationship Id="rId4" Type="http://schemas.openxmlformats.org/officeDocument/2006/relationships/image" Target="../media/image75.png"/></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18.xml"/></Relationships>
</file>

<file path=ppt/slides/_rels/slide1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2.xml"/><Relationship Id="rId1" Type="http://schemas.openxmlformats.org/officeDocument/2006/relationships/slideLayout" Target="../slideLayouts/slideLayout15.xml"/></Relationships>
</file>

<file path=ppt/slides/_rels/slide1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3.xml"/><Relationship Id="rId1" Type="http://schemas.openxmlformats.org/officeDocument/2006/relationships/slideLayout" Target="../slideLayouts/slideLayout15.xml"/><Relationship Id="rId4" Type="http://schemas.openxmlformats.org/officeDocument/2006/relationships/image" Target="../media/image79.png"/></Relationships>
</file>

<file path=ppt/slides/_rels/slide1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4.xml"/><Relationship Id="rId1" Type="http://schemas.openxmlformats.org/officeDocument/2006/relationships/slideLayout" Target="../slideLayouts/slideLayout15.xml"/><Relationship Id="rId4" Type="http://schemas.openxmlformats.org/officeDocument/2006/relationships/image" Target="../media/image79.png"/></Relationships>
</file>

<file path=ppt/slides/_rels/slide135.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135.xml"/><Relationship Id="rId1" Type="http://schemas.openxmlformats.org/officeDocument/2006/relationships/slideLayout" Target="../slideLayouts/slideLayout15.xml"/><Relationship Id="rId4" Type="http://schemas.openxmlformats.org/officeDocument/2006/relationships/image" Target="../media/image7.png"/></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2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13.xml"/><Relationship Id="rId5" Type="http://schemas.openxmlformats.org/officeDocument/2006/relationships/image" Target="../media/image16.pn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23.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23.xml"/><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14.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29.xml"/><Relationship Id="rId1" Type="http://schemas.openxmlformats.org/officeDocument/2006/relationships/slideLayout" Target="../slideLayouts/slideLayout14.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1.xml"/><Relationship Id="rId1" Type="http://schemas.openxmlformats.org/officeDocument/2006/relationships/slideLayout" Target="../slideLayouts/slideLayout13.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2.xml"/><Relationship Id="rId1" Type="http://schemas.openxmlformats.org/officeDocument/2006/relationships/slideLayout" Target="../slideLayouts/slideLayout13.xml"/><Relationship Id="rId6" Type="http://schemas.openxmlformats.org/officeDocument/2006/relationships/image" Target="../media/image22.png"/><Relationship Id="rId5" Type="http://schemas.openxmlformats.org/officeDocument/2006/relationships/image" Target="../media/image25.png"/><Relationship Id="rId4" Type="http://schemas.openxmlformats.org/officeDocument/2006/relationships/image" Target="../media/image24.png"/></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3.xml"/><Relationship Id="rId1" Type="http://schemas.openxmlformats.org/officeDocument/2006/relationships/slideLayout" Target="../slideLayouts/slideLayout13.xml"/><Relationship Id="rId5" Type="http://schemas.openxmlformats.org/officeDocument/2006/relationships/image" Target="../media/image16.png"/><Relationship Id="rId4" Type="http://schemas.openxmlformats.org/officeDocument/2006/relationships/image" Target="../media/image24.png"/></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4.xml"/><Relationship Id="rId1" Type="http://schemas.openxmlformats.org/officeDocument/2006/relationships/slideLayout" Target="../slideLayouts/slideLayout13.xml"/><Relationship Id="rId5" Type="http://schemas.openxmlformats.org/officeDocument/2006/relationships/image" Target="../media/image24.png"/><Relationship Id="rId4" Type="http://schemas.openxmlformats.org/officeDocument/2006/relationships/image" Target="../media/image22.png"/></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5.xml"/><Relationship Id="rId1" Type="http://schemas.openxmlformats.org/officeDocument/2006/relationships/slideLayout" Target="../slideLayouts/slideLayout13.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3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6.xml"/><Relationship Id="rId1" Type="http://schemas.openxmlformats.org/officeDocument/2006/relationships/slideLayout" Target="../slideLayouts/slideLayout13.xml"/><Relationship Id="rId5" Type="http://schemas.openxmlformats.org/officeDocument/2006/relationships/image" Target="../media/image25.png"/><Relationship Id="rId4" Type="http://schemas.openxmlformats.org/officeDocument/2006/relationships/image" Target="../media/image23.png"/></Relationships>
</file>

<file path=ppt/slides/_rels/slide3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7.xml"/><Relationship Id="rId1" Type="http://schemas.openxmlformats.org/officeDocument/2006/relationships/slideLayout" Target="../slideLayouts/slideLayout13.xml"/><Relationship Id="rId5" Type="http://schemas.openxmlformats.org/officeDocument/2006/relationships/image" Target="../media/image16.png"/><Relationship Id="rId4" Type="http://schemas.openxmlformats.org/officeDocument/2006/relationships/image" Target="../media/image25.png"/></Relationships>
</file>

<file path=ppt/slides/_rels/slide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8.xml"/><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1.xml"/><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2.xml"/><Relationship Id="rId1" Type="http://schemas.openxmlformats.org/officeDocument/2006/relationships/slideLayout" Target="../slideLayouts/slideLayout23.xml"/></Relationships>
</file>

<file path=ppt/slides/_rels/slide43.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43.xml"/><Relationship Id="rId1" Type="http://schemas.openxmlformats.org/officeDocument/2006/relationships/slideLayout" Target="../slideLayouts/slideLayout23.xml"/><Relationship Id="rId5" Type="http://schemas.openxmlformats.org/officeDocument/2006/relationships/image" Target="../media/image31.png"/><Relationship Id="rId4" Type="http://schemas.openxmlformats.org/officeDocument/2006/relationships/image" Target="../media/image30.png"/></Relationships>
</file>

<file path=ppt/slides/_rels/slide4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4.xml"/><Relationship Id="rId1" Type="http://schemas.openxmlformats.org/officeDocument/2006/relationships/slideLayout" Target="../slideLayouts/slideLayout2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6.xml"/></Relationships>
</file>

<file path=ppt/slides/_rels/slide4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7.xml"/><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9.xml"/><Relationship Id="rId1" Type="http://schemas.openxmlformats.org/officeDocument/2006/relationships/slideLayout" Target="../slideLayouts/slideLayout14.xml"/><Relationship Id="rId4" Type="http://schemas.openxmlformats.org/officeDocument/2006/relationships/image" Target="../media/image33.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1.xml"/><Relationship Id="rId1" Type="http://schemas.openxmlformats.org/officeDocument/2006/relationships/slideLayout" Target="../slideLayouts/slideLayout15.xml"/></Relationships>
</file>

<file path=ppt/slides/_rels/slide5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2.xml"/><Relationship Id="rId1" Type="http://schemas.openxmlformats.org/officeDocument/2006/relationships/slideLayout" Target="../slideLayouts/slideLayout23.xml"/><Relationship Id="rId5" Type="http://schemas.openxmlformats.org/officeDocument/2006/relationships/image" Target="../media/image35.png"/><Relationship Id="rId4" Type="http://schemas.openxmlformats.org/officeDocument/2006/relationships/image" Target="../media/image34.pn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4.xml"/><Relationship Id="rId1" Type="http://schemas.openxmlformats.org/officeDocument/2006/relationships/slideLayout" Target="../slideLayouts/slideLayout14.xml"/><Relationship Id="rId5" Type="http://schemas.openxmlformats.org/officeDocument/2006/relationships/image" Target="../media/image38.png"/><Relationship Id="rId4" Type="http://schemas.openxmlformats.org/officeDocument/2006/relationships/image" Target="../media/image37.pn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6.xml"/></Relationships>
</file>

<file path=ppt/slides/_rels/slide5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6.xml"/><Relationship Id="rId1" Type="http://schemas.openxmlformats.org/officeDocument/2006/relationships/slideLayout" Target="../slideLayouts/slideLayout21.xml"/><Relationship Id="rId5" Type="http://schemas.openxmlformats.org/officeDocument/2006/relationships/image" Target="../media/image38.png"/><Relationship Id="rId4" Type="http://schemas.openxmlformats.org/officeDocument/2006/relationships/image" Target="../media/image37.png"/></Relationships>
</file>

<file path=ppt/slides/_rels/slide5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7.xml"/><Relationship Id="rId1" Type="http://schemas.openxmlformats.org/officeDocument/2006/relationships/slideLayout" Target="../slideLayouts/slideLayout21.xml"/><Relationship Id="rId5" Type="http://schemas.openxmlformats.org/officeDocument/2006/relationships/image" Target="../media/image38.png"/><Relationship Id="rId4" Type="http://schemas.openxmlformats.org/officeDocument/2006/relationships/image" Target="../media/image37.png"/></Relationships>
</file>

<file path=ppt/slides/_rels/slide5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8.xml"/><Relationship Id="rId1" Type="http://schemas.openxmlformats.org/officeDocument/2006/relationships/slideLayout" Target="../slideLayouts/slideLayout21.xml"/><Relationship Id="rId5" Type="http://schemas.openxmlformats.org/officeDocument/2006/relationships/image" Target="../media/image38.png"/><Relationship Id="rId4" Type="http://schemas.openxmlformats.org/officeDocument/2006/relationships/image" Target="../media/image37.png"/></Relationships>
</file>

<file path=ppt/slides/_rels/slide5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9.xml"/><Relationship Id="rId1" Type="http://schemas.openxmlformats.org/officeDocument/2006/relationships/slideLayout" Target="../slideLayouts/slideLayout21.xml"/><Relationship Id="rId5" Type="http://schemas.openxmlformats.org/officeDocument/2006/relationships/image" Target="../media/image38.png"/><Relationship Id="rId4" Type="http://schemas.openxmlformats.org/officeDocument/2006/relationships/image" Target="../media/image3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6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0.xml"/><Relationship Id="rId1" Type="http://schemas.openxmlformats.org/officeDocument/2006/relationships/slideLayout" Target="../slideLayouts/slideLayout21.xml"/><Relationship Id="rId5" Type="http://schemas.openxmlformats.org/officeDocument/2006/relationships/image" Target="../media/image38.png"/><Relationship Id="rId4" Type="http://schemas.openxmlformats.org/officeDocument/2006/relationships/image" Target="../media/image37.png"/></Relationships>
</file>

<file path=ppt/slides/_rels/slide6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1.xml"/><Relationship Id="rId1" Type="http://schemas.openxmlformats.org/officeDocument/2006/relationships/slideLayout" Target="../slideLayouts/slideLayout21.xml"/><Relationship Id="rId5" Type="http://schemas.openxmlformats.org/officeDocument/2006/relationships/image" Target="../media/image38.png"/><Relationship Id="rId4" Type="http://schemas.openxmlformats.org/officeDocument/2006/relationships/image" Target="../media/image37.png"/></Relationships>
</file>

<file path=ppt/slides/_rels/slide6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2.xml"/><Relationship Id="rId1" Type="http://schemas.openxmlformats.org/officeDocument/2006/relationships/slideLayout" Target="../slideLayouts/slideLayout21.xml"/><Relationship Id="rId5" Type="http://schemas.openxmlformats.org/officeDocument/2006/relationships/image" Target="../media/image38.png"/><Relationship Id="rId4" Type="http://schemas.openxmlformats.org/officeDocument/2006/relationships/image" Target="../media/image37.png"/></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5.xml"/></Relationships>
</file>

<file path=ppt/slides/_rels/slide6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4.xml"/><Relationship Id="rId1" Type="http://schemas.openxmlformats.org/officeDocument/2006/relationships/slideLayout" Target="../slideLayouts/slideLayout15.xml"/></Relationships>
</file>

<file path=ppt/slides/_rels/slide6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5.xml"/><Relationship Id="rId1" Type="http://schemas.openxmlformats.org/officeDocument/2006/relationships/slideLayout" Target="../slideLayouts/slideLayout13.xml"/><Relationship Id="rId5" Type="http://schemas.openxmlformats.org/officeDocument/2006/relationships/image" Target="../media/image8.png"/><Relationship Id="rId4" Type="http://schemas.openxmlformats.org/officeDocument/2006/relationships/image" Target="../media/image39.png"/></Relationships>
</file>

<file path=ppt/slides/_rels/slide6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6.xml"/><Relationship Id="rId1" Type="http://schemas.openxmlformats.org/officeDocument/2006/relationships/slideLayout" Target="../slideLayouts/slideLayout21.xml"/><Relationship Id="rId5" Type="http://schemas.openxmlformats.org/officeDocument/2006/relationships/image" Target="../media/image40.png"/><Relationship Id="rId4" Type="http://schemas.openxmlformats.org/officeDocument/2006/relationships/image" Target="../media/image16.png"/></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1.xml"/></Relationships>
</file>

<file path=ppt/slides/_rels/slide6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8.xml"/><Relationship Id="rId1" Type="http://schemas.openxmlformats.org/officeDocument/2006/relationships/slideLayout" Target="../slideLayouts/slideLayout21.xml"/></Relationships>
</file>

<file path=ppt/slides/_rels/slide6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9.xml"/><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8.xml"/></Relationships>
</file>

<file path=ppt/slides/_rels/slide7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1.xml"/><Relationship Id="rId1" Type="http://schemas.openxmlformats.org/officeDocument/2006/relationships/slideLayout" Target="../slideLayouts/slideLayout15.xml"/></Relationships>
</file>

<file path=ppt/slides/_rels/slide7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72.xml"/><Relationship Id="rId1" Type="http://schemas.openxmlformats.org/officeDocument/2006/relationships/slideLayout" Target="../slideLayouts/slideLayout23.xml"/><Relationship Id="rId4" Type="http://schemas.openxmlformats.org/officeDocument/2006/relationships/image" Target="../media/image26.png"/></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3.xml"/></Relationships>
</file>

<file path=ppt/slides/_rels/slide74.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74.xml"/><Relationship Id="rId1" Type="http://schemas.openxmlformats.org/officeDocument/2006/relationships/slideLayout" Target="../slideLayouts/slideLayout23.xml"/></Relationships>
</file>

<file path=ppt/slides/_rels/slide7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75.xml"/><Relationship Id="rId1" Type="http://schemas.openxmlformats.org/officeDocument/2006/relationships/slideLayout" Target="../slideLayouts/slideLayout23.xml"/><Relationship Id="rId4" Type="http://schemas.openxmlformats.org/officeDocument/2006/relationships/image" Target="../media/image29.emf"/></Relationships>
</file>

<file path=ppt/slides/_rels/slide76.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76.xml"/><Relationship Id="rId1" Type="http://schemas.openxmlformats.org/officeDocument/2006/relationships/slideLayout" Target="../slideLayouts/slideLayout23.xml"/><Relationship Id="rId4" Type="http://schemas.openxmlformats.org/officeDocument/2006/relationships/image" Target="../media/image42.png"/></Relationships>
</file>

<file path=ppt/slides/_rels/slide77.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77.xml"/><Relationship Id="rId1" Type="http://schemas.openxmlformats.org/officeDocument/2006/relationships/slideLayout" Target="../slideLayouts/slideLayout23.xml"/></Relationships>
</file>

<file path=ppt/slides/_rels/slide78.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78.xml"/><Relationship Id="rId1" Type="http://schemas.openxmlformats.org/officeDocument/2006/relationships/slideLayout" Target="../slideLayouts/slideLayout23.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1.xml"/><Relationship Id="rId4" Type="http://schemas.openxmlformats.org/officeDocument/2006/relationships/image" Target="../media/image1.png"/></Relationships>
</file>

<file path=ppt/slides/_rels/slide8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80.xml"/><Relationship Id="rId1" Type="http://schemas.openxmlformats.org/officeDocument/2006/relationships/slideLayout" Target="../slideLayouts/slideLayout23.xml"/><Relationship Id="rId5" Type="http://schemas.openxmlformats.org/officeDocument/2006/relationships/image" Target="../media/image29.emf"/><Relationship Id="rId4" Type="http://schemas.openxmlformats.org/officeDocument/2006/relationships/image" Target="../media/image42.png"/></Relationships>
</file>

<file path=ppt/slides/_rels/slide8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81.xml"/><Relationship Id="rId1" Type="http://schemas.openxmlformats.org/officeDocument/2006/relationships/slideLayout" Target="../slideLayouts/slideLayout23.xml"/><Relationship Id="rId5" Type="http://schemas.openxmlformats.org/officeDocument/2006/relationships/image" Target="../media/image29.emf"/><Relationship Id="rId4" Type="http://schemas.openxmlformats.org/officeDocument/2006/relationships/image" Target="../media/image42.png"/></Relationships>
</file>

<file path=ppt/slides/_rels/slide8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82.xml"/><Relationship Id="rId1" Type="http://schemas.openxmlformats.org/officeDocument/2006/relationships/slideLayout" Target="../slideLayouts/slideLayout23.xml"/><Relationship Id="rId5" Type="http://schemas.openxmlformats.org/officeDocument/2006/relationships/image" Target="../media/image29.emf"/><Relationship Id="rId4" Type="http://schemas.openxmlformats.org/officeDocument/2006/relationships/image" Target="../media/image42.png"/></Relationships>
</file>

<file path=ppt/slides/_rels/slide8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83.xml"/><Relationship Id="rId1" Type="http://schemas.openxmlformats.org/officeDocument/2006/relationships/slideLayout" Target="../slideLayouts/slideLayout23.xml"/><Relationship Id="rId5" Type="http://schemas.openxmlformats.org/officeDocument/2006/relationships/image" Target="../media/image29.emf"/><Relationship Id="rId4" Type="http://schemas.openxmlformats.org/officeDocument/2006/relationships/image" Target="../media/image42.png"/></Relationships>
</file>

<file path=ppt/slides/_rels/slide8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84.xml"/><Relationship Id="rId1" Type="http://schemas.openxmlformats.org/officeDocument/2006/relationships/slideLayout" Target="../slideLayouts/slideLayout14.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6.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1.xml"/></Relationships>
</file>

<file path=ppt/slides/_rels/slide8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87.xml"/><Relationship Id="rId1" Type="http://schemas.openxmlformats.org/officeDocument/2006/relationships/slideLayout" Target="../slideLayouts/slideLayout21.xml"/><Relationship Id="rId4" Type="http://schemas.openxmlformats.org/officeDocument/2006/relationships/image" Target="../media/image52.png"/></Relationships>
</file>

<file path=ppt/slides/_rels/slide8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88.xml"/><Relationship Id="rId1" Type="http://schemas.openxmlformats.org/officeDocument/2006/relationships/slideLayout" Target="../slideLayouts/slideLayout21.xml"/><Relationship Id="rId5" Type="http://schemas.openxmlformats.org/officeDocument/2006/relationships/image" Target="../media/image52.png"/><Relationship Id="rId4" Type="http://schemas.openxmlformats.org/officeDocument/2006/relationships/image" Target="../media/image53.png"/></Relationships>
</file>

<file path=ppt/slides/_rels/slide89.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notesSlide" Target="../notesSlides/notesSlide89.xml"/><Relationship Id="rId1" Type="http://schemas.openxmlformats.org/officeDocument/2006/relationships/slideLayout" Target="../slideLayouts/slideLayout21.xml"/><Relationship Id="rId6" Type="http://schemas.openxmlformats.org/officeDocument/2006/relationships/image" Target="../media/image52.png"/><Relationship Id="rId5" Type="http://schemas.openxmlformats.org/officeDocument/2006/relationships/image" Target="../media/image54.png"/><Relationship Id="rId4" Type="http://schemas.openxmlformats.org/officeDocument/2006/relationships/image" Target="../media/image53.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1.xml"/><Relationship Id="rId4" Type="http://schemas.openxmlformats.org/officeDocument/2006/relationships/image" Target="../media/image1.png"/></Relationships>
</file>

<file path=ppt/slides/_rels/slide90.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notesSlide" Target="../notesSlides/notesSlide90.xml"/><Relationship Id="rId1" Type="http://schemas.openxmlformats.org/officeDocument/2006/relationships/slideLayout" Target="../slideLayouts/slideLayout21.xml"/><Relationship Id="rId6" Type="http://schemas.openxmlformats.org/officeDocument/2006/relationships/image" Target="../media/image52.png"/><Relationship Id="rId5" Type="http://schemas.openxmlformats.org/officeDocument/2006/relationships/image" Target="../media/image54.png"/><Relationship Id="rId4" Type="http://schemas.openxmlformats.org/officeDocument/2006/relationships/image" Target="../media/image53.png"/><Relationship Id="rId9" Type="http://schemas.openxmlformats.org/officeDocument/2006/relationships/image" Target="../media/image56.png"/></Relationships>
</file>

<file path=ppt/slides/_rels/slide91.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notesSlide" Target="../notesSlides/notesSlide91.xml"/><Relationship Id="rId1" Type="http://schemas.openxmlformats.org/officeDocument/2006/relationships/slideLayout" Target="../slideLayouts/slideLayout21.xml"/><Relationship Id="rId6" Type="http://schemas.openxmlformats.org/officeDocument/2006/relationships/image" Target="../media/image52.png"/><Relationship Id="rId5" Type="http://schemas.openxmlformats.org/officeDocument/2006/relationships/image" Target="../media/image54.png"/><Relationship Id="rId10" Type="http://schemas.openxmlformats.org/officeDocument/2006/relationships/image" Target="../media/image16.png"/><Relationship Id="rId4" Type="http://schemas.openxmlformats.org/officeDocument/2006/relationships/image" Target="../media/image53.png"/><Relationship Id="rId9" Type="http://schemas.openxmlformats.org/officeDocument/2006/relationships/image" Target="../media/image56.png"/></Relationships>
</file>

<file path=ppt/slides/_rels/slide92.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53.png"/><Relationship Id="rId7" Type="http://schemas.openxmlformats.org/officeDocument/2006/relationships/image" Target="../media/image57.png"/><Relationship Id="rId2" Type="http://schemas.openxmlformats.org/officeDocument/2006/relationships/notesSlide" Target="../notesSlides/notesSlide92.xml"/><Relationship Id="rId1" Type="http://schemas.openxmlformats.org/officeDocument/2006/relationships/slideLayout" Target="../slideLayouts/slideLayout21.xml"/><Relationship Id="rId6" Type="http://schemas.openxmlformats.org/officeDocument/2006/relationships/image" Target="../media/image55.png"/><Relationship Id="rId5" Type="http://schemas.openxmlformats.org/officeDocument/2006/relationships/image" Target="../media/image52.png"/><Relationship Id="rId4" Type="http://schemas.openxmlformats.org/officeDocument/2006/relationships/image" Target="../media/image54.png"/><Relationship Id="rId9" Type="http://schemas.openxmlformats.org/officeDocument/2006/relationships/image" Target="../media/image58.png"/></Relationships>
</file>

<file path=ppt/slides/_rels/slide93.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53.png"/><Relationship Id="rId7" Type="http://schemas.openxmlformats.org/officeDocument/2006/relationships/image" Target="../media/image57.png"/><Relationship Id="rId2" Type="http://schemas.openxmlformats.org/officeDocument/2006/relationships/notesSlide" Target="../notesSlides/notesSlide93.xml"/><Relationship Id="rId1" Type="http://schemas.openxmlformats.org/officeDocument/2006/relationships/slideLayout" Target="../slideLayouts/slideLayout21.xml"/><Relationship Id="rId6" Type="http://schemas.openxmlformats.org/officeDocument/2006/relationships/image" Target="../media/image55.png"/><Relationship Id="rId11" Type="http://schemas.openxmlformats.org/officeDocument/2006/relationships/image" Target="../media/image58.png"/><Relationship Id="rId5" Type="http://schemas.openxmlformats.org/officeDocument/2006/relationships/image" Target="../media/image52.png"/><Relationship Id="rId10" Type="http://schemas.microsoft.com/office/2007/relationships/hdphoto" Target="../media/hdphoto1.wdp"/><Relationship Id="rId4" Type="http://schemas.openxmlformats.org/officeDocument/2006/relationships/image" Target="../media/image54.png"/><Relationship Id="rId9" Type="http://schemas.openxmlformats.org/officeDocument/2006/relationships/image" Target="../media/image59.png"/></Relationships>
</file>

<file path=ppt/slides/_rels/slide94.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53.png"/><Relationship Id="rId7" Type="http://schemas.openxmlformats.org/officeDocument/2006/relationships/image" Target="../media/image57.png"/><Relationship Id="rId12" Type="http://schemas.openxmlformats.org/officeDocument/2006/relationships/image" Target="../media/image16.png"/><Relationship Id="rId2" Type="http://schemas.openxmlformats.org/officeDocument/2006/relationships/notesSlide" Target="../notesSlides/notesSlide94.xml"/><Relationship Id="rId1" Type="http://schemas.openxmlformats.org/officeDocument/2006/relationships/slideLayout" Target="../slideLayouts/slideLayout21.xml"/><Relationship Id="rId6" Type="http://schemas.openxmlformats.org/officeDocument/2006/relationships/image" Target="../media/image55.png"/><Relationship Id="rId11" Type="http://schemas.openxmlformats.org/officeDocument/2006/relationships/image" Target="../media/image58.png"/><Relationship Id="rId5" Type="http://schemas.openxmlformats.org/officeDocument/2006/relationships/image" Target="../media/image52.png"/><Relationship Id="rId10" Type="http://schemas.microsoft.com/office/2007/relationships/hdphoto" Target="../media/hdphoto2.wdp"/><Relationship Id="rId4" Type="http://schemas.openxmlformats.org/officeDocument/2006/relationships/image" Target="../media/image54.png"/><Relationship Id="rId9" Type="http://schemas.openxmlformats.org/officeDocument/2006/relationships/image" Target="../media/image59.png"/></Relationships>
</file>

<file path=ppt/slides/_rels/slide9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5.xml"/><Relationship Id="rId1" Type="http://schemas.openxmlformats.org/officeDocument/2006/relationships/slideLayout" Target="../slideLayouts/slideLayout15.xml"/></Relationships>
</file>

<file path=ppt/slides/_rels/slide9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96.xml"/><Relationship Id="rId1" Type="http://schemas.openxmlformats.org/officeDocument/2006/relationships/slideLayout" Target="../slideLayouts/slideLayout21.xml"/><Relationship Id="rId6" Type="http://schemas.openxmlformats.org/officeDocument/2006/relationships/image" Target="../media/image8.png"/><Relationship Id="rId5" Type="http://schemas.openxmlformats.org/officeDocument/2006/relationships/image" Target="../media/image16.png"/><Relationship Id="rId4" Type="http://schemas.openxmlformats.org/officeDocument/2006/relationships/image" Target="../media/image61.png"/></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18.xml"/></Relationships>
</file>

<file path=ppt/slides/_rels/slide9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8.xml"/><Relationship Id="rId1" Type="http://schemas.openxmlformats.org/officeDocument/2006/relationships/slideLayout" Target="../slideLayouts/slideLayout15.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5F66D54-4DEE-2844-82D5-0CF04D8E1C5F}"/>
              </a:ext>
            </a:extLst>
          </p:cNvPr>
          <p:cNvSpPr>
            <a:spLocks noGrp="1"/>
          </p:cNvSpPr>
          <p:nvPr>
            <p:ph type="title"/>
          </p:nvPr>
        </p:nvSpPr>
        <p:spPr>
          <a:xfrm>
            <a:off x="831850" y="721360"/>
            <a:ext cx="10515600" cy="5425439"/>
          </a:xfrm>
        </p:spPr>
        <p:txBody>
          <a:bodyPr>
            <a:normAutofit/>
          </a:bodyPr>
          <a:lstStyle/>
          <a:p>
            <a:pPr>
              <a:lnSpc>
                <a:spcPct val="150000"/>
              </a:lnSpc>
            </a:pPr>
            <a:r>
              <a:rPr lang="en-US" altLang="ja-JP" sz="4000" dirty="0"/>
              <a:t>SNS</a:t>
            </a:r>
            <a:r>
              <a:rPr lang="ja-JP" altLang="en-US" sz="4000"/>
              <a:t>の上手な使い方</a:t>
            </a:r>
            <a:r>
              <a:rPr lang="en-US" altLang="ja-JP" sz="4000" dirty="0"/>
              <a:t/>
            </a:r>
            <a:br>
              <a:rPr lang="en-US" altLang="ja-JP" sz="4000" dirty="0"/>
            </a:br>
            <a:r>
              <a:rPr lang="ja-JP" altLang="en-US" sz="4000"/>
              <a:t>を考えよう！</a:t>
            </a:r>
          </a:p>
        </p:txBody>
      </p:sp>
    </p:spTree>
    <p:extLst>
      <p:ext uri="{BB962C8B-B14F-4D97-AF65-F5344CB8AC3E}">
        <p14:creationId xmlns:p14="http://schemas.microsoft.com/office/powerpoint/2010/main" val="9741896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9">
            <a:extLst>
              <a:ext uri="{FF2B5EF4-FFF2-40B4-BE49-F238E27FC236}">
                <a16:creationId xmlns:a16="http://schemas.microsoft.com/office/drawing/2014/main" id="{B0128F52-EACD-9C4F-9244-1CA3AEDAED57}"/>
              </a:ext>
            </a:extLst>
          </p:cNvPr>
          <p:cNvSpPr txBox="1">
            <a:spLocks/>
          </p:cNvSpPr>
          <p:nvPr/>
        </p:nvSpPr>
        <p:spPr>
          <a:xfrm>
            <a:off x="838200" y="17463"/>
            <a:ext cx="10515600" cy="966787"/>
          </a:xfrm>
          <a:prstGeom prst="rect">
            <a:avLst/>
          </a:prstGeom>
        </p:spPr>
        <p:txBody>
          <a:bodyPr>
            <a:normAutofit/>
          </a:bodyPr>
          <a:lstStyle>
            <a:lvl1pPr algn="l" defTabSz="914400" rtl="0" eaLnBrk="1" latinLnBrk="0" hangingPunct="1">
              <a:lnSpc>
                <a:spcPct val="90000"/>
              </a:lnSpc>
              <a:spcBef>
                <a:spcPct val="0"/>
              </a:spcBef>
              <a:buNone/>
              <a:defRPr kumimoji="1" sz="3200" b="1" kern="1200">
                <a:solidFill>
                  <a:schemeClr val="tx1"/>
                </a:solidFill>
                <a:latin typeface="+mn-ea"/>
                <a:ea typeface="+mn-ea"/>
                <a:cs typeface="+mj-cs"/>
              </a:defRPr>
            </a:lvl1pPr>
          </a:lstStyle>
          <a:p>
            <a:endParaRPr lang="ja-JP" altLang="en-US"/>
          </a:p>
        </p:txBody>
      </p:sp>
      <p:sp>
        <p:nvSpPr>
          <p:cNvPr id="9" name="コンテンツ プレースホルダー 12">
            <a:extLst>
              <a:ext uri="{FF2B5EF4-FFF2-40B4-BE49-F238E27FC236}">
                <a16:creationId xmlns:a16="http://schemas.microsoft.com/office/drawing/2014/main" id="{366F220D-E940-1D47-B95C-CBCB377F3166}"/>
              </a:ext>
            </a:extLst>
          </p:cNvPr>
          <p:cNvSpPr txBox="1">
            <a:spLocks/>
          </p:cNvSpPr>
          <p:nvPr/>
        </p:nvSpPr>
        <p:spPr>
          <a:xfrm>
            <a:off x="838200" y="1322388"/>
            <a:ext cx="10515600" cy="48545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endParaRPr lang="ja-JP" altLang="en-US"/>
          </a:p>
        </p:txBody>
      </p:sp>
      <p:sp>
        <p:nvSpPr>
          <p:cNvPr id="4" name="タイトル 3">
            <a:extLst>
              <a:ext uri="{FF2B5EF4-FFF2-40B4-BE49-F238E27FC236}">
                <a16:creationId xmlns:a16="http://schemas.microsoft.com/office/drawing/2014/main" id="{E79762DD-AA66-C54A-A74B-1D621804BC76}"/>
              </a:ext>
            </a:extLst>
          </p:cNvPr>
          <p:cNvSpPr>
            <a:spLocks noGrp="1"/>
          </p:cNvSpPr>
          <p:nvPr>
            <p:ph type="title"/>
          </p:nvPr>
        </p:nvSpPr>
        <p:spPr/>
        <p:txBody>
          <a:bodyPr>
            <a:normAutofit/>
          </a:bodyPr>
          <a:lstStyle/>
          <a:p>
            <a:r>
              <a:rPr lang="ja-JP" altLang="en-US"/>
              <a:t>「自分と相手との違い」を考えてみよう</a:t>
            </a:r>
          </a:p>
        </p:txBody>
      </p:sp>
      <p:pic>
        <p:nvPicPr>
          <p:cNvPr id="11" name="図 10">
            <a:extLst>
              <a:ext uri="{FF2B5EF4-FFF2-40B4-BE49-F238E27FC236}">
                <a16:creationId xmlns:a16="http://schemas.microsoft.com/office/drawing/2014/main" id="{0DEC579A-C5FE-6C42-AE2C-0401E1ABED5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055690" y="3180357"/>
            <a:ext cx="6080619" cy="3256565"/>
          </a:xfrm>
          <a:prstGeom prst="rect">
            <a:avLst/>
          </a:prstGeom>
        </p:spPr>
      </p:pic>
      <p:grpSp>
        <p:nvGrpSpPr>
          <p:cNvPr id="12" name="グループ化 11">
            <a:extLst>
              <a:ext uri="{FF2B5EF4-FFF2-40B4-BE49-F238E27FC236}">
                <a16:creationId xmlns:a16="http://schemas.microsoft.com/office/drawing/2014/main" id="{6BAEC88F-7476-E244-9ECF-D820E6466CD7}"/>
              </a:ext>
            </a:extLst>
          </p:cNvPr>
          <p:cNvGrpSpPr/>
          <p:nvPr/>
        </p:nvGrpSpPr>
        <p:grpSpPr>
          <a:xfrm>
            <a:off x="1852858" y="1309780"/>
            <a:ext cx="8486284" cy="1750532"/>
            <a:chOff x="1852858" y="1309780"/>
            <a:chExt cx="8486284" cy="1750532"/>
          </a:xfrm>
        </p:grpSpPr>
        <p:sp>
          <p:nvSpPr>
            <p:cNvPr id="13" name="角丸四角形 12">
              <a:extLst>
                <a:ext uri="{FF2B5EF4-FFF2-40B4-BE49-F238E27FC236}">
                  <a16:creationId xmlns:a16="http://schemas.microsoft.com/office/drawing/2014/main" id="{938EF497-3AAF-9842-A7AC-E8752259F6B2}"/>
                </a:ext>
              </a:extLst>
            </p:cNvPr>
            <p:cNvSpPr/>
            <p:nvPr/>
          </p:nvSpPr>
          <p:spPr>
            <a:xfrm>
              <a:off x="1852858" y="1309780"/>
              <a:ext cx="8486284" cy="1690997"/>
            </a:xfrm>
            <a:prstGeom prst="roundRect">
              <a:avLst>
                <a:gd name="adj" fmla="val 9812"/>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4" name="図 13">
              <a:extLst>
                <a:ext uri="{FF2B5EF4-FFF2-40B4-BE49-F238E27FC236}">
                  <a16:creationId xmlns:a16="http://schemas.microsoft.com/office/drawing/2014/main" id="{08089752-08DF-5B4C-871F-A282453B5D12}"/>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2227474" y="1685923"/>
              <a:ext cx="898367" cy="898367"/>
            </a:xfrm>
            <a:prstGeom prst="rect">
              <a:avLst/>
            </a:prstGeom>
          </p:spPr>
        </p:pic>
        <p:sp>
          <p:nvSpPr>
            <p:cNvPr id="15" name="テキスト ボックス 14">
              <a:extLst>
                <a:ext uri="{FF2B5EF4-FFF2-40B4-BE49-F238E27FC236}">
                  <a16:creationId xmlns:a16="http://schemas.microsoft.com/office/drawing/2014/main" id="{B7FD9338-049D-D84E-ABC2-DBBF5F3E8968}"/>
                </a:ext>
              </a:extLst>
            </p:cNvPr>
            <p:cNvSpPr txBox="1"/>
            <p:nvPr/>
          </p:nvSpPr>
          <p:spPr>
            <a:xfrm>
              <a:off x="3296992" y="1442433"/>
              <a:ext cx="6288901" cy="1617879"/>
            </a:xfrm>
            <a:prstGeom prst="rect">
              <a:avLst/>
            </a:prstGeom>
            <a:noFill/>
          </p:spPr>
          <p:txBody>
            <a:bodyPr wrap="none" rtlCol="0">
              <a:spAutoFit/>
            </a:bodyPr>
            <a:lstStyle/>
            <a:p>
              <a:pPr lvl="0">
                <a:lnSpc>
                  <a:spcPct val="130000"/>
                </a:lnSpc>
                <a:spcBef>
                  <a:spcPts val="1000"/>
                </a:spcBef>
              </a:pPr>
              <a:r>
                <a:rPr lang="ja-JP" altLang="en-US" sz="2800" b="1">
                  <a:solidFill>
                    <a:prstClr val="black"/>
                  </a:solidFill>
                  <a:latin typeface="游ゴシック" panose="020B0400000000000000" pitchFamily="34" charset="-128"/>
                </a:rPr>
                <a:t>あなたが、ネットに公開されたら </a:t>
              </a:r>
              <a:endParaRPr lang="en-US" altLang="ja-JP" sz="2800" b="1" dirty="0">
                <a:solidFill>
                  <a:prstClr val="black"/>
                </a:solidFill>
                <a:latin typeface="游ゴシック" panose="020B0400000000000000" pitchFamily="34" charset="-128"/>
              </a:endParaRPr>
            </a:p>
            <a:p>
              <a:pPr lvl="0">
                <a:lnSpc>
                  <a:spcPct val="130000"/>
                </a:lnSpc>
                <a:spcBef>
                  <a:spcPts val="1000"/>
                </a:spcBef>
              </a:pPr>
              <a:r>
                <a:rPr lang="ja-JP" altLang="en-US" sz="2800" b="1">
                  <a:latin typeface="游ゴシック" panose="020B0400000000000000" pitchFamily="34" charset="-128"/>
                </a:rPr>
                <a:t>「イヤだな」</a:t>
              </a:r>
              <a:r>
                <a:rPr lang="ja-JP" altLang="en-US" sz="2800" b="1">
                  <a:solidFill>
                    <a:prstClr val="black"/>
                  </a:solidFill>
                  <a:latin typeface="游ゴシック" panose="020B0400000000000000" pitchFamily="34" charset="-128"/>
                </a:rPr>
                <a:t>と感じる写真は、どれ？</a:t>
              </a:r>
            </a:p>
            <a:p>
              <a:endParaRPr kumimoji="1" lang="ja-JP" altLang="en-US"/>
            </a:p>
          </p:txBody>
        </p:sp>
        <p:cxnSp>
          <p:nvCxnSpPr>
            <p:cNvPr id="16" name="直線コネクタ 15">
              <a:extLst>
                <a:ext uri="{FF2B5EF4-FFF2-40B4-BE49-F238E27FC236}">
                  <a16:creationId xmlns:a16="http://schemas.microsoft.com/office/drawing/2014/main" id="{F9BA9C14-7286-5848-A7CE-4611A0139751}"/>
                </a:ext>
              </a:extLst>
            </p:cNvPr>
            <p:cNvCxnSpPr>
              <a:cxnSpLocks/>
            </p:cNvCxnSpPr>
            <p:nvPr/>
          </p:nvCxnSpPr>
          <p:spPr>
            <a:xfrm>
              <a:off x="3612525" y="2715694"/>
              <a:ext cx="1725769" cy="0"/>
            </a:xfrm>
            <a:prstGeom prst="line">
              <a:avLst/>
            </a:prstGeom>
            <a:ln w="76200">
              <a:solidFill>
                <a:srgbClr val="07B53B"/>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2681452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1">
            <a:extLst>
              <a:ext uri="{FF2B5EF4-FFF2-40B4-BE49-F238E27FC236}">
                <a16:creationId xmlns:a16="http://schemas.microsoft.com/office/drawing/2014/main" id="{E279B6B2-9CA1-4060-877A-6A13F685EF11}"/>
              </a:ext>
            </a:extLst>
          </p:cNvPr>
          <p:cNvSpPr>
            <a:spLocks noGrp="1"/>
          </p:cNvSpPr>
          <p:nvPr>
            <p:ph type="title"/>
          </p:nvPr>
        </p:nvSpPr>
        <p:spPr>
          <a:xfrm>
            <a:off x="0" y="18256"/>
            <a:ext cx="10515600" cy="535533"/>
          </a:xfrm>
        </p:spPr>
        <p:txBody>
          <a:bodyPr>
            <a:normAutofit/>
          </a:bodyPr>
          <a:lstStyle/>
          <a:p>
            <a:r>
              <a:rPr lang="ja-JP" altLang="en-US" dirty="0"/>
              <a:t>「トラブルの大きさによる対応方法」を考えてみよう</a:t>
            </a:r>
          </a:p>
        </p:txBody>
      </p:sp>
      <p:sp>
        <p:nvSpPr>
          <p:cNvPr id="5" name="コンテンツ プレースホルダー 4">
            <a:extLst>
              <a:ext uri="{FF2B5EF4-FFF2-40B4-BE49-F238E27FC236}">
                <a16:creationId xmlns:a16="http://schemas.microsoft.com/office/drawing/2014/main" id="{BD2652AC-B224-254B-8BD8-5C35D6797826}"/>
              </a:ext>
            </a:extLst>
          </p:cNvPr>
          <p:cNvSpPr>
            <a:spLocks noGrp="1"/>
          </p:cNvSpPr>
          <p:nvPr>
            <p:ph sz="quarter" idx="10"/>
          </p:nvPr>
        </p:nvSpPr>
        <p:spPr>
          <a:xfrm>
            <a:off x="3375025" y="1241324"/>
            <a:ext cx="6589713" cy="1314450"/>
          </a:xfrm>
        </p:spPr>
        <p:txBody>
          <a:bodyPr/>
          <a:lstStyle/>
          <a:p>
            <a:r>
              <a:rPr lang="ja-JP" altLang="en-US" spc="-150"/>
              <a:t>それぞれのメッセージについて、どのように対応するか、記号を書いてみましょう。</a:t>
            </a:r>
          </a:p>
        </p:txBody>
      </p:sp>
      <p:sp>
        <p:nvSpPr>
          <p:cNvPr id="3" name="テキスト ボックス 2">
            <a:extLst>
              <a:ext uri="{FF2B5EF4-FFF2-40B4-BE49-F238E27FC236}">
                <a16:creationId xmlns:a16="http://schemas.microsoft.com/office/drawing/2014/main" id="{DB51D913-5F13-42F4-89F9-229B3429DF0D}"/>
              </a:ext>
            </a:extLst>
          </p:cNvPr>
          <p:cNvSpPr txBox="1"/>
          <p:nvPr/>
        </p:nvSpPr>
        <p:spPr>
          <a:xfrm>
            <a:off x="838198" y="2934104"/>
            <a:ext cx="10515600" cy="369332"/>
          </a:xfrm>
          <a:prstGeom prst="rect">
            <a:avLst/>
          </a:prstGeom>
          <a:noFill/>
        </p:spPr>
        <p:txBody>
          <a:bodyPr wrap="square" rtlCol="0">
            <a:spAutoFit/>
          </a:bodyPr>
          <a:lstStyle/>
          <a:p>
            <a:pPr algn="ctr"/>
            <a:r>
              <a:rPr lang="ja-JP" altLang="en-US" b="1" dirty="0"/>
              <a:t>自分だけで解決できる・・・◎　　誰かに頼って解決する・・・〇　　対応方法に迷う・・・△</a:t>
            </a:r>
          </a:p>
        </p:txBody>
      </p:sp>
      <p:graphicFrame>
        <p:nvGraphicFramePr>
          <p:cNvPr id="12" name="表 2">
            <a:extLst>
              <a:ext uri="{FF2B5EF4-FFF2-40B4-BE49-F238E27FC236}">
                <a16:creationId xmlns:a16="http://schemas.microsoft.com/office/drawing/2014/main" id="{25264987-CD53-1945-B9C2-A20C23DBCFBE}"/>
              </a:ext>
            </a:extLst>
          </p:cNvPr>
          <p:cNvGraphicFramePr>
            <a:graphicFrameLocks noGrp="1"/>
          </p:cNvGraphicFramePr>
          <p:nvPr>
            <p:ph idx="1"/>
          </p:nvPr>
        </p:nvGraphicFramePr>
        <p:xfrm>
          <a:off x="838200" y="3429000"/>
          <a:ext cx="10515599" cy="3121307"/>
        </p:xfrm>
        <a:graphic>
          <a:graphicData uri="http://schemas.openxmlformats.org/drawingml/2006/table">
            <a:tbl>
              <a:tblPr firstRow="1" bandRow="1">
                <a:tableStyleId>{5940675A-B579-460E-94D1-54222C63F5DA}</a:tableStyleId>
              </a:tblPr>
              <a:tblGrid>
                <a:gridCol w="2004741">
                  <a:extLst>
                    <a:ext uri="{9D8B030D-6E8A-4147-A177-3AD203B41FA5}">
                      <a16:colId xmlns:a16="http://schemas.microsoft.com/office/drawing/2014/main" val="631820002"/>
                    </a:ext>
                  </a:extLst>
                </a:gridCol>
                <a:gridCol w="2023642">
                  <a:extLst>
                    <a:ext uri="{9D8B030D-6E8A-4147-A177-3AD203B41FA5}">
                      <a16:colId xmlns:a16="http://schemas.microsoft.com/office/drawing/2014/main" val="3165407039"/>
                    </a:ext>
                  </a:extLst>
                </a:gridCol>
                <a:gridCol w="2016396">
                  <a:extLst>
                    <a:ext uri="{9D8B030D-6E8A-4147-A177-3AD203B41FA5}">
                      <a16:colId xmlns:a16="http://schemas.microsoft.com/office/drawing/2014/main" val="196892806"/>
                    </a:ext>
                  </a:extLst>
                </a:gridCol>
                <a:gridCol w="2040256">
                  <a:extLst>
                    <a:ext uri="{9D8B030D-6E8A-4147-A177-3AD203B41FA5}">
                      <a16:colId xmlns:a16="http://schemas.microsoft.com/office/drawing/2014/main" val="2183869076"/>
                    </a:ext>
                  </a:extLst>
                </a:gridCol>
                <a:gridCol w="2430564">
                  <a:extLst>
                    <a:ext uri="{9D8B030D-6E8A-4147-A177-3AD203B41FA5}">
                      <a16:colId xmlns:a16="http://schemas.microsoft.com/office/drawing/2014/main" val="2234805257"/>
                    </a:ext>
                  </a:extLst>
                </a:gridCol>
              </a:tblGrid>
              <a:tr h="553512">
                <a:tc>
                  <a:txBody>
                    <a:bodyPr/>
                    <a:lstStyle/>
                    <a:p>
                      <a:pPr algn="ctr"/>
                      <a:endParaRPr kumimoji="1" lang="ja-JP" altLang="en-US" sz="1200" dirty="0"/>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200" b="1"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「顔写真送って」</a:t>
                      </a:r>
                      <a:endParaRPr lang="en-US" altLang="ja-JP" sz="1200" b="1"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200" b="1"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とメッセージがきた</a:t>
                      </a:r>
                    </a:p>
                  </a:txBody>
                  <a:tcPr anchor="ctr">
                    <a:lnT w="12700" cap="flat" cmpd="sng" algn="ctr">
                      <a:solidFill>
                        <a:schemeClr val="tx1"/>
                      </a:solidFill>
                      <a:prstDash val="solid"/>
                      <a:round/>
                      <a:headEnd type="none" w="med" len="med"/>
                      <a:tailEnd type="none" w="med" len="med"/>
                    </a:lnT>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200" b="1"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「直接会いたい」</a:t>
                      </a:r>
                      <a:endParaRPr lang="en-US" altLang="ja-JP" sz="1200" b="1"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200" b="1"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とメッセージがきた</a:t>
                      </a:r>
                    </a:p>
                  </a:txBody>
                  <a:tcPr anchor="ctr">
                    <a:lnT w="12700" cap="flat" cmpd="sng" algn="ctr">
                      <a:solidFill>
                        <a:schemeClr val="tx1"/>
                      </a:solidFill>
                      <a:prstDash val="solid"/>
                      <a:round/>
                      <a:headEnd type="none" w="med" len="med"/>
                      <a:tailEnd type="none" w="med" len="med"/>
                    </a:lnT>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200" b="1"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「裸の写真送って」とメッセージがきた</a:t>
                      </a:r>
                    </a:p>
                  </a:txBody>
                  <a:tcPr anchor="ctr">
                    <a:lnT w="12700" cap="flat" cmpd="sng" algn="ctr">
                      <a:solidFill>
                        <a:schemeClr val="tx1"/>
                      </a:solidFill>
                      <a:prstDash val="solid"/>
                      <a:round/>
                      <a:headEnd type="none" w="med" len="med"/>
                      <a:tailEnd type="none" w="med" len="med"/>
                    </a:lnT>
                    <a:solidFill>
                      <a:schemeClr val="bg1"/>
                    </a:solidFill>
                  </a:tcPr>
                </a:tc>
                <a:tc>
                  <a:txBody>
                    <a:bodyPr/>
                    <a:lstStyle/>
                    <a:p>
                      <a:pPr algn="ctr">
                        <a:lnSpc>
                          <a:spcPct val="114000"/>
                        </a:lnSpc>
                        <a:spcAft>
                          <a:spcPts val="0"/>
                        </a:spcAft>
                      </a:pPr>
                      <a:r>
                        <a:rPr lang="ja-JP" altLang="en-US" sz="1200" b="1"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「裸の写真を送らない</a:t>
                      </a:r>
                      <a:r>
                        <a:rPr lang="ja-JP" altLang="en-US" sz="1200" b="1" kern="10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と，</a:t>
                      </a:r>
                      <a:r>
                        <a:rPr lang="en-US" altLang="ja-JP" sz="1200" b="1"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
                      </a:r>
                      <a:br>
                        <a:rPr lang="en-US" altLang="ja-JP" sz="1200" b="1"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br>
                      <a:r>
                        <a:rPr lang="ja-JP" altLang="en-US" sz="1200" b="1" kern="10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顔</a:t>
                      </a:r>
                      <a:r>
                        <a:rPr lang="ja-JP" altLang="en-US" sz="1200" b="1"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写真を拡散する」</a:t>
                      </a:r>
                      <a:endParaRPr lang="en-US" altLang="ja-JP" sz="1200" b="1"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p>
                      <a:pPr algn="ctr">
                        <a:lnSpc>
                          <a:spcPct val="114000"/>
                        </a:lnSpc>
                        <a:spcAft>
                          <a:spcPts val="0"/>
                        </a:spcAft>
                      </a:pPr>
                      <a:r>
                        <a:rPr lang="ja-JP" altLang="en-US" sz="1200" b="1"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とメッセージがきた</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3327623110"/>
                  </a:ext>
                </a:extLst>
              </a:tr>
              <a:tr h="801485">
                <a:tc>
                  <a:txBody>
                    <a:bodyPr/>
                    <a:lstStyle/>
                    <a:p>
                      <a:pPr algn="ctr">
                        <a:lnSpc>
                          <a:spcPct val="150000"/>
                        </a:lnSpc>
                      </a:pPr>
                      <a:r>
                        <a:rPr kumimoji="1" lang="ja-JP" altLang="en-US" sz="1400" b="1" dirty="0"/>
                        <a:t>「クラスの友達」</a:t>
                      </a:r>
                      <a:endParaRPr kumimoji="1" lang="en-US" altLang="ja-JP" sz="1400" b="1" dirty="0"/>
                    </a:p>
                    <a:p>
                      <a:pPr algn="ctr">
                        <a:lnSpc>
                          <a:spcPct val="150000"/>
                        </a:lnSpc>
                      </a:pPr>
                      <a:r>
                        <a:rPr kumimoji="1" lang="ja-JP" altLang="en-US" sz="1400" b="1" dirty="0"/>
                        <a:t>から</a:t>
                      </a:r>
                    </a:p>
                  </a:txBody>
                  <a:tcPr anchor="ctr">
                    <a:lnL w="12700" cap="flat" cmpd="sng" algn="ctr">
                      <a:solidFill>
                        <a:schemeClr val="tx1"/>
                      </a:solidFill>
                      <a:prstDash val="solid"/>
                      <a:round/>
                      <a:headEnd type="none" w="med" len="med"/>
                      <a:tailEnd type="none" w="med" len="med"/>
                    </a:lnL>
                    <a:solidFill>
                      <a:srgbClr val="CEE7F8"/>
                    </a:solidFill>
                  </a:tcPr>
                </a:tc>
                <a:tc>
                  <a:txBody>
                    <a:bodyPr/>
                    <a:lstStyle/>
                    <a:p>
                      <a:pPr algn="ctr"/>
                      <a:endParaRPr kumimoji="1" lang="ja-JP" altLang="en-US" dirty="0"/>
                    </a:p>
                  </a:txBody>
                  <a:tcPr>
                    <a:solidFill>
                      <a:srgbClr val="CEE7F8"/>
                    </a:solidFill>
                  </a:tcPr>
                </a:tc>
                <a:tc>
                  <a:txBody>
                    <a:bodyPr/>
                    <a:lstStyle/>
                    <a:p>
                      <a:pPr algn="ctr"/>
                      <a:endParaRPr kumimoji="1" lang="ja-JP" altLang="en-US" dirty="0"/>
                    </a:p>
                  </a:txBody>
                  <a:tcPr>
                    <a:solidFill>
                      <a:srgbClr val="CEE7F8"/>
                    </a:solidFill>
                  </a:tcPr>
                </a:tc>
                <a:tc>
                  <a:txBody>
                    <a:bodyPr/>
                    <a:lstStyle/>
                    <a:p>
                      <a:pPr algn="ctr"/>
                      <a:endParaRPr kumimoji="1" lang="ja-JP" altLang="en-US" dirty="0"/>
                    </a:p>
                  </a:txBody>
                  <a:tcPr>
                    <a:solidFill>
                      <a:srgbClr val="CEE7F8"/>
                    </a:solidFill>
                  </a:tcPr>
                </a:tc>
                <a:tc>
                  <a:txBody>
                    <a:bodyPr/>
                    <a:lstStyle/>
                    <a:p>
                      <a:pPr algn="ctr"/>
                      <a:endParaRPr kumimoji="1" lang="ja-JP" altLang="en-US" dirty="0"/>
                    </a:p>
                  </a:txBody>
                  <a:tcPr>
                    <a:lnR w="12700" cap="flat" cmpd="sng" algn="ctr">
                      <a:solidFill>
                        <a:schemeClr val="tx1"/>
                      </a:solidFill>
                      <a:prstDash val="solid"/>
                      <a:round/>
                      <a:headEnd type="none" w="med" len="med"/>
                      <a:tailEnd type="none" w="med" len="med"/>
                    </a:lnR>
                    <a:solidFill>
                      <a:srgbClr val="CEE7F8"/>
                    </a:solidFill>
                  </a:tcPr>
                </a:tc>
                <a:extLst>
                  <a:ext uri="{0D108BD9-81ED-4DB2-BD59-A6C34878D82A}">
                    <a16:rowId xmlns:a16="http://schemas.microsoft.com/office/drawing/2014/main" val="4014318367"/>
                  </a:ext>
                </a:extLst>
              </a:tr>
              <a:tr h="801485">
                <a:tc>
                  <a:txBody>
                    <a:bodyPr/>
                    <a:lstStyle/>
                    <a:p>
                      <a:pPr algn="ctr">
                        <a:lnSpc>
                          <a:spcPct val="150000"/>
                        </a:lnSpc>
                      </a:pPr>
                      <a:r>
                        <a:rPr kumimoji="1" lang="ja-JP" altLang="en-US" sz="1400" b="1" dirty="0"/>
                        <a:t>「自分の好きな人」</a:t>
                      </a:r>
                      <a:endParaRPr kumimoji="1" lang="en-US" altLang="ja-JP" sz="1400" b="1" dirty="0"/>
                    </a:p>
                    <a:p>
                      <a:pPr algn="ctr">
                        <a:lnSpc>
                          <a:spcPct val="150000"/>
                        </a:lnSpc>
                      </a:pPr>
                      <a:r>
                        <a:rPr kumimoji="1" lang="ja-JP" altLang="en-US" sz="1400" b="1" dirty="0"/>
                        <a:t>から</a:t>
                      </a:r>
                    </a:p>
                  </a:txBody>
                  <a:tcPr anchor="ctr">
                    <a:lnL w="12700" cap="flat" cmpd="sng" algn="ctr">
                      <a:solidFill>
                        <a:schemeClr val="tx1"/>
                      </a:solidFill>
                      <a:prstDash val="solid"/>
                      <a:round/>
                      <a:headEnd type="none" w="med" len="med"/>
                      <a:tailEnd type="none" w="med" len="med"/>
                    </a:lnL>
                    <a:solidFill>
                      <a:srgbClr val="FADDE6"/>
                    </a:solidFill>
                  </a:tcPr>
                </a:tc>
                <a:tc>
                  <a:txBody>
                    <a:bodyPr/>
                    <a:lstStyle/>
                    <a:p>
                      <a:pPr algn="ctr"/>
                      <a:endParaRPr kumimoji="1" lang="ja-JP" altLang="en-US" dirty="0"/>
                    </a:p>
                  </a:txBody>
                  <a:tcPr>
                    <a:solidFill>
                      <a:srgbClr val="FADDE6"/>
                    </a:solidFill>
                  </a:tcPr>
                </a:tc>
                <a:tc>
                  <a:txBody>
                    <a:bodyPr/>
                    <a:lstStyle/>
                    <a:p>
                      <a:pPr algn="ctr"/>
                      <a:endParaRPr kumimoji="1" lang="ja-JP" altLang="en-US" dirty="0"/>
                    </a:p>
                  </a:txBody>
                  <a:tcPr>
                    <a:solidFill>
                      <a:srgbClr val="FADDE6"/>
                    </a:solidFill>
                  </a:tcPr>
                </a:tc>
                <a:tc>
                  <a:txBody>
                    <a:bodyPr/>
                    <a:lstStyle/>
                    <a:p>
                      <a:pPr algn="ctr"/>
                      <a:endParaRPr kumimoji="1" lang="ja-JP" altLang="en-US" dirty="0"/>
                    </a:p>
                  </a:txBody>
                  <a:tcPr>
                    <a:solidFill>
                      <a:srgbClr val="FADDE6"/>
                    </a:solidFill>
                  </a:tcPr>
                </a:tc>
                <a:tc>
                  <a:txBody>
                    <a:bodyPr/>
                    <a:lstStyle/>
                    <a:p>
                      <a:pPr algn="ctr"/>
                      <a:endParaRPr kumimoji="1" lang="ja-JP" altLang="en-US" dirty="0"/>
                    </a:p>
                  </a:txBody>
                  <a:tcPr>
                    <a:lnR w="12700" cap="flat" cmpd="sng" algn="ctr">
                      <a:solidFill>
                        <a:schemeClr val="tx1"/>
                      </a:solidFill>
                      <a:prstDash val="solid"/>
                      <a:round/>
                      <a:headEnd type="none" w="med" len="med"/>
                      <a:tailEnd type="none" w="med" len="med"/>
                    </a:lnR>
                    <a:solidFill>
                      <a:srgbClr val="FADDE6"/>
                    </a:solidFill>
                  </a:tcPr>
                </a:tc>
                <a:extLst>
                  <a:ext uri="{0D108BD9-81ED-4DB2-BD59-A6C34878D82A}">
                    <a16:rowId xmlns:a16="http://schemas.microsoft.com/office/drawing/2014/main" val="3783345330"/>
                  </a:ext>
                </a:extLst>
              </a:tr>
              <a:tr h="801485">
                <a:tc>
                  <a:txBody>
                    <a:bodyPr/>
                    <a:lstStyle/>
                    <a:p>
                      <a:pPr algn="ctr">
                        <a:lnSpc>
                          <a:spcPct val="150000"/>
                        </a:lnSpc>
                      </a:pPr>
                      <a:r>
                        <a:rPr kumimoji="1" lang="ja-JP" altLang="en-US" sz="1400" b="1" dirty="0"/>
                        <a:t>「ネットで知り合った異性」から</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kumimoji="1" lang="ja-JP" altLang="en-US" dirty="0"/>
                    </a:p>
                  </a:txBody>
                  <a:tcP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kumimoji="1" lang="ja-JP" altLang="en-US" dirty="0"/>
                    </a:p>
                  </a:txBody>
                  <a:tcP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kumimoji="1" lang="ja-JP" altLang="en-US" dirty="0"/>
                    </a:p>
                  </a:txBody>
                  <a:tcP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kumimoji="1" lang="ja-JP" altLang="en-US"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830599374"/>
                  </a:ext>
                </a:extLst>
              </a:tr>
            </a:tbl>
          </a:graphicData>
        </a:graphic>
      </p:graphicFrame>
      <p:sp>
        <p:nvSpPr>
          <p:cNvPr id="6" name="正方形/長方形 5">
            <a:extLst>
              <a:ext uri="{FF2B5EF4-FFF2-40B4-BE49-F238E27FC236}">
                <a16:creationId xmlns:a16="http://schemas.microsoft.com/office/drawing/2014/main" id="{7ED5E55A-BD24-D04B-8D71-21AFCA28BAF8}"/>
              </a:ext>
            </a:extLst>
          </p:cNvPr>
          <p:cNvSpPr/>
          <p:nvPr/>
        </p:nvSpPr>
        <p:spPr>
          <a:xfrm>
            <a:off x="2871989" y="4153438"/>
            <a:ext cx="1951149" cy="756634"/>
          </a:xfrm>
          <a:prstGeom prst="rect">
            <a:avLst/>
          </a:prstGeom>
          <a:noFill/>
          <a:ln w="76200">
            <a:solidFill>
              <a:srgbClr val="F18B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7" name="思考の吹き出し: 雲形 11">
            <a:extLst>
              <a:ext uri="{FF2B5EF4-FFF2-40B4-BE49-F238E27FC236}">
                <a16:creationId xmlns:a16="http://schemas.microsoft.com/office/drawing/2014/main" id="{E07BCB2E-8FA8-AC42-B22A-3252A25E8F0F}"/>
              </a:ext>
            </a:extLst>
          </p:cNvPr>
          <p:cNvSpPr/>
          <p:nvPr/>
        </p:nvSpPr>
        <p:spPr>
          <a:xfrm>
            <a:off x="5126236" y="4227491"/>
            <a:ext cx="3335184" cy="1651715"/>
          </a:xfrm>
          <a:prstGeom prst="roundRect">
            <a:avLst/>
          </a:prstGeom>
          <a:solidFill>
            <a:srgbClr val="F18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schemeClr val="bg1"/>
                </a:solidFill>
              </a:rPr>
              <a:t>「クラスの友達」から，</a:t>
            </a:r>
            <a:endParaRPr lang="en-US" altLang="ja-JP" sz="2000" b="1" dirty="0">
              <a:solidFill>
                <a:schemeClr val="bg1"/>
              </a:solidFill>
            </a:endParaRPr>
          </a:p>
          <a:p>
            <a:pPr algn="ctr"/>
            <a:r>
              <a:rPr lang="ja-JP" altLang="en-US" sz="2000" b="1" dirty="0">
                <a:solidFill>
                  <a:schemeClr val="bg1"/>
                </a:solidFill>
              </a:rPr>
              <a:t>「顔写真送って」と</a:t>
            </a:r>
            <a:endParaRPr lang="en-US" altLang="ja-JP" sz="2000" b="1" dirty="0">
              <a:solidFill>
                <a:schemeClr val="bg1"/>
              </a:solidFill>
            </a:endParaRPr>
          </a:p>
          <a:p>
            <a:pPr algn="ctr"/>
            <a:r>
              <a:rPr lang="ja-JP" altLang="en-US" sz="2000" b="1" dirty="0">
                <a:solidFill>
                  <a:schemeClr val="bg1"/>
                </a:solidFill>
              </a:rPr>
              <a:t>メッセージ</a:t>
            </a:r>
            <a:r>
              <a:rPr lang="ja-JP" altLang="en-US" sz="2000" b="1">
                <a:solidFill>
                  <a:schemeClr val="bg1"/>
                </a:solidFill>
              </a:rPr>
              <a:t>がきたら</a:t>
            </a:r>
            <a:r>
              <a:rPr lang="en-US" altLang="ja-JP" sz="2000" b="1" dirty="0">
                <a:solidFill>
                  <a:schemeClr val="bg1"/>
                </a:solidFill>
              </a:rPr>
              <a:t>…</a:t>
            </a:r>
            <a:endParaRPr lang="ja-JP" altLang="en-US" sz="2000" b="1" dirty="0">
              <a:solidFill>
                <a:schemeClr val="bg1"/>
              </a:solidFill>
            </a:endParaRPr>
          </a:p>
        </p:txBody>
      </p:sp>
      <p:sp>
        <p:nvSpPr>
          <p:cNvPr id="2" name="三角形 1">
            <a:extLst>
              <a:ext uri="{FF2B5EF4-FFF2-40B4-BE49-F238E27FC236}">
                <a16:creationId xmlns:a16="http://schemas.microsoft.com/office/drawing/2014/main" id="{39B13513-660B-7F4A-8789-900C158FA2EC}"/>
              </a:ext>
            </a:extLst>
          </p:cNvPr>
          <p:cNvSpPr/>
          <p:nvPr/>
        </p:nvSpPr>
        <p:spPr>
          <a:xfrm rot="16200000">
            <a:off x="4871434" y="4608899"/>
            <a:ext cx="270456" cy="280376"/>
          </a:xfrm>
          <a:prstGeom prst="triangle">
            <a:avLst/>
          </a:prstGeom>
          <a:solidFill>
            <a:srgbClr val="F18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endParaRPr>
          </a:p>
        </p:txBody>
      </p:sp>
    </p:spTree>
    <p:extLst>
      <p:ext uri="{BB962C8B-B14F-4D97-AF65-F5344CB8AC3E}">
        <p14:creationId xmlns:p14="http://schemas.microsoft.com/office/powerpoint/2010/main" val="2641541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1">
            <a:extLst>
              <a:ext uri="{FF2B5EF4-FFF2-40B4-BE49-F238E27FC236}">
                <a16:creationId xmlns:a16="http://schemas.microsoft.com/office/drawing/2014/main" id="{E279B6B2-9CA1-4060-877A-6A13F685EF11}"/>
              </a:ext>
            </a:extLst>
          </p:cNvPr>
          <p:cNvSpPr>
            <a:spLocks noGrp="1"/>
          </p:cNvSpPr>
          <p:nvPr>
            <p:ph type="title"/>
          </p:nvPr>
        </p:nvSpPr>
        <p:spPr>
          <a:xfrm>
            <a:off x="0" y="18256"/>
            <a:ext cx="10515600" cy="535533"/>
          </a:xfrm>
        </p:spPr>
        <p:txBody>
          <a:bodyPr>
            <a:normAutofit/>
          </a:bodyPr>
          <a:lstStyle/>
          <a:p>
            <a:r>
              <a:rPr lang="ja-JP" altLang="en-US" dirty="0"/>
              <a:t>「トラブルの大きさによる対応方法」を考えてみよう</a:t>
            </a:r>
          </a:p>
        </p:txBody>
      </p:sp>
      <p:sp>
        <p:nvSpPr>
          <p:cNvPr id="5" name="コンテンツ プレースホルダー 4">
            <a:extLst>
              <a:ext uri="{FF2B5EF4-FFF2-40B4-BE49-F238E27FC236}">
                <a16:creationId xmlns:a16="http://schemas.microsoft.com/office/drawing/2014/main" id="{BD2652AC-B224-254B-8BD8-5C35D6797826}"/>
              </a:ext>
            </a:extLst>
          </p:cNvPr>
          <p:cNvSpPr>
            <a:spLocks noGrp="1"/>
          </p:cNvSpPr>
          <p:nvPr>
            <p:ph sz="quarter" idx="10"/>
          </p:nvPr>
        </p:nvSpPr>
        <p:spPr>
          <a:xfrm>
            <a:off x="3375025" y="1241324"/>
            <a:ext cx="6589713" cy="1314450"/>
          </a:xfrm>
        </p:spPr>
        <p:txBody>
          <a:bodyPr/>
          <a:lstStyle/>
          <a:p>
            <a:r>
              <a:rPr lang="ja-JP" altLang="en-US" spc="-150"/>
              <a:t>それぞれのメッセージについて、どのように対応するか、記号を書いてみましょう。</a:t>
            </a:r>
          </a:p>
        </p:txBody>
      </p:sp>
      <p:sp>
        <p:nvSpPr>
          <p:cNvPr id="3" name="テキスト ボックス 2">
            <a:extLst>
              <a:ext uri="{FF2B5EF4-FFF2-40B4-BE49-F238E27FC236}">
                <a16:creationId xmlns:a16="http://schemas.microsoft.com/office/drawing/2014/main" id="{DB51D913-5F13-42F4-89F9-229B3429DF0D}"/>
              </a:ext>
            </a:extLst>
          </p:cNvPr>
          <p:cNvSpPr txBox="1"/>
          <p:nvPr/>
        </p:nvSpPr>
        <p:spPr>
          <a:xfrm>
            <a:off x="838198" y="2934104"/>
            <a:ext cx="10515600" cy="369332"/>
          </a:xfrm>
          <a:prstGeom prst="rect">
            <a:avLst/>
          </a:prstGeom>
          <a:noFill/>
        </p:spPr>
        <p:txBody>
          <a:bodyPr wrap="square" rtlCol="0">
            <a:spAutoFit/>
          </a:bodyPr>
          <a:lstStyle/>
          <a:p>
            <a:pPr algn="ctr"/>
            <a:r>
              <a:rPr lang="ja-JP" altLang="en-US" b="1" dirty="0"/>
              <a:t>自分だけで解決できる・・・◎　　誰かに頼って解決する・・・〇　　対応方法に迷う・・・△</a:t>
            </a:r>
          </a:p>
        </p:txBody>
      </p:sp>
      <p:graphicFrame>
        <p:nvGraphicFramePr>
          <p:cNvPr id="12" name="表 2">
            <a:extLst>
              <a:ext uri="{FF2B5EF4-FFF2-40B4-BE49-F238E27FC236}">
                <a16:creationId xmlns:a16="http://schemas.microsoft.com/office/drawing/2014/main" id="{25264987-CD53-1945-B9C2-A20C23DBCFBE}"/>
              </a:ext>
            </a:extLst>
          </p:cNvPr>
          <p:cNvGraphicFramePr>
            <a:graphicFrameLocks noGrp="1"/>
          </p:cNvGraphicFramePr>
          <p:nvPr>
            <p:ph idx="1"/>
            <p:extLst>
              <p:ext uri="{D42A27DB-BD31-4B8C-83A1-F6EECF244321}">
                <p14:modId xmlns:p14="http://schemas.microsoft.com/office/powerpoint/2010/main" val="868357072"/>
              </p:ext>
            </p:extLst>
          </p:nvPr>
        </p:nvGraphicFramePr>
        <p:xfrm>
          <a:off x="838200" y="3429000"/>
          <a:ext cx="10515599" cy="3121307"/>
        </p:xfrm>
        <a:graphic>
          <a:graphicData uri="http://schemas.openxmlformats.org/drawingml/2006/table">
            <a:tbl>
              <a:tblPr firstRow="1" bandRow="1">
                <a:tableStyleId>{5940675A-B579-460E-94D1-54222C63F5DA}</a:tableStyleId>
              </a:tblPr>
              <a:tblGrid>
                <a:gridCol w="2004741">
                  <a:extLst>
                    <a:ext uri="{9D8B030D-6E8A-4147-A177-3AD203B41FA5}">
                      <a16:colId xmlns:a16="http://schemas.microsoft.com/office/drawing/2014/main" val="631820002"/>
                    </a:ext>
                  </a:extLst>
                </a:gridCol>
                <a:gridCol w="2023642">
                  <a:extLst>
                    <a:ext uri="{9D8B030D-6E8A-4147-A177-3AD203B41FA5}">
                      <a16:colId xmlns:a16="http://schemas.microsoft.com/office/drawing/2014/main" val="3165407039"/>
                    </a:ext>
                  </a:extLst>
                </a:gridCol>
                <a:gridCol w="2016396">
                  <a:extLst>
                    <a:ext uri="{9D8B030D-6E8A-4147-A177-3AD203B41FA5}">
                      <a16:colId xmlns:a16="http://schemas.microsoft.com/office/drawing/2014/main" val="196892806"/>
                    </a:ext>
                  </a:extLst>
                </a:gridCol>
                <a:gridCol w="2040256">
                  <a:extLst>
                    <a:ext uri="{9D8B030D-6E8A-4147-A177-3AD203B41FA5}">
                      <a16:colId xmlns:a16="http://schemas.microsoft.com/office/drawing/2014/main" val="2183869076"/>
                    </a:ext>
                  </a:extLst>
                </a:gridCol>
                <a:gridCol w="2430564">
                  <a:extLst>
                    <a:ext uri="{9D8B030D-6E8A-4147-A177-3AD203B41FA5}">
                      <a16:colId xmlns:a16="http://schemas.microsoft.com/office/drawing/2014/main" val="2234805257"/>
                    </a:ext>
                  </a:extLst>
                </a:gridCol>
              </a:tblGrid>
              <a:tr h="553512">
                <a:tc>
                  <a:txBody>
                    <a:bodyPr/>
                    <a:lstStyle/>
                    <a:p>
                      <a:pPr algn="ctr"/>
                      <a:endParaRPr kumimoji="1" lang="ja-JP" altLang="en-US" sz="1200" dirty="0"/>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200" b="1"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「顔写真送って」</a:t>
                      </a:r>
                      <a:endParaRPr lang="en-US" altLang="ja-JP" sz="1200" b="1"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200" b="1"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とメッセージがきた</a:t>
                      </a:r>
                    </a:p>
                  </a:txBody>
                  <a:tcPr anchor="ctr">
                    <a:lnT w="12700" cap="flat" cmpd="sng" algn="ctr">
                      <a:solidFill>
                        <a:schemeClr val="tx1"/>
                      </a:solidFill>
                      <a:prstDash val="solid"/>
                      <a:round/>
                      <a:headEnd type="none" w="med" len="med"/>
                      <a:tailEnd type="none" w="med" len="med"/>
                    </a:lnT>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200" b="1"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「直接会いたい」</a:t>
                      </a:r>
                      <a:endParaRPr lang="en-US" altLang="ja-JP" sz="1200" b="1"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200" b="1"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とメッセージがきた</a:t>
                      </a:r>
                    </a:p>
                  </a:txBody>
                  <a:tcPr anchor="ctr">
                    <a:lnT w="12700" cap="flat" cmpd="sng" algn="ctr">
                      <a:solidFill>
                        <a:schemeClr val="tx1"/>
                      </a:solidFill>
                      <a:prstDash val="solid"/>
                      <a:round/>
                      <a:headEnd type="none" w="med" len="med"/>
                      <a:tailEnd type="none" w="med" len="med"/>
                    </a:lnT>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200" b="1"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「裸の写真送って」とメッセージがきた</a:t>
                      </a:r>
                    </a:p>
                  </a:txBody>
                  <a:tcPr anchor="ctr">
                    <a:lnT w="12700" cap="flat" cmpd="sng" algn="ctr">
                      <a:solidFill>
                        <a:schemeClr val="tx1"/>
                      </a:solidFill>
                      <a:prstDash val="solid"/>
                      <a:round/>
                      <a:headEnd type="none" w="med" len="med"/>
                      <a:tailEnd type="none" w="med" len="med"/>
                    </a:lnT>
                    <a:solidFill>
                      <a:schemeClr val="bg1"/>
                    </a:solidFill>
                  </a:tcPr>
                </a:tc>
                <a:tc>
                  <a:txBody>
                    <a:bodyPr/>
                    <a:lstStyle/>
                    <a:p>
                      <a:pPr algn="ctr">
                        <a:lnSpc>
                          <a:spcPct val="114000"/>
                        </a:lnSpc>
                        <a:spcAft>
                          <a:spcPts val="0"/>
                        </a:spcAft>
                      </a:pPr>
                      <a:r>
                        <a:rPr lang="ja-JP" altLang="en-US" sz="1200" b="1"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「裸の写真を送らない</a:t>
                      </a:r>
                      <a:r>
                        <a:rPr lang="ja-JP" altLang="en-US" sz="1200" b="1" kern="10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と，</a:t>
                      </a:r>
                      <a:r>
                        <a:rPr lang="en-US" altLang="ja-JP" sz="1200" b="1"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
                      </a:r>
                      <a:br>
                        <a:rPr lang="en-US" altLang="ja-JP" sz="1200" b="1"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br>
                      <a:r>
                        <a:rPr lang="ja-JP" altLang="en-US" sz="1200" b="1" kern="10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顔</a:t>
                      </a:r>
                      <a:r>
                        <a:rPr lang="ja-JP" altLang="en-US" sz="1200" b="1"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写真を拡散する」</a:t>
                      </a:r>
                      <a:endParaRPr lang="en-US" altLang="ja-JP" sz="1200" b="1"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p>
                      <a:pPr algn="ctr">
                        <a:lnSpc>
                          <a:spcPct val="114000"/>
                        </a:lnSpc>
                        <a:spcAft>
                          <a:spcPts val="0"/>
                        </a:spcAft>
                      </a:pPr>
                      <a:r>
                        <a:rPr lang="ja-JP" altLang="en-US" sz="1200" b="1"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とメッセージがきた</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3327623110"/>
                  </a:ext>
                </a:extLst>
              </a:tr>
              <a:tr h="801485">
                <a:tc>
                  <a:txBody>
                    <a:bodyPr/>
                    <a:lstStyle/>
                    <a:p>
                      <a:pPr algn="ctr">
                        <a:lnSpc>
                          <a:spcPct val="150000"/>
                        </a:lnSpc>
                      </a:pPr>
                      <a:r>
                        <a:rPr kumimoji="1" lang="ja-JP" altLang="en-US" sz="1400" b="1" dirty="0"/>
                        <a:t>「クラスの友達」</a:t>
                      </a:r>
                      <a:endParaRPr kumimoji="1" lang="en-US" altLang="ja-JP" sz="1400" b="1" dirty="0"/>
                    </a:p>
                    <a:p>
                      <a:pPr algn="ctr">
                        <a:lnSpc>
                          <a:spcPct val="150000"/>
                        </a:lnSpc>
                      </a:pPr>
                      <a:r>
                        <a:rPr kumimoji="1" lang="ja-JP" altLang="en-US" sz="1400" b="1" dirty="0"/>
                        <a:t>から</a:t>
                      </a:r>
                    </a:p>
                  </a:txBody>
                  <a:tcPr anchor="ctr">
                    <a:lnL w="12700" cap="flat" cmpd="sng" algn="ctr">
                      <a:solidFill>
                        <a:schemeClr val="tx1"/>
                      </a:solidFill>
                      <a:prstDash val="solid"/>
                      <a:round/>
                      <a:headEnd type="none" w="med" len="med"/>
                      <a:tailEnd type="none" w="med" len="med"/>
                    </a:lnL>
                    <a:solidFill>
                      <a:srgbClr val="CEE7F8"/>
                    </a:solidFill>
                  </a:tcPr>
                </a:tc>
                <a:tc>
                  <a:txBody>
                    <a:bodyPr/>
                    <a:lstStyle/>
                    <a:p>
                      <a:pPr algn="ctr"/>
                      <a:r>
                        <a:rPr kumimoji="1" lang="ja-JP" altLang="en-US" sz="3600" dirty="0"/>
                        <a:t>◎</a:t>
                      </a:r>
                    </a:p>
                  </a:txBody>
                  <a:tcPr anchor="ctr">
                    <a:solidFill>
                      <a:srgbClr val="CEE7F8"/>
                    </a:solidFill>
                  </a:tcPr>
                </a:tc>
                <a:tc>
                  <a:txBody>
                    <a:bodyPr/>
                    <a:lstStyle/>
                    <a:p>
                      <a:pPr algn="ctr"/>
                      <a:r>
                        <a:rPr kumimoji="1" lang="ja-JP" altLang="en-US" sz="3600" dirty="0"/>
                        <a:t>〇</a:t>
                      </a:r>
                    </a:p>
                  </a:txBody>
                  <a:tcPr anchor="ctr">
                    <a:solidFill>
                      <a:srgbClr val="CEE7F8"/>
                    </a:solidFill>
                  </a:tcPr>
                </a:tc>
                <a:tc>
                  <a:txBody>
                    <a:bodyPr/>
                    <a:lstStyle/>
                    <a:p>
                      <a:pPr algn="ctr"/>
                      <a:r>
                        <a:rPr kumimoji="1" lang="ja-JP" altLang="en-US" sz="3600" dirty="0"/>
                        <a:t>〇</a:t>
                      </a:r>
                    </a:p>
                  </a:txBody>
                  <a:tcPr anchor="ctr">
                    <a:solidFill>
                      <a:srgbClr val="CEE7F8"/>
                    </a:solidFill>
                  </a:tcPr>
                </a:tc>
                <a:tc>
                  <a:txBody>
                    <a:bodyPr/>
                    <a:lstStyle/>
                    <a:p>
                      <a:pPr algn="ctr"/>
                      <a:r>
                        <a:rPr kumimoji="1" lang="ja-JP" altLang="en-US" sz="3600" dirty="0"/>
                        <a:t>△</a:t>
                      </a:r>
                    </a:p>
                  </a:txBody>
                  <a:tcPr anchor="ctr">
                    <a:lnR w="12700" cap="flat" cmpd="sng" algn="ctr">
                      <a:solidFill>
                        <a:schemeClr val="tx1"/>
                      </a:solidFill>
                      <a:prstDash val="solid"/>
                      <a:round/>
                      <a:headEnd type="none" w="med" len="med"/>
                      <a:tailEnd type="none" w="med" len="med"/>
                    </a:lnR>
                    <a:solidFill>
                      <a:srgbClr val="CEE7F8"/>
                    </a:solidFill>
                  </a:tcPr>
                </a:tc>
                <a:extLst>
                  <a:ext uri="{0D108BD9-81ED-4DB2-BD59-A6C34878D82A}">
                    <a16:rowId xmlns:a16="http://schemas.microsoft.com/office/drawing/2014/main" val="4014318367"/>
                  </a:ext>
                </a:extLst>
              </a:tr>
              <a:tr h="801485">
                <a:tc>
                  <a:txBody>
                    <a:bodyPr/>
                    <a:lstStyle/>
                    <a:p>
                      <a:pPr algn="ctr">
                        <a:lnSpc>
                          <a:spcPct val="150000"/>
                        </a:lnSpc>
                      </a:pPr>
                      <a:r>
                        <a:rPr kumimoji="1" lang="ja-JP" altLang="en-US" sz="1400" b="1" dirty="0"/>
                        <a:t>「自分の好きな人」</a:t>
                      </a:r>
                      <a:endParaRPr kumimoji="1" lang="en-US" altLang="ja-JP" sz="1400" b="1" dirty="0"/>
                    </a:p>
                    <a:p>
                      <a:pPr algn="ctr">
                        <a:lnSpc>
                          <a:spcPct val="150000"/>
                        </a:lnSpc>
                      </a:pPr>
                      <a:r>
                        <a:rPr kumimoji="1" lang="ja-JP" altLang="en-US" sz="1400" b="1" dirty="0"/>
                        <a:t>から</a:t>
                      </a:r>
                    </a:p>
                  </a:txBody>
                  <a:tcPr anchor="ctr">
                    <a:lnL w="12700" cap="flat" cmpd="sng" algn="ctr">
                      <a:solidFill>
                        <a:schemeClr val="tx1"/>
                      </a:solidFill>
                      <a:prstDash val="solid"/>
                      <a:round/>
                      <a:headEnd type="none" w="med" len="med"/>
                      <a:tailEnd type="none" w="med" len="med"/>
                    </a:lnL>
                    <a:solidFill>
                      <a:srgbClr val="FADDE6"/>
                    </a:solidFill>
                  </a:tcPr>
                </a:tc>
                <a:tc>
                  <a:txBody>
                    <a:bodyPr/>
                    <a:lstStyle/>
                    <a:p>
                      <a:pPr algn="ctr"/>
                      <a:r>
                        <a:rPr kumimoji="1" lang="ja-JP" altLang="en-US" sz="3600" dirty="0"/>
                        <a:t>〇</a:t>
                      </a:r>
                    </a:p>
                  </a:txBody>
                  <a:tcPr anchor="ctr">
                    <a:solidFill>
                      <a:srgbClr val="FADDE6"/>
                    </a:solidFill>
                  </a:tcPr>
                </a:tc>
                <a:tc>
                  <a:txBody>
                    <a:bodyPr/>
                    <a:lstStyle/>
                    <a:p>
                      <a:pPr algn="ctr"/>
                      <a:r>
                        <a:rPr kumimoji="1" lang="ja-JP" altLang="en-US" sz="3600" dirty="0"/>
                        <a:t>〇</a:t>
                      </a:r>
                    </a:p>
                  </a:txBody>
                  <a:tcPr anchor="ctr">
                    <a:solidFill>
                      <a:srgbClr val="FADDE6"/>
                    </a:solidFill>
                  </a:tcPr>
                </a:tc>
                <a:tc>
                  <a:txBody>
                    <a:bodyPr/>
                    <a:lstStyle/>
                    <a:p>
                      <a:pPr algn="ctr"/>
                      <a:r>
                        <a:rPr kumimoji="1" lang="ja-JP" altLang="en-US" sz="3600" dirty="0"/>
                        <a:t>△</a:t>
                      </a:r>
                    </a:p>
                  </a:txBody>
                  <a:tcPr anchor="ctr">
                    <a:solidFill>
                      <a:srgbClr val="FADDE6"/>
                    </a:solidFill>
                  </a:tcPr>
                </a:tc>
                <a:tc>
                  <a:txBody>
                    <a:bodyPr/>
                    <a:lstStyle/>
                    <a:p>
                      <a:pPr algn="ctr"/>
                      <a:r>
                        <a:rPr kumimoji="1" lang="ja-JP" altLang="en-US" sz="3600" dirty="0"/>
                        <a:t>△</a:t>
                      </a:r>
                    </a:p>
                  </a:txBody>
                  <a:tcPr anchor="ctr">
                    <a:lnR w="12700" cap="flat" cmpd="sng" algn="ctr">
                      <a:solidFill>
                        <a:schemeClr val="tx1"/>
                      </a:solidFill>
                      <a:prstDash val="solid"/>
                      <a:round/>
                      <a:headEnd type="none" w="med" len="med"/>
                      <a:tailEnd type="none" w="med" len="med"/>
                    </a:lnR>
                    <a:solidFill>
                      <a:srgbClr val="FADDE6"/>
                    </a:solidFill>
                  </a:tcPr>
                </a:tc>
                <a:extLst>
                  <a:ext uri="{0D108BD9-81ED-4DB2-BD59-A6C34878D82A}">
                    <a16:rowId xmlns:a16="http://schemas.microsoft.com/office/drawing/2014/main" val="3783345330"/>
                  </a:ext>
                </a:extLst>
              </a:tr>
              <a:tr h="801485">
                <a:tc>
                  <a:txBody>
                    <a:bodyPr/>
                    <a:lstStyle/>
                    <a:p>
                      <a:pPr algn="ctr">
                        <a:lnSpc>
                          <a:spcPct val="150000"/>
                        </a:lnSpc>
                      </a:pPr>
                      <a:r>
                        <a:rPr kumimoji="1" lang="ja-JP" altLang="en-US" sz="1400" b="1" dirty="0"/>
                        <a:t>「ネットで知り合った異性」から</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kumimoji="1" lang="ja-JP" altLang="en-US" sz="3600" dirty="0"/>
                        <a:t>△</a:t>
                      </a:r>
                    </a:p>
                  </a:txBody>
                  <a:tcPr anchor="ct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kumimoji="1" lang="ja-JP" altLang="en-US" sz="3600" dirty="0"/>
                        <a:t>△</a:t>
                      </a:r>
                    </a:p>
                  </a:txBody>
                  <a:tcPr anchor="ct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kumimoji="1" lang="ja-JP" altLang="en-US" sz="3600" dirty="0"/>
                        <a:t>△</a:t>
                      </a:r>
                    </a:p>
                  </a:txBody>
                  <a:tcPr anchor="ct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kumimoji="1" lang="ja-JP" altLang="en-US" sz="3600" dirty="0"/>
                        <a:t>△</a:t>
                      </a: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830599374"/>
                  </a:ext>
                </a:extLst>
              </a:tr>
            </a:tbl>
          </a:graphicData>
        </a:graphic>
      </p:graphicFrame>
    </p:spTree>
    <p:extLst>
      <p:ext uri="{BB962C8B-B14F-4D97-AF65-F5344CB8AC3E}">
        <p14:creationId xmlns:p14="http://schemas.microsoft.com/office/powerpoint/2010/main" val="51735581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1">
            <a:extLst>
              <a:ext uri="{FF2B5EF4-FFF2-40B4-BE49-F238E27FC236}">
                <a16:creationId xmlns:a16="http://schemas.microsoft.com/office/drawing/2014/main" id="{F80C0E86-F0FB-4B16-8750-4F49C83196D2}"/>
              </a:ext>
            </a:extLst>
          </p:cNvPr>
          <p:cNvSpPr>
            <a:spLocks noGrp="1"/>
          </p:cNvSpPr>
          <p:nvPr>
            <p:ph type="title"/>
          </p:nvPr>
        </p:nvSpPr>
        <p:spPr>
          <a:xfrm>
            <a:off x="0" y="18256"/>
            <a:ext cx="10515600" cy="535533"/>
          </a:xfrm>
        </p:spPr>
        <p:txBody>
          <a:bodyPr>
            <a:normAutofit/>
          </a:bodyPr>
          <a:lstStyle/>
          <a:p>
            <a:r>
              <a:rPr lang="ja-JP" altLang="en-US" dirty="0"/>
              <a:t>「トラブルの大きさによる対応方法」を考えてみよう</a:t>
            </a:r>
          </a:p>
        </p:txBody>
      </p:sp>
      <p:sp>
        <p:nvSpPr>
          <p:cNvPr id="2" name="コンテンツ プレースホルダー 1">
            <a:extLst>
              <a:ext uri="{FF2B5EF4-FFF2-40B4-BE49-F238E27FC236}">
                <a16:creationId xmlns:a16="http://schemas.microsoft.com/office/drawing/2014/main" id="{DAF04F67-B77F-BF4E-91C6-125A4777464E}"/>
              </a:ext>
            </a:extLst>
          </p:cNvPr>
          <p:cNvSpPr>
            <a:spLocks noGrp="1"/>
          </p:cNvSpPr>
          <p:nvPr>
            <p:ph idx="1"/>
          </p:nvPr>
        </p:nvSpPr>
        <p:spPr>
          <a:xfrm>
            <a:off x="381000" y="3448050"/>
            <a:ext cx="11506200" cy="3188320"/>
          </a:xfrm>
        </p:spPr>
        <p:txBody>
          <a:bodyPr>
            <a:normAutofit/>
          </a:bodyPr>
          <a:lstStyle/>
          <a:p>
            <a:pPr algn="l">
              <a:lnSpc>
                <a:spcPct val="150000"/>
              </a:lnSpc>
            </a:pPr>
            <a:r>
              <a:rPr lang="ja-JP" altLang="en-US" sz="2400" dirty="0"/>
              <a:t>①「◎」を書いたところでは、「どのように」対応するか記入しよう。</a:t>
            </a:r>
            <a:endParaRPr lang="en-US" altLang="ja-JP" sz="2400" dirty="0"/>
          </a:p>
          <a:p>
            <a:pPr algn="l">
              <a:lnSpc>
                <a:spcPct val="150000"/>
              </a:lnSpc>
            </a:pPr>
            <a:endParaRPr lang="en-US" altLang="ja-JP" sz="300" dirty="0"/>
          </a:p>
          <a:p>
            <a:pPr algn="l">
              <a:lnSpc>
                <a:spcPct val="150000"/>
              </a:lnSpc>
            </a:pPr>
            <a:r>
              <a:rPr lang="ja-JP" altLang="en-US" sz="2400" dirty="0"/>
              <a:t>②「〇」を書いたところでは、「誰にどのように」頼るか記入しよう。</a:t>
            </a:r>
            <a:endParaRPr lang="en-US" altLang="ja-JP" sz="2400" dirty="0"/>
          </a:p>
          <a:p>
            <a:pPr algn="l">
              <a:lnSpc>
                <a:spcPct val="150000"/>
              </a:lnSpc>
            </a:pPr>
            <a:endParaRPr lang="en-US" altLang="ja-JP" sz="300" dirty="0"/>
          </a:p>
          <a:p>
            <a:pPr algn="l">
              <a:lnSpc>
                <a:spcPct val="150000"/>
              </a:lnSpc>
            </a:pPr>
            <a:r>
              <a:rPr lang="ja-JP" altLang="en-US" sz="2400" dirty="0"/>
              <a:t>③「△」を書いたところでは、「どのような心配や不安」があるのか記入しよう。</a:t>
            </a:r>
          </a:p>
          <a:p>
            <a:pPr algn="l">
              <a:lnSpc>
                <a:spcPct val="150000"/>
              </a:lnSpc>
            </a:pPr>
            <a:endParaRPr lang="ja-JP" altLang="en-US" sz="2400" dirty="0"/>
          </a:p>
        </p:txBody>
      </p:sp>
      <p:sp>
        <p:nvSpPr>
          <p:cNvPr id="3" name="コンテンツ プレースホルダー 2">
            <a:extLst>
              <a:ext uri="{FF2B5EF4-FFF2-40B4-BE49-F238E27FC236}">
                <a16:creationId xmlns:a16="http://schemas.microsoft.com/office/drawing/2014/main" id="{9D274F4A-5FAD-0349-A0C6-A65577F089B1}"/>
              </a:ext>
            </a:extLst>
          </p:cNvPr>
          <p:cNvSpPr>
            <a:spLocks noGrp="1"/>
          </p:cNvSpPr>
          <p:nvPr>
            <p:ph sz="quarter" idx="10"/>
          </p:nvPr>
        </p:nvSpPr>
        <p:spPr>
          <a:xfrm>
            <a:off x="3375025" y="1241324"/>
            <a:ext cx="6589713" cy="1314450"/>
          </a:xfrm>
        </p:spPr>
        <p:txBody>
          <a:bodyPr/>
          <a:lstStyle/>
          <a:p>
            <a:r>
              <a:rPr lang="ja-JP" altLang="en-US"/>
              <a:t>ワークシートに記入してみよう</a:t>
            </a:r>
          </a:p>
        </p:txBody>
      </p:sp>
      <p:cxnSp>
        <p:nvCxnSpPr>
          <p:cNvPr id="8" name="直線コネクタ 7">
            <a:extLst>
              <a:ext uri="{FF2B5EF4-FFF2-40B4-BE49-F238E27FC236}">
                <a16:creationId xmlns:a16="http://schemas.microsoft.com/office/drawing/2014/main" id="{F56D9AD1-877E-BE4E-972C-9B5449E5156B}"/>
              </a:ext>
            </a:extLst>
          </p:cNvPr>
          <p:cNvCxnSpPr>
            <a:cxnSpLocks/>
          </p:cNvCxnSpPr>
          <p:nvPr/>
        </p:nvCxnSpPr>
        <p:spPr>
          <a:xfrm>
            <a:off x="4928529" y="4015519"/>
            <a:ext cx="3449178" cy="0"/>
          </a:xfrm>
          <a:prstGeom prst="line">
            <a:avLst/>
          </a:prstGeom>
          <a:ln w="76200">
            <a:solidFill>
              <a:srgbClr val="07B53B"/>
            </a:solidFill>
          </a:ln>
        </p:spPr>
        <p:style>
          <a:lnRef idx="1">
            <a:schemeClr val="accent1"/>
          </a:lnRef>
          <a:fillRef idx="0">
            <a:schemeClr val="accent1"/>
          </a:fillRef>
          <a:effectRef idx="0">
            <a:schemeClr val="accent1"/>
          </a:effectRef>
          <a:fontRef idx="minor">
            <a:schemeClr val="tx1"/>
          </a:fontRef>
        </p:style>
      </p:cxnSp>
      <p:cxnSp>
        <p:nvCxnSpPr>
          <p:cNvPr id="10" name="直線コネクタ 9">
            <a:extLst>
              <a:ext uri="{FF2B5EF4-FFF2-40B4-BE49-F238E27FC236}">
                <a16:creationId xmlns:a16="http://schemas.microsoft.com/office/drawing/2014/main" id="{C504BB3E-676E-DE49-A14B-B42536A6967A}"/>
              </a:ext>
            </a:extLst>
          </p:cNvPr>
          <p:cNvCxnSpPr>
            <a:cxnSpLocks/>
          </p:cNvCxnSpPr>
          <p:nvPr/>
        </p:nvCxnSpPr>
        <p:spPr>
          <a:xfrm>
            <a:off x="4928529" y="4850500"/>
            <a:ext cx="2405721" cy="0"/>
          </a:xfrm>
          <a:prstGeom prst="line">
            <a:avLst/>
          </a:prstGeom>
          <a:ln w="76200">
            <a:solidFill>
              <a:srgbClr val="07B53B"/>
            </a:solidFill>
          </a:ln>
        </p:spPr>
        <p:style>
          <a:lnRef idx="1">
            <a:schemeClr val="accent1"/>
          </a:lnRef>
          <a:fillRef idx="0">
            <a:schemeClr val="accent1"/>
          </a:fillRef>
          <a:effectRef idx="0">
            <a:schemeClr val="accent1"/>
          </a:effectRef>
          <a:fontRef idx="minor">
            <a:schemeClr val="tx1"/>
          </a:fontRef>
        </p:style>
      </p:cxnSp>
      <p:cxnSp>
        <p:nvCxnSpPr>
          <p:cNvPr id="12" name="直線コネクタ 11">
            <a:extLst>
              <a:ext uri="{FF2B5EF4-FFF2-40B4-BE49-F238E27FC236}">
                <a16:creationId xmlns:a16="http://schemas.microsoft.com/office/drawing/2014/main" id="{83341D9F-47E3-0A42-A961-CBC059FE1F6B}"/>
              </a:ext>
            </a:extLst>
          </p:cNvPr>
          <p:cNvCxnSpPr>
            <a:cxnSpLocks/>
          </p:cNvCxnSpPr>
          <p:nvPr/>
        </p:nvCxnSpPr>
        <p:spPr>
          <a:xfrm>
            <a:off x="4928529" y="5755241"/>
            <a:ext cx="3449178" cy="0"/>
          </a:xfrm>
          <a:prstGeom prst="line">
            <a:avLst/>
          </a:prstGeom>
          <a:ln w="76200">
            <a:solidFill>
              <a:srgbClr val="07B53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83380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1">
            <a:extLst>
              <a:ext uri="{FF2B5EF4-FFF2-40B4-BE49-F238E27FC236}">
                <a16:creationId xmlns:a16="http://schemas.microsoft.com/office/drawing/2014/main" id="{81C2A6CB-D8D3-4D5D-B633-B4EEEE3B18C9}"/>
              </a:ext>
            </a:extLst>
          </p:cNvPr>
          <p:cNvSpPr>
            <a:spLocks noGrp="1"/>
          </p:cNvSpPr>
          <p:nvPr>
            <p:ph type="title"/>
          </p:nvPr>
        </p:nvSpPr>
        <p:spPr>
          <a:xfrm>
            <a:off x="0" y="18256"/>
            <a:ext cx="10515600" cy="535533"/>
          </a:xfrm>
        </p:spPr>
        <p:txBody>
          <a:bodyPr>
            <a:normAutofit/>
          </a:bodyPr>
          <a:lstStyle/>
          <a:p>
            <a:r>
              <a:rPr lang="ja-JP" altLang="en-US" dirty="0"/>
              <a:t>「トラブルの大きさによる対応方法」を考えてみよう</a:t>
            </a:r>
          </a:p>
        </p:txBody>
      </p:sp>
      <p:sp>
        <p:nvSpPr>
          <p:cNvPr id="3" name="コンテンツ プレースホルダー 2">
            <a:extLst>
              <a:ext uri="{FF2B5EF4-FFF2-40B4-BE49-F238E27FC236}">
                <a16:creationId xmlns:a16="http://schemas.microsoft.com/office/drawing/2014/main" id="{80151F0A-2214-3F4E-BA94-218A927F8257}"/>
              </a:ext>
            </a:extLst>
          </p:cNvPr>
          <p:cNvSpPr>
            <a:spLocks noGrp="1"/>
          </p:cNvSpPr>
          <p:nvPr>
            <p:ph idx="1"/>
          </p:nvPr>
        </p:nvSpPr>
        <p:spPr>
          <a:xfrm>
            <a:off x="838200" y="5215671"/>
            <a:ext cx="10515600" cy="1230198"/>
          </a:xfrm>
        </p:spPr>
        <p:txBody>
          <a:bodyPr/>
          <a:lstStyle/>
          <a:p>
            <a:r>
              <a:rPr lang="ja-JP" altLang="en-US"/>
              <a:t>近くの人とワークシートを交換してみましょう</a:t>
            </a:r>
          </a:p>
          <a:p>
            <a:endParaRPr lang="ja-JP" altLang="en-US"/>
          </a:p>
        </p:txBody>
      </p:sp>
      <p:sp>
        <p:nvSpPr>
          <p:cNvPr id="4" name="コンテンツ プレースホルダー 3">
            <a:extLst>
              <a:ext uri="{FF2B5EF4-FFF2-40B4-BE49-F238E27FC236}">
                <a16:creationId xmlns:a16="http://schemas.microsoft.com/office/drawing/2014/main" id="{1258AAFA-A6A6-6448-B947-81B4BBB1F3B0}"/>
              </a:ext>
            </a:extLst>
          </p:cNvPr>
          <p:cNvSpPr>
            <a:spLocks noGrp="1"/>
          </p:cNvSpPr>
          <p:nvPr>
            <p:ph sz="quarter" idx="10"/>
          </p:nvPr>
        </p:nvSpPr>
        <p:spPr>
          <a:xfrm>
            <a:off x="1493326" y="936114"/>
            <a:ext cx="9205347" cy="1993065"/>
          </a:xfrm>
        </p:spPr>
        <p:txBody>
          <a:bodyPr/>
          <a:lstStyle/>
          <a:p>
            <a:r>
              <a:rPr lang="ja-JP" altLang="en-US"/>
              <a:t>共有しよう！</a:t>
            </a:r>
            <a:endParaRPr lang="en-US" altLang="ja-JP" dirty="0"/>
          </a:p>
        </p:txBody>
      </p:sp>
    </p:spTree>
    <p:extLst>
      <p:ext uri="{BB962C8B-B14F-4D97-AF65-F5344CB8AC3E}">
        <p14:creationId xmlns:p14="http://schemas.microsoft.com/office/powerpoint/2010/main" val="30588093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13B5956C-C01C-4E33-8DC0-202A6716BDDE}"/>
              </a:ext>
            </a:extLst>
          </p:cNvPr>
          <p:cNvSpPr txBox="1"/>
          <p:nvPr/>
        </p:nvSpPr>
        <p:spPr>
          <a:xfrm>
            <a:off x="-150253" y="4103524"/>
            <a:ext cx="9144000" cy="593560"/>
          </a:xfrm>
          <a:prstGeom prst="rect">
            <a:avLst/>
          </a:prstGeom>
          <a:noFill/>
        </p:spPr>
        <p:txBody>
          <a:bodyPr wrap="square" rtlCol="0">
            <a:spAutoFit/>
          </a:bodyPr>
          <a:lstStyle/>
          <a:p>
            <a:pPr marL="444500" indent="-444500">
              <a:lnSpc>
                <a:spcPct val="150000"/>
              </a:lnSpc>
            </a:pPr>
            <a:r>
              <a:rPr lang="ja-JP" altLang="en-US" sz="2400" b="1">
                <a:solidFill>
                  <a:schemeClr val="tx1">
                    <a:lumMod val="75000"/>
                    <a:lumOff val="25000"/>
                  </a:schemeClr>
                </a:solidFill>
                <a:latin typeface="Yu Gothic" panose="020B0400000000000000" pitchFamily="34" charset="-128"/>
                <a:ea typeface="Yu Gothic" panose="020B0400000000000000" pitchFamily="34" charset="-128"/>
              </a:rPr>
              <a:t>　</a:t>
            </a:r>
            <a:endParaRPr lang="en-US" altLang="ja-JP" sz="2400" b="1" dirty="0">
              <a:latin typeface="Yu Gothic" panose="020B0400000000000000" pitchFamily="34" charset="-128"/>
              <a:ea typeface="Yu Gothic" panose="020B0400000000000000" pitchFamily="34" charset="-128"/>
            </a:endParaRPr>
          </a:p>
        </p:txBody>
      </p:sp>
      <p:sp>
        <p:nvSpPr>
          <p:cNvPr id="9" name="タイトル 1">
            <a:extLst>
              <a:ext uri="{FF2B5EF4-FFF2-40B4-BE49-F238E27FC236}">
                <a16:creationId xmlns:a16="http://schemas.microsoft.com/office/drawing/2014/main" id="{1C9A604A-F9D6-4ECC-98AE-02055B01BE86}"/>
              </a:ext>
            </a:extLst>
          </p:cNvPr>
          <p:cNvSpPr>
            <a:spLocks noGrp="1"/>
          </p:cNvSpPr>
          <p:nvPr>
            <p:ph type="title"/>
          </p:nvPr>
        </p:nvSpPr>
        <p:spPr>
          <a:xfrm>
            <a:off x="0" y="18256"/>
            <a:ext cx="10515600" cy="535533"/>
          </a:xfrm>
        </p:spPr>
        <p:txBody>
          <a:bodyPr>
            <a:normAutofit/>
          </a:bodyPr>
          <a:lstStyle/>
          <a:p>
            <a:r>
              <a:rPr lang="ja-JP" altLang="en-US" dirty="0"/>
              <a:t>「トラブルの大きさによる対応方法」を考えてみよう</a:t>
            </a:r>
          </a:p>
        </p:txBody>
      </p:sp>
      <p:sp>
        <p:nvSpPr>
          <p:cNvPr id="2" name="コンテンツ プレースホルダー 1">
            <a:extLst>
              <a:ext uri="{FF2B5EF4-FFF2-40B4-BE49-F238E27FC236}">
                <a16:creationId xmlns:a16="http://schemas.microsoft.com/office/drawing/2014/main" id="{0388C422-9F79-1D44-A38E-1FDABA83F75A}"/>
              </a:ext>
            </a:extLst>
          </p:cNvPr>
          <p:cNvSpPr>
            <a:spLocks noGrp="1"/>
          </p:cNvSpPr>
          <p:nvPr>
            <p:ph idx="1"/>
          </p:nvPr>
        </p:nvSpPr>
        <p:spPr>
          <a:xfrm>
            <a:off x="838200" y="3032975"/>
            <a:ext cx="10515600" cy="3412895"/>
          </a:xfrm>
        </p:spPr>
        <p:txBody>
          <a:bodyPr/>
          <a:lstStyle/>
          <a:p>
            <a:r>
              <a:rPr lang="ja-JP" altLang="en-US"/>
              <a:t>「トラブルの大きさ」によって、</a:t>
            </a:r>
            <a:endParaRPr lang="en-US" altLang="ja-JP" dirty="0"/>
          </a:p>
          <a:p>
            <a:r>
              <a:rPr lang="ja-JP" altLang="en-US"/>
              <a:t>　　「どのように対応するか」を考えることが大切です。</a:t>
            </a:r>
            <a:endParaRPr lang="en-US" altLang="ja-JP" dirty="0"/>
          </a:p>
        </p:txBody>
      </p:sp>
      <p:sp>
        <p:nvSpPr>
          <p:cNvPr id="3" name="コンテンツ プレースホルダー 2">
            <a:extLst>
              <a:ext uri="{FF2B5EF4-FFF2-40B4-BE49-F238E27FC236}">
                <a16:creationId xmlns:a16="http://schemas.microsoft.com/office/drawing/2014/main" id="{1AD0D46C-53EE-154E-8944-7494A9197FB3}"/>
              </a:ext>
            </a:extLst>
          </p:cNvPr>
          <p:cNvSpPr>
            <a:spLocks noGrp="1"/>
          </p:cNvSpPr>
          <p:nvPr>
            <p:ph sz="quarter" idx="10"/>
          </p:nvPr>
        </p:nvSpPr>
        <p:spPr>
          <a:xfrm>
            <a:off x="838200" y="936115"/>
            <a:ext cx="10515599" cy="1640424"/>
          </a:xfrm>
        </p:spPr>
        <p:txBody>
          <a:bodyPr/>
          <a:lstStyle/>
          <a:p>
            <a:r>
              <a:rPr lang="ja-JP" altLang="en-US"/>
              <a:t>トラブルの時，どのように対応する？</a:t>
            </a:r>
          </a:p>
        </p:txBody>
      </p:sp>
      <p:sp>
        <p:nvSpPr>
          <p:cNvPr id="8" name="テキスト ボックス 7">
            <a:extLst>
              <a:ext uri="{FF2B5EF4-FFF2-40B4-BE49-F238E27FC236}">
                <a16:creationId xmlns:a16="http://schemas.microsoft.com/office/drawing/2014/main" id="{530A71F1-678B-E34A-83F2-6AA8BB331D1C}"/>
              </a:ext>
            </a:extLst>
          </p:cNvPr>
          <p:cNvSpPr txBox="1"/>
          <p:nvPr/>
        </p:nvSpPr>
        <p:spPr>
          <a:xfrm>
            <a:off x="0" y="4928543"/>
            <a:ext cx="12192000" cy="1929456"/>
          </a:xfrm>
          <a:prstGeom prst="rect">
            <a:avLst/>
          </a:prstGeom>
          <a:solidFill>
            <a:schemeClr val="bg1">
              <a:lumMod val="85000"/>
            </a:schemeClr>
          </a:solidFill>
        </p:spPr>
        <p:txBody>
          <a:bodyPr wrap="square" tIns="0" bIns="0" rtlCol="0" anchor="ctr">
            <a:noAutofit/>
          </a:bodyPr>
          <a:lstStyle/>
          <a:p>
            <a:pPr lvl="0" algn="ctr">
              <a:lnSpc>
                <a:spcPct val="150000"/>
              </a:lnSpc>
            </a:pPr>
            <a:r>
              <a:rPr lang="ja-JP" altLang="en-US" sz="2800" b="1">
                <a:latin typeface="Yu Gothic" panose="020B0400000000000000" pitchFamily="34" charset="-128"/>
                <a:ea typeface="Yu Gothic" panose="020B0400000000000000" pitchFamily="34" charset="-128"/>
              </a:rPr>
              <a:t>　トラブルへの対応を間違えると、被害が拡大する可能性も。</a:t>
            </a:r>
          </a:p>
          <a:p>
            <a:pPr lvl="0" algn="ctr">
              <a:lnSpc>
                <a:spcPct val="150000"/>
              </a:lnSpc>
            </a:pPr>
            <a:r>
              <a:rPr lang="ja-JP" altLang="en-US" sz="2800" b="1">
                <a:latin typeface="Yu Gothic" panose="020B0400000000000000" pitchFamily="34" charset="-128"/>
                <a:ea typeface="Yu Gothic" panose="020B0400000000000000" pitchFamily="34" charset="-128"/>
              </a:rPr>
              <a:t>　 日頃から、困ったときの対応方法や相談する相手を考えておきましょう。　　</a:t>
            </a:r>
          </a:p>
        </p:txBody>
      </p:sp>
      <p:cxnSp>
        <p:nvCxnSpPr>
          <p:cNvPr id="13" name="直線コネクタ 12">
            <a:extLst>
              <a:ext uri="{FF2B5EF4-FFF2-40B4-BE49-F238E27FC236}">
                <a16:creationId xmlns:a16="http://schemas.microsoft.com/office/drawing/2014/main" id="{A8A70FE6-3E6F-8A4C-9D2F-AB46289593C4}"/>
              </a:ext>
            </a:extLst>
          </p:cNvPr>
          <p:cNvCxnSpPr>
            <a:cxnSpLocks/>
          </p:cNvCxnSpPr>
          <p:nvPr/>
        </p:nvCxnSpPr>
        <p:spPr>
          <a:xfrm>
            <a:off x="6673617" y="5857854"/>
            <a:ext cx="3603724" cy="0"/>
          </a:xfrm>
          <a:prstGeom prst="line">
            <a:avLst/>
          </a:prstGeom>
          <a:ln w="76200">
            <a:solidFill>
              <a:srgbClr val="07B53B"/>
            </a:solidFill>
          </a:ln>
        </p:spPr>
        <p:style>
          <a:lnRef idx="1">
            <a:schemeClr val="accent1"/>
          </a:lnRef>
          <a:fillRef idx="0">
            <a:schemeClr val="accent1"/>
          </a:fillRef>
          <a:effectRef idx="0">
            <a:schemeClr val="accent1"/>
          </a:effectRef>
          <a:fontRef idx="minor">
            <a:schemeClr val="tx1"/>
          </a:fontRef>
        </p:style>
      </p:cxnSp>
      <p:cxnSp>
        <p:nvCxnSpPr>
          <p:cNvPr id="14" name="直線コネクタ 13">
            <a:extLst>
              <a:ext uri="{FF2B5EF4-FFF2-40B4-BE49-F238E27FC236}">
                <a16:creationId xmlns:a16="http://schemas.microsoft.com/office/drawing/2014/main" id="{80766744-64FD-634C-943E-D5D2B773A6EC}"/>
              </a:ext>
            </a:extLst>
          </p:cNvPr>
          <p:cNvCxnSpPr>
            <a:cxnSpLocks/>
          </p:cNvCxnSpPr>
          <p:nvPr/>
        </p:nvCxnSpPr>
        <p:spPr>
          <a:xfrm>
            <a:off x="2230406" y="6501797"/>
            <a:ext cx="3603724" cy="0"/>
          </a:xfrm>
          <a:prstGeom prst="line">
            <a:avLst/>
          </a:prstGeom>
          <a:ln w="76200">
            <a:solidFill>
              <a:srgbClr val="07B53B"/>
            </a:solidFill>
          </a:ln>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A8205A16-75F1-3044-A5DB-7217090B336D}"/>
              </a:ext>
            </a:extLst>
          </p:cNvPr>
          <p:cNvCxnSpPr>
            <a:cxnSpLocks/>
          </p:cNvCxnSpPr>
          <p:nvPr/>
        </p:nvCxnSpPr>
        <p:spPr>
          <a:xfrm>
            <a:off x="6164901" y="6501797"/>
            <a:ext cx="2116214" cy="0"/>
          </a:xfrm>
          <a:prstGeom prst="line">
            <a:avLst/>
          </a:prstGeom>
          <a:ln w="76200">
            <a:solidFill>
              <a:srgbClr val="07B53B"/>
            </a:solidFill>
          </a:ln>
        </p:spPr>
        <p:style>
          <a:lnRef idx="1">
            <a:schemeClr val="accent1"/>
          </a:lnRef>
          <a:fillRef idx="0">
            <a:schemeClr val="accent1"/>
          </a:fillRef>
          <a:effectRef idx="0">
            <a:schemeClr val="accent1"/>
          </a:effectRef>
          <a:fontRef idx="minor">
            <a:schemeClr val="tx1"/>
          </a:fontRef>
        </p:style>
      </p:cxnSp>
      <p:cxnSp>
        <p:nvCxnSpPr>
          <p:cNvPr id="17" name="直線コネクタ 16">
            <a:extLst>
              <a:ext uri="{FF2B5EF4-FFF2-40B4-BE49-F238E27FC236}">
                <a16:creationId xmlns:a16="http://schemas.microsoft.com/office/drawing/2014/main" id="{D1995815-3B68-E047-A02F-2890CEA55674}"/>
              </a:ext>
            </a:extLst>
          </p:cNvPr>
          <p:cNvCxnSpPr>
            <a:cxnSpLocks/>
          </p:cNvCxnSpPr>
          <p:nvPr/>
        </p:nvCxnSpPr>
        <p:spPr>
          <a:xfrm>
            <a:off x="2492276" y="4316829"/>
            <a:ext cx="3603724" cy="0"/>
          </a:xfrm>
          <a:prstGeom prst="line">
            <a:avLst/>
          </a:prstGeom>
          <a:ln w="76200">
            <a:solidFill>
              <a:srgbClr val="07B53B"/>
            </a:solidFill>
          </a:ln>
        </p:spPr>
        <p:style>
          <a:lnRef idx="1">
            <a:schemeClr val="accent1"/>
          </a:lnRef>
          <a:fillRef idx="0">
            <a:schemeClr val="accent1"/>
          </a:fillRef>
          <a:effectRef idx="0">
            <a:schemeClr val="accent1"/>
          </a:effectRef>
          <a:fontRef idx="minor">
            <a:schemeClr val="tx1"/>
          </a:fontRef>
        </p:style>
      </p:cxnSp>
      <p:grpSp>
        <p:nvGrpSpPr>
          <p:cNvPr id="21" name="グループ化 20">
            <a:extLst>
              <a:ext uri="{FF2B5EF4-FFF2-40B4-BE49-F238E27FC236}">
                <a16:creationId xmlns:a16="http://schemas.microsoft.com/office/drawing/2014/main" id="{5889F801-EEB6-8147-B207-F2B22D551B71}"/>
              </a:ext>
            </a:extLst>
          </p:cNvPr>
          <p:cNvGrpSpPr/>
          <p:nvPr/>
        </p:nvGrpSpPr>
        <p:grpSpPr>
          <a:xfrm>
            <a:off x="656888" y="4316829"/>
            <a:ext cx="5827657" cy="1223428"/>
            <a:chOff x="656888" y="4702874"/>
            <a:chExt cx="5827657" cy="1223428"/>
          </a:xfrm>
        </p:grpSpPr>
        <p:sp>
          <p:nvSpPr>
            <p:cNvPr id="22" name="ホームベース 21">
              <a:extLst>
                <a:ext uri="{FF2B5EF4-FFF2-40B4-BE49-F238E27FC236}">
                  <a16:creationId xmlns:a16="http://schemas.microsoft.com/office/drawing/2014/main" id="{B1FADF92-46A8-9046-9F6F-8F778AD2B3DE}"/>
                </a:ext>
              </a:extLst>
            </p:cNvPr>
            <p:cNvSpPr/>
            <p:nvPr/>
          </p:nvSpPr>
          <p:spPr>
            <a:xfrm>
              <a:off x="1268602" y="5095951"/>
              <a:ext cx="5215943" cy="459269"/>
            </a:xfrm>
            <a:prstGeom prst="homePlate">
              <a:avLst/>
            </a:prstGeom>
            <a:solidFill>
              <a:srgbClr val="FDE2C0"/>
            </a:solidFill>
            <a:ln w="28575">
              <a:solidFill>
                <a:srgbClr val="F18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a:solidFill>
                    <a:srgbClr val="F18B00"/>
                  </a:solidFill>
                  <a:latin typeface="Yu Gothic" panose="020B0400000000000000" pitchFamily="34" charset="-128"/>
                  <a:ea typeface="Yu Gothic" panose="020B0400000000000000" pitchFamily="34" charset="-128"/>
                </a:rPr>
                <a:t>　トラブル</a:t>
              </a:r>
              <a:r>
                <a:rPr lang="ja-JP" altLang="en-US" b="1" dirty="0">
                  <a:solidFill>
                    <a:srgbClr val="F18B00"/>
                  </a:solidFill>
                  <a:latin typeface="Yu Gothic" panose="020B0400000000000000" pitchFamily="34" charset="-128"/>
                  <a:ea typeface="Yu Gothic" panose="020B0400000000000000" pitchFamily="34" charset="-128"/>
                </a:rPr>
                <a:t>に</a:t>
              </a:r>
              <a:r>
                <a:rPr lang="ja-JP" altLang="en-US" b="1">
                  <a:solidFill>
                    <a:srgbClr val="F18B00"/>
                  </a:solidFill>
                  <a:latin typeface="Yu Gothic" panose="020B0400000000000000" pitchFamily="34" charset="-128"/>
                  <a:ea typeface="Yu Gothic" panose="020B0400000000000000" pitchFamily="34" charset="-128"/>
                </a:rPr>
                <a:t>よる被害を“小さくするため</a:t>
              </a:r>
              <a:r>
                <a:rPr lang="ja-JP" altLang="en-US" b="1" dirty="0">
                  <a:solidFill>
                    <a:srgbClr val="F18B00"/>
                  </a:solidFill>
                  <a:latin typeface="Yu Gothic" panose="020B0400000000000000" pitchFamily="34" charset="-128"/>
                  <a:ea typeface="Yu Gothic" panose="020B0400000000000000" pitchFamily="34" charset="-128"/>
                </a:rPr>
                <a:t>”には</a:t>
              </a:r>
            </a:p>
          </p:txBody>
        </p:sp>
        <p:pic>
          <p:nvPicPr>
            <p:cNvPr id="23" name="図 22">
              <a:extLst>
                <a:ext uri="{FF2B5EF4-FFF2-40B4-BE49-F238E27FC236}">
                  <a16:creationId xmlns:a16="http://schemas.microsoft.com/office/drawing/2014/main" id="{810F1CD0-7066-5B41-81F0-965F177953A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656888" y="4702874"/>
              <a:ext cx="1223428" cy="1223428"/>
            </a:xfrm>
            <a:prstGeom prst="rect">
              <a:avLst/>
            </a:prstGeom>
          </p:spPr>
        </p:pic>
      </p:grpSp>
    </p:spTree>
    <p:extLst>
      <p:ext uri="{BB962C8B-B14F-4D97-AF65-F5344CB8AC3E}">
        <p14:creationId xmlns:p14="http://schemas.microsoft.com/office/powerpoint/2010/main" val="1307742988"/>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正方形/長方形 30">
            <a:extLst>
              <a:ext uri="{FF2B5EF4-FFF2-40B4-BE49-F238E27FC236}">
                <a16:creationId xmlns:a16="http://schemas.microsoft.com/office/drawing/2014/main" id="{53749329-6ED2-4229-AFB3-D31C36AB9276}"/>
              </a:ext>
            </a:extLst>
          </p:cNvPr>
          <p:cNvSpPr/>
          <p:nvPr/>
        </p:nvSpPr>
        <p:spPr>
          <a:xfrm>
            <a:off x="685800" y="5966235"/>
            <a:ext cx="10668000" cy="6225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tabLst>
                <a:tab pos="631825" algn="l"/>
              </a:tabLst>
              <a:defRPr/>
            </a:pPr>
            <a:r>
              <a:rPr lang="ja-JP" altLang="en-US" sz="2800" b="1" dirty="0">
                <a:solidFill>
                  <a:schemeClr val="tx1"/>
                </a:solidFill>
                <a:latin typeface="Yu Gothic" panose="020B0400000000000000" pitchFamily="34" charset="-128"/>
                <a:ea typeface="Yu Gothic" panose="020B0400000000000000" pitchFamily="34" charset="-128"/>
              </a:rPr>
              <a:t>　トラブルを想像しながら誰に相談すべきか考えてみましょう！</a:t>
            </a:r>
          </a:p>
        </p:txBody>
      </p:sp>
      <p:sp>
        <p:nvSpPr>
          <p:cNvPr id="23" name="タイトル 1">
            <a:extLst>
              <a:ext uri="{FF2B5EF4-FFF2-40B4-BE49-F238E27FC236}">
                <a16:creationId xmlns:a16="http://schemas.microsoft.com/office/drawing/2014/main" id="{EDD3E311-0DA1-4440-B3AE-D119D3D970B1}"/>
              </a:ext>
            </a:extLst>
          </p:cNvPr>
          <p:cNvSpPr>
            <a:spLocks noGrp="1"/>
          </p:cNvSpPr>
          <p:nvPr>
            <p:ph type="title"/>
          </p:nvPr>
        </p:nvSpPr>
        <p:spPr>
          <a:xfrm>
            <a:off x="0" y="18256"/>
            <a:ext cx="10515600" cy="535533"/>
          </a:xfrm>
        </p:spPr>
        <p:txBody>
          <a:bodyPr>
            <a:normAutofit/>
          </a:bodyPr>
          <a:lstStyle/>
          <a:p>
            <a:r>
              <a:rPr lang="ja-JP" altLang="en-US" dirty="0"/>
              <a:t>「トラブルの大きさによる対応方法」を考えてみよう</a:t>
            </a:r>
          </a:p>
        </p:txBody>
      </p:sp>
      <p:sp>
        <p:nvSpPr>
          <p:cNvPr id="3" name="コンテンツ プレースホルダー 2">
            <a:extLst>
              <a:ext uri="{FF2B5EF4-FFF2-40B4-BE49-F238E27FC236}">
                <a16:creationId xmlns:a16="http://schemas.microsoft.com/office/drawing/2014/main" id="{D26F4177-624B-BA48-9D0C-50C4F3A66342}"/>
              </a:ext>
            </a:extLst>
          </p:cNvPr>
          <p:cNvSpPr>
            <a:spLocks noGrp="1"/>
          </p:cNvSpPr>
          <p:nvPr>
            <p:ph idx="1"/>
          </p:nvPr>
        </p:nvSpPr>
        <p:spPr>
          <a:xfrm>
            <a:off x="838200" y="888653"/>
            <a:ext cx="10515600" cy="5288310"/>
          </a:xfrm>
        </p:spPr>
        <p:txBody>
          <a:bodyPr/>
          <a:lstStyle/>
          <a:p>
            <a:r>
              <a:rPr lang="ja-JP" altLang="en-US"/>
              <a:t>“相談相手”とは、例えば・・・</a:t>
            </a:r>
          </a:p>
          <a:p>
            <a:endParaRPr lang="ja-JP" altLang="en-US"/>
          </a:p>
        </p:txBody>
      </p:sp>
      <p:grpSp>
        <p:nvGrpSpPr>
          <p:cNvPr id="29" name="グループ化 28">
            <a:extLst>
              <a:ext uri="{FF2B5EF4-FFF2-40B4-BE49-F238E27FC236}">
                <a16:creationId xmlns:a16="http://schemas.microsoft.com/office/drawing/2014/main" id="{6418A5B4-8BB9-2648-B52F-543C1CB9C38E}"/>
              </a:ext>
            </a:extLst>
          </p:cNvPr>
          <p:cNvGrpSpPr/>
          <p:nvPr/>
        </p:nvGrpSpPr>
        <p:grpSpPr>
          <a:xfrm>
            <a:off x="2295813" y="1447821"/>
            <a:ext cx="7600373" cy="4541934"/>
            <a:chOff x="4584700" y="2495550"/>
            <a:chExt cx="6045200" cy="3612573"/>
          </a:xfrm>
        </p:grpSpPr>
        <p:pic>
          <p:nvPicPr>
            <p:cNvPr id="14" name="図 13" descr="グラフィカル ユーザー インターフェイス が含まれている画像&#10;&#10;自動的に生成された説明">
              <a:extLst>
                <a:ext uri="{FF2B5EF4-FFF2-40B4-BE49-F238E27FC236}">
                  <a16:creationId xmlns:a16="http://schemas.microsoft.com/office/drawing/2014/main" id="{407E763C-3EDE-8049-8B43-E606D979BF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84700" y="2495550"/>
              <a:ext cx="3022600" cy="1866900"/>
            </a:xfrm>
            <a:prstGeom prst="rect">
              <a:avLst/>
            </a:prstGeom>
          </p:spPr>
        </p:pic>
        <p:pic>
          <p:nvPicPr>
            <p:cNvPr id="19" name="図 18" descr="グラフィカル ユーザー インターフェイス, アプリケーション&#10;&#10;自動的に生成された説明">
              <a:extLst>
                <a:ext uri="{FF2B5EF4-FFF2-40B4-BE49-F238E27FC236}">
                  <a16:creationId xmlns:a16="http://schemas.microsoft.com/office/drawing/2014/main" id="{DA3BAA01-3F68-204E-9437-3EC9E42923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07300" y="2495550"/>
              <a:ext cx="3022600" cy="1866900"/>
            </a:xfrm>
            <a:prstGeom prst="rect">
              <a:avLst/>
            </a:prstGeom>
          </p:spPr>
        </p:pic>
        <p:pic>
          <p:nvPicPr>
            <p:cNvPr id="26" name="図 25" descr="グラフィカル ユーザー インターフェイス&#10;&#10;自動的に生成された説明">
              <a:extLst>
                <a:ext uri="{FF2B5EF4-FFF2-40B4-BE49-F238E27FC236}">
                  <a16:creationId xmlns:a16="http://schemas.microsoft.com/office/drawing/2014/main" id="{8151BB2A-1651-D743-B3C7-B7D01A5A353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84700" y="4241223"/>
              <a:ext cx="3022600" cy="1866900"/>
            </a:xfrm>
            <a:prstGeom prst="rect">
              <a:avLst/>
            </a:prstGeom>
          </p:spPr>
        </p:pic>
        <p:pic>
          <p:nvPicPr>
            <p:cNvPr id="28" name="図 27" descr="グラフィカル ユーザー インターフェイス が含まれている画像&#10;&#10;自動的に生成された説明">
              <a:extLst>
                <a:ext uri="{FF2B5EF4-FFF2-40B4-BE49-F238E27FC236}">
                  <a16:creationId xmlns:a16="http://schemas.microsoft.com/office/drawing/2014/main" id="{46C50F9E-A32C-9140-8481-EB5F185CF67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07300" y="4241223"/>
              <a:ext cx="3022600" cy="1866900"/>
            </a:xfrm>
            <a:prstGeom prst="rect">
              <a:avLst/>
            </a:prstGeom>
          </p:spPr>
        </p:pic>
      </p:grpSp>
    </p:spTree>
    <p:extLst>
      <p:ext uri="{BB962C8B-B14F-4D97-AF65-F5344CB8AC3E}">
        <p14:creationId xmlns:p14="http://schemas.microsoft.com/office/powerpoint/2010/main" val="1348203816"/>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272368D8-AC93-C440-998F-4A98B714CDFB}"/>
              </a:ext>
            </a:extLst>
          </p:cNvPr>
          <p:cNvSpPr>
            <a:spLocks noGrp="1"/>
          </p:cNvSpPr>
          <p:nvPr>
            <p:ph type="title"/>
          </p:nvPr>
        </p:nvSpPr>
        <p:spPr>
          <a:xfrm>
            <a:off x="831850" y="768349"/>
            <a:ext cx="3191510" cy="5321302"/>
          </a:xfrm>
        </p:spPr>
        <p:txBody>
          <a:bodyPr/>
          <a:lstStyle/>
          <a:p>
            <a:r>
              <a:rPr lang="en-US" altLang="ja-JP" dirty="0"/>
              <a:t>B2</a:t>
            </a:r>
            <a:endParaRPr lang="ja-JP" altLang="en-US"/>
          </a:p>
        </p:txBody>
      </p:sp>
      <p:sp>
        <p:nvSpPr>
          <p:cNvPr id="4" name="テキスト プレースホルダー 3">
            <a:extLst>
              <a:ext uri="{FF2B5EF4-FFF2-40B4-BE49-F238E27FC236}">
                <a16:creationId xmlns:a16="http://schemas.microsoft.com/office/drawing/2014/main" id="{76C04625-5A59-364E-BFC2-348042724AD6}"/>
              </a:ext>
            </a:extLst>
          </p:cNvPr>
          <p:cNvSpPr>
            <a:spLocks noGrp="1"/>
          </p:cNvSpPr>
          <p:nvPr>
            <p:ph type="body" idx="1"/>
          </p:nvPr>
        </p:nvSpPr>
        <p:spPr>
          <a:xfrm>
            <a:off x="4860758" y="768349"/>
            <a:ext cx="6486692" cy="5321302"/>
          </a:xfrm>
        </p:spPr>
        <p:txBody>
          <a:bodyPr/>
          <a:lstStyle/>
          <a:p>
            <a:r>
              <a:rPr lang="ja-JP" altLang="en-US"/>
              <a:t>「被害を小さくする方法」を</a:t>
            </a:r>
            <a:r>
              <a:rPr lang="en-US" altLang="ja-JP" dirty="0"/>
              <a:t/>
            </a:r>
            <a:br>
              <a:rPr lang="en-US" altLang="ja-JP" dirty="0"/>
            </a:br>
            <a:r>
              <a:rPr lang="ja-JP" altLang="en-US"/>
              <a:t>考えてみよう</a:t>
            </a:r>
          </a:p>
        </p:txBody>
      </p:sp>
    </p:spTree>
    <p:extLst>
      <p:ext uri="{BB962C8B-B14F-4D97-AF65-F5344CB8AC3E}">
        <p14:creationId xmlns:p14="http://schemas.microsoft.com/office/powerpoint/2010/main" val="2947260442"/>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1">
            <a:extLst>
              <a:ext uri="{FF2B5EF4-FFF2-40B4-BE49-F238E27FC236}">
                <a16:creationId xmlns:a16="http://schemas.microsoft.com/office/drawing/2014/main" id="{E279B6B2-9CA1-4060-877A-6A13F685EF11}"/>
              </a:ext>
            </a:extLst>
          </p:cNvPr>
          <p:cNvSpPr>
            <a:spLocks noGrp="1"/>
          </p:cNvSpPr>
          <p:nvPr>
            <p:ph type="title"/>
          </p:nvPr>
        </p:nvSpPr>
        <p:spPr>
          <a:xfrm>
            <a:off x="0" y="18256"/>
            <a:ext cx="10515600" cy="535533"/>
          </a:xfrm>
        </p:spPr>
        <p:txBody>
          <a:bodyPr/>
          <a:lstStyle/>
          <a:p>
            <a:r>
              <a:rPr lang="ja-JP" altLang="en-US" dirty="0"/>
              <a:t>「被害を小さくする方法」を考えてみよう</a:t>
            </a:r>
          </a:p>
        </p:txBody>
      </p:sp>
      <p:sp>
        <p:nvSpPr>
          <p:cNvPr id="2" name="コンテンツ プレースホルダー 1">
            <a:extLst>
              <a:ext uri="{FF2B5EF4-FFF2-40B4-BE49-F238E27FC236}">
                <a16:creationId xmlns:a16="http://schemas.microsoft.com/office/drawing/2014/main" id="{4234734F-0E56-BC45-9BC8-6F89D8C6F148}"/>
              </a:ext>
            </a:extLst>
          </p:cNvPr>
          <p:cNvSpPr>
            <a:spLocks noGrp="1"/>
          </p:cNvSpPr>
          <p:nvPr>
            <p:ph idx="1"/>
          </p:nvPr>
        </p:nvSpPr>
        <p:spPr>
          <a:xfrm>
            <a:off x="838200" y="3032975"/>
            <a:ext cx="10515600" cy="3412895"/>
          </a:xfrm>
        </p:spPr>
        <p:txBody>
          <a:bodyPr/>
          <a:lstStyle/>
          <a:p>
            <a:r>
              <a:rPr lang="ja-JP" altLang="en-US"/>
              <a:t>ネットでは自分が気を付けていても、</a:t>
            </a:r>
            <a:endParaRPr lang="en-US" altLang="ja-JP" dirty="0"/>
          </a:p>
          <a:p>
            <a:r>
              <a:rPr lang="ja-JP" altLang="en-US"/>
              <a:t>トラブルに巻き込まれることがあります。</a:t>
            </a:r>
            <a:endParaRPr lang="en-US" altLang="ja-JP" dirty="0"/>
          </a:p>
        </p:txBody>
      </p:sp>
      <p:sp>
        <p:nvSpPr>
          <p:cNvPr id="3" name="コンテンツ プレースホルダー 2">
            <a:extLst>
              <a:ext uri="{FF2B5EF4-FFF2-40B4-BE49-F238E27FC236}">
                <a16:creationId xmlns:a16="http://schemas.microsoft.com/office/drawing/2014/main" id="{0E2526B3-539E-5248-8B12-BB1E9488B346}"/>
              </a:ext>
            </a:extLst>
          </p:cNvPr>
          <p:cNvSpPr>
            <a:spLocks noGrp="1"/>
          </p:cNvSpPr>
          <p:nvPr>
            <p:ph sz="quarter" idx="10"/>
          </p:nvPr>
        </p:nvSpPr>
        <p:spPr>
          <a:xfrm>
            <a:off x="838200" y="936115"/>
            <a:ext cx="10515599" cy="1640424"/>
          </a:xfrm>
        </p:spPr>
        <p:txBody>
          <a:bodyPr/>
          <a:lstStyle/>
          <a:p>
            <a:r>
              <a:rPr lang="ja-JP" altLang="en-US"/>
              <a:t>トラブルの時、どのように対応する？</a:t>
            </a:r>
          </a:p>
        </p:txBody>
      </p:sp>
      <p:sp>
        <p:nvSpPr>
          <p:cNvPr id="7" name="テキスト ボックス 6">
            <a:extLst>
              <a:ext uri="{FF2B5EF4-FFF2-40B4-BE49-F238E27FC236}">
                <a16:creationId xmlns:a16="http://schemas.microsoft.com/office/drawing/2014/main" id="{82A3A0CE-3919-A74C-A137-26EF35C533A1}"/>
              </a:ext>
            </a:extLst>
          </p:cNvPr>
          <p:cNvSpPr txBox="1"/>
          <p:nvPr/>
        </p:nvSpPr>
        <p:spPr>
          <a:xfrm>
            <a:off x="0" y="4984124"/>
            <a:ext cx="12192000" cy="1873876"/>
          </a:xfrm>
          <a:prstGeom prst="rect">
            <a:avLst/>
          </a:prstGeom>
          <a:solidFill>
            <a:schemeClr val="bg1">
              <a:lumMod val="85000"/>
            </a:schemeClr>
          </a:solidFill>
        </p:spPr>
        <p:txBody>
          <a:bodyPr wrap="square" tIns="72000" rtlCol="0" anchor="ctr">
            <a:noAutofit/>
          </a:bodyPr>
          <a:lstStyle/>
          <a:p>
            <a:pPr lvl="0" algn="ctr">
              <a:lnSpc>
                <a:spcPct val="150000"/>
              </a:lnSpc>
              <a:spcBef>
                <a:spcPct val="0"/>
              </a:spcBef>
              <a:tabLst>
                <a:tab pos="631825" algn="l"/>
              </a:tabLst>
              <a:defRPr/>
            </a:pPr>
            <a:r>
              <a:rPr lang="ja-JP" altLang="en-US" sz="2800" b="1">
                <a:latin typeface="Yu Gothic" panose="020B0400000000000000" pitchFamily="34" charset="-128"/>
                <a:ea typeface="Yu Gothic" panose="020B0400000000000000" pitchFamily="34" charset="-128"/>
              </a:rPr>
              <a:t>事例を見ながら，もし被害にあいそうになった場合にどうすべきか</a:t>
            </a:r>
            <a:endParaRPr lang="en-US" altLang="ja-JP" sz="2800" b="1" dirty="0">
              <a:latin typeface="Yu Gothic" panose="020B0400000000000000" pitchFamily="34" charset="-128"/>
              <a:ea typeface="Yu Gothic" panose="020B0400000000000000" pitchFamily="34" charset="-128"/>
            </a:endParaRPr>
          </a:p>
          <a:p>
            <a:pPr lvl="0" algn="ctr">
              <a:lnSpc>
                <a:spcPct val="150000"/>
              </a:lnSpc>
              <a:spcBef>
                <a:spcPct val="0"/>
              </a:spcBef>
              <a:tabLst>
                <a:tab pos="631825" algn="l"/>
              </a:tabLst>
              <a:defRPr/>
            </a:pPr>
            <a:r>
              <a:rPr lang="ja-JP" altLang="en-US" sz="2800" b="1">
                <a:latin typeface="Yu Gothic" panose="020B0400000000000000" pitchFamily="34" charset="-128"/>
                <a:ea typeface="Yu Gothic" panose="020B0400000000000000" pitchFamily="34" charset="-128"/>
              </a:rPr>
              <a:t>を考えてみましょう。</a:t>
            </a:r>
          </a:p>
        </p:txBody>
      </p:sp>
      <p:pic>
        <p:nvPicPr>
          <p:cNvPr id="11" name="図 10">
            <a:extLst>
              <a:ext uri="{FF2B5EF4-FFF2-40B4-BE49-F238E27FC236}">
                <a16:creationId xmlns:a16="http://schemas.microsoft.com/office/drawing/2014/main" id="{4CEC3A3F-EA66-174D-B4B2-28453B0C457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416354" y="4275495"/>
            <a:ext cx="1359291" cy="1359291"/>
          </a:xfrm>
          <a:prstGeom prst="rect">
            <a:avLst/>
          </a:prstGeom>
        </p:spPr>
      </p:pic>
      <p:cxnSp>
        <p:nvCxnSpPr>
          <p:cNvPr id="12" name="直線コネクタ 11">
            <a:extLst>
              <a:ext uri="{FF2B5EF4-FFF2-40B4-BE49-F238E27FC236}">
                <a16:creationId xmlns:a16="http://schemas.microsoft.com/office/drawing/2014/main" id="{5771F8C5-B823-D845-AC36-022D16BD2F7D}"/>
              </a:ext>
            </a:extLst>
          </p:cNvPr>
          <p:cNvCxnSpPr>
            <a:cxnSpLocks/>
          </p:cNvCxnSpPr>
          <p:nvPr/>
        </p:nvCxnSpPr>
        <p:spPr>
          <a:xfrm>
            <a:off x="3664253" y="5924276"/>
            <a:ext cx="7739989" cy="0"/>
          </a:xfrm>
          <a:prstGeom prst="line">
            <a:avLst/>
          </a:prstGeom>
          <a:ln w="76200">
            <a:solidFill>
              <a:srgbClr val="07B53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0330154"/>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座りながらスマホを使う人のイラスト（女性）"/>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3388" y="3677771"/>
            <a:ext cx="1783672" cy="2056106"/>
          </a:xfrm>
          <a:prstGeom prst="rect">
            <a:avLst/>
          </a:prstGeom>
          <a:noFill/>
          <a:extLst>
            <a:ext uri="{909E8E84-426E-40DD-AFC4-6F175D3DCCD1}">
              <a14:hiddenFill xmlns:a14="http://schemas.microsoft.com/office/drawing/2010/main">
                <a:solidFill>
                  <a:srgbClr val="FFFFFF"/>
                </a:solidFill>
              </a14:hiddenFill>
            </a:ext>
          </a:extLst>
        </p:spPr>
      </p:pic>
      <p:sp>
        <p:nvSpPr>
          <p:cNvPr id="19" name="テキスト ボックス 18">
            <a:extLst>
              <a:ext uri="{FF2B5EF4-FFF2-40B4-BE49-F238E27FC236}">
                <a16:creationId xmlns:a16="http://schemas.microsoft.com/office/drawing/2014/main" id="{8792B87A-4682-4E54-A499-BE5E5190D698}"/>
              </a:ext>
            </a:extLst>
          </p:cNvPr>
          <p:cNvSpPr txBox="1"/>
          <p:nvPr/>
        </p:nvSpPr>
        <p:spPr>
          <a:xfrm>
            <a:off x="1764363" y="5725977"/>
            <a:ext cx="1521725" cy="382137"/>
          </a:xfrm>
          <a:prstGeom prst="rect">
            <a:avLst/>
          </a:prstGeom>
          <a:noFill/>
        </p:spPr>
        <p:txBody>
          <a:bodyPr wrap="square" rtlCol="0">
            <a:spAutoFit/>
          </a:bodyPr>
          <a:lstStyle/>
          <a:p>
            <a:pPr algn="ctr"/>
            <a:r>
              <a:rPr lang="ja-JP" altLang="en-US" b="1" dirty="0">
                <a:solidFill>
                  <a:schemeClr val="tx1">
                    <a:lumMod val="75000"/>
                    <a:lumOff val="25000"/>
                  </a:schemeClr>
                </a:solidFill>
              </a:rPr>
              <a:t>あかね</a:t>
            </a:r>
          </a:p>
        </p:txBody>
      </p:sp>
      <p:pic>
        <p:nvPicPr>
          <p:cNvPr id="13" name="Picture 4" descr="スマートフォンと手のイラスト">
            <a:extLst>
              <a:ext uri="{FF2B5EF4-FFF2-40B4-BE49-F238E27FC236}">
                <a16:creationId xmlns:a16="http://schemas.microsoft.com/office/drawing/2014/main" id="{23762965-34CA-EE4D-A374-1E00A011470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17774" b="32926"/>
          <a:stretch/>
        </p:blipFill>
        <p:spPr bwMode="auto">
          <a:xfrm>
            <a:off x="3850233" y="514016"/>
            <a:ext cx="6973467" cy="6351843"/>
          </a:xfrm>
          <a:prstGeom prst="rect">
            <a:avLst/>
          </a:prstGeom>
          <a:noFill/>
          <a:extLst>
            <a:ext uri="{909E8E84-426E-40DD-AFC4-6F175D3DCCD1}">
              <a14:hiddenFill xmlns:a14="http://schemas.microsoft.com/office/drawing/2010/main">
                <a:solidFill>
                  <a:srgbClr val="FFFFFF"/>
                </a:solidFill>
              </a14:hiddenFill>
            </a:ext>
          </a:extLst>
        </p:spPr>
      </p:pic>
      <p:sp>
        <p:nvSpPr>
          <p:cNvPr id="15" name="角丸四角形 14">
            <a:extLst>
              <a:ext uri="{FF2B5EF4-FFF2-40B4-BE49-F238E27FC236}">
                <a16:creationId xmlns:a16="http://schemas.microsoft.com/office/drawing/2014/main" id="{B18C8048-0658-6243-B1BF-2DBB92C25C3E}"/>
              </a:ext>
            </a:extLst>
          </p:cNvPr>
          <p:cNvSpPr/>
          <p:nvPr/>
        </p:nvSpPr>
        <p:spPr>
          <a:xfrm>
            <a:off x="7056943" y="1393665"/>
            <a:ext cx="2990903" cy="5358116"/>
          </a:xfrm>
          <a:prstGeom prst="roundRect">
            <a:avLst>
              <a:gd name="adj" fmla="val 4255"/>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6" name="テキスト ボックス 15">
            <a:extLst>
              <a:ext uri="{FF2B5EF4-FFF2-40B4-BE49-F238E27FC236}">
                <a16:creationId xmlns:a16="http://schemas.microsoft.com/office/drawing/2014/main" id="{9FEFEDC2-D913-664F-98A4-9C507307BB99}"/>
              </a:ext>
            </a:extLst>
          </p:cNvPr>
          <p:cNvSpPr txBox="1"/>
          <p:nvPr/>
        </p:nvSpPr>
        <p:spPr>
          <a:xfrm>
            <a:off x="7118204" y="1805864"/>
            <a:ext cx="2840003" cy="1900520"/>
          </a:xfrm>
          <a:prstGeom prst="rect">
            <a:avLst/>
          </a:prstGeom>
          <a:noFill/>
        </p:spPr>
        <p:txBody>
          <a:bodyPr wrap="square" rtlCol="0">
            <a:spAutoFit/>
          </a:bodyPr>
          <a:lstStyle/>
          <a:p>
            <a:pPr algn="ctr">
              <a:lnSpc>
                <a:spcPct val="150000"/>
              </a:lnSpc>
            </a:pPr>
            <a:r>
              <a:rPr lang="en-US" altLang="ja-JP" sz="6000" b="1" dirty="0">
                <a:solidFill>
                  <a:schemeClr val="bg1"/>
                </a:solidFill>
                <a:latin typeface="Yu Gothic" panose="020B0400000000000000" pitchFamily="34" charset="-128"/>
                <a:ea typeface="Yu Gothic" panose="020B0400000000000000" pitchFamily="34" charset="-128"/>
              </a:rPr>
              <a:t>21:30</a:t>
            </a:r>
          </a:p>
          <a:p>
            <a:pPr algn="ctr">
              <a:lnSpc>
                <a:spcPct val="150000"/>
              </a:lnSpc>
            </a:pPr>
            <a:r>
              <a:rPr lang="en-US" altLang="ja-JP" sz="2000" b="1" dirty="0">
                <a:solidFill>
                  <a:schemeClr val="bg1"/>
                </a:solidFill>
                <a:latin typeface="Yu Gothic" panose="020B0400000000000000" pitchFamily="34" charset="-128"/>
                <a:ea typeface="Yu Gothic" panose="020B0400000000000000" pitchFamily="34" charset="-128"/>
              </a:rPr>
              <a:t>4</a:t>
            </a:r>
            <a:r>
              <a:rPr lang="ja-JP" altLang="en-US" sz="2000" b="1" dirty="0">
                <a:solidFill>
                  <a:schemeClr val="bg1"/>
                </a:solidFill>
                <a:latin typeface="Yu Gothic" panose="020B0400000000000000" pitchFamily="34" charset="-128"/>
                <a:ea typeface="Yu Gothic" panose="020B0400000000000000" pitchFamily="34" charset="-128"/>
              </a:rPr>
              <a:t>月</a:t>
            </a:r>
            <a:r>
              <a:rPr lang="en-US" altLang="ja-JP" sz="2000" b="1" dirty="0">
                <a:solidFill>
                  <a:schemeClr val="bg1"/>
                </a:solidFill>
                <a:latin typeface="Yu Gothic" panose="020B0400000000000000" pitchFamily="34" charset="-128"/>
                <a:ea typeface="Yu Gothic" panose="020B0400000000000000" pitchFamily="34" charset="-128"/>
              </a:rPr>
              <a:t>1</a:t>
            </a:r>
            <a:r>
              <a:rPr lang="ja-JP" altLang="en-US" sz="2000" b="1" dirty="0">
                <a:solidFill>
                  <a:schemeClr val="bg1"/>
                </a:solidFill>
                <a:latin typeface="Yu Gothic" panose="020B0400000000000000" pitchFamily="34" charset="-128"/>
                <a:ea typeface="Yu Gothic" panose="020B0400000000000000" pitchFamily="34" charset="-128"/>
              </a:rPr>
              <a:t>日</a:t>
            </a:r>
            <a:r>
              <a:rPr lang="en-US" altLang="ja-JP" sz="2000" b="1" dirty="0">
                <a:solidFill>
                  <a:schemeClr val="bg1"/>
                </a:solidFill>
                <a:latin typeface="Yu Gothic" panose="020B0400000000000000" pitchFamily="34" charset="-128"/>
                <a:ea typeface="Yu Gothic" panose="020B0400000000000000" pitchFamily="34" charset="-128"/>
              </a:rPr>
              <a:t>(</a:t>
            </a:r>
            <a:r>
              <a:rPr lang="ja-JP" altLang="en-US" sz="2000" b="1" dirty="0">
                <a:solidFill>
                  <a:schemeClr val="bg1"/>
                </a:solidFill>
                <a:latin typeface="Yu Gothic" panose="020B0400000000000000" pitchFamily="34" charset="-128"/>
                <a:ea typeface="Yu Gothic" panose="020B0400000000000000" pitchFamily="34" charset="-128"/>
              </a:rPr>
              <a:t>水</a:t>
            </a:r>
            <a:r>
              <a:rPr lang="en-US" altLang="ja-JP" sz="2000" b="1" dirty="0">
                <a:solidFill>
                  <a:schemeClr val="bg1"/>
                </a:solidFill>
                <a:latin typeface="Yu Gothic" panose="020B0400000000000000" pitchFamily="34" charset="-128"/>
                <a:ea typeface="Yu Gothic" panose="020B0400000000000000" pitchFamily="34" charset="-128"/>
              </a:rPr>
              <a:t>)</a:t>
            </a:r>
          </a:p>
        </p:txBody>
      </p:sp>
      <p:sp>
        <p:nvSpPr>
          <p:cNvPr id="17" name="角丸四角形 16">
            <a:extLst>
              <a:ext uri="{FF2B5EF4-FFF2-40B4-BE49-F238E27FC236}">
                <a16:creationId xmlns:a16="http://schemas.microsoft.com/office/drawing/2014/main" id="{8B074B2C-88F3-5B46-8AE7-AB8E2ADD872F}"/>
              </a:ext>
            </a:extLst>
          </p:cNvPr>
          <p:cNvSpPr/>
          <p:nvPr/>
        </p:nvSpPr>
        <p:spPr>
          <a:xfrm>
            <a:off x="7164617" y="3869524"/>
            <a:ext cx="2765456" cy="1487836"/>
          </a:xfrm>
          <a:prstGeom prst="roundRect">
            <a:avLst>
              <a:gd name="adj" fmla="val 9838"/>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rIns="108000" rtlCol="0" anchor="ctr"/>
          <a:lstStyle/>
          <a:p>
            <a:pPr algn="r"/>
            <a:r>
              <a:rPr lang="ja-JP" altLang="en-US" sz="1600" b="1" dirty="0">
                <a:solidFill>
                  <a:schemeClr val="tx1">
                    <a:lumMod val="75000"/>
                    <a:lumOff val="25000"/>
                  </a:schemeClr>
                </a:solidFill>
                <a:latin typeface="Yu Gothic" panose="020B0400000000000000" pitchFamily="34" charset="-128"/>
                <a:ea typeface="Yu Gothic" panose="020B0400000000000000" pitchFamily="34" charset="-128"/>
              </a:rPr>
              <a:t>今</a:t>
            </a:r>
            <a:endParaRPr lang="en-US" altLang="ja-JP" sz="1600" b="1" dirty="0">
              <a:solidFill>
                <a:schemeClr val="tx1">
                  <a:lumMod val="75000"/>
                  <a:lumOff val="25000"/>
                </a:schemeClr>
              </a:solidFill>
              <a:latin typeface="Yu Gothic" panose="020B0400000000000000" pitchFamily="34" charset="-128"/>
              <a:ea typeface="Yu Gothic" panose="020B0400000000000000" pitchFamily="34" charset="-128"/>
            </a:endParaRPr>
          </a:p>
          <a:p>
            <a:pPr algn="r"/>
            <a:endParaRPr lang="en-US" altLang="ja-JP" sz="1050" b="1" dirty="0">
              <a:solidFill>
                <a:schemeClr val="tx1">
                  <a:lumMod val="75000"/>
                  <a:lumOff val="25000"/>
                </a:schemeClr>
              </a:solidFill>
              <a:latin typeface="Yu Gothic" panose="020B0400000000000000" pitchFamily="34" charset="-128"/>
              <a:ea typeface="Yu Gothic" panose="020B0400000000000000" pitchFamily="34" charset="-128"/>
            </a:endParaRPr>
          </a:p>
          <a:p>
            <a:r>
              <a:rPr lang="ja-JP" altLang="en-US" sz="2200" b="1">
                <a:solidFill>
                  <a:schemeClr val="tx1">
                    <a:lumMod val="75000"/>
                    <a:lumOff val="25000"/>
                  </a:schemeClr>
                </a:solidFill>
                <a:latin typeface="Yu Gothic" panose="020B0400000000000000" pitchFamily="34" charset="-128"/>
                <a:ea typeface="Yu Gothic" panose="020B0400000000000000" pitchFamily="34" charset="-128"/>
              </a:rPr>
              <a:t>あなたに友達申請が</a:t>
            </a:r>
            <a:r>
              <a:rPr lang="ja-JP" altLang="en-US" sz="2200" b="1" dirty="0">
                <a:solidFill>
                  <a:schemeClr val="tx1">
                    <a:lumMod val="75000"/>
                    <a:lumOff val="25000"/>
                  </a:schemeClr>
                </a:solidFill>
                <a:latin typeface="Yu Gothic" panose="020B0400000000000000" pitchFamily="34" charset="-128"/>
                <a:ea typeface="Yu Gothic" panose="020B0400000000000000" pitchFamily="34" charset="-128"/>
              </a:rPr>
              <a:t>とどきました。</a:t>
            </a:r>
          </a:p>
        </p:txBody>
      </p:sp>
      <p:pic>
        <p:nvPicPr>
          <p:cNvPr id="20" name="Picture 6" descr="音の出る信号機のイラスト">
            <a:extLst>
              <a:ext uri="{FF2B5EF4-FFF2-40B4-BE49-F238E27FC236}">
                <a16:creationId xmlns:a16="http://schemas.microsoft.com/office/drawing/2014/main" id="{6D0395C9-F17F-5446-8176-218D62771E9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41345" r="30554" b="86167"/>
          <a:stretch/>
        </p:blipFill>
        <p:spPr bwMode="auto">
          <a:xfrm>
            <a:off x="9642336" y="3231829"/>
            <a:ext cx="1289038" cy="637695"/>
          </a:xfrm>
          <a:prstGeom prst="rect">
            <a:avLst/>
          </a:prstGeom>
          <a:noFill/>
          <a:extLst>
            <a:ext uri="{909E8E84-426E-40DD-AFC4-6F175D3DCCD1}">
              <a14:hiddenFill xmlns:a14="http://schemas.microsoft.com/office/drawing/2010/main">
                <a:solidFill>
                  <a:srgbClr val="FFFFFF"/>
                </a:solidFill>
              </a14:hiddenFill>
            </a:ext>
          </a:extLst>
        </p:spPr>
      </p:pic>
      <p:sp>
        <p:nvSpPr>
          <p:cNvPr id="21" name="テキスト ボックス 20">
            <a:extLst>
              <a:ext uri="{FF2B5EF4-FFF2-40B4-BE49-F238E27FC236}">
                <a16:creationId xmlns:a16="http://schemas.microsoft.com/office/drawing/2014/main" id="{A95A9D88-2FA6-0643-82BD-1D2FF61509EE}"/>
              </a:ext>
            </a:extLst>
          </p:cNvPr>
          <p:cNvSpPr txBox="1"/>
          <p:nvPr/>
        </p:nvSpPr>
        <p:spPr>
          <a:xfrm>
            <a:off x="7229843" y="2247594"/>
            <a:ext cx="2700230" cy="677108"/>
          </a:xfrm>
          <a:prstGeom prst="rect">
            <a:avLst/>
          </a:prstGeom>
          <a:solidFill>
            <a:srgbClr val="002060"/>
          </a:solidFill>
        </p:spPr>
        <p:txBody>
          <a:bodyPr wrap="square" rtlCol="0">
            <a:spAutoFit/>
          </a:bodyPr>
          <a:lstStyle/>
          <a:p>
            <a:pPr algn="ctr"/>
            <a:r>
              <a:rPr lang="ja-JP" altLang="en-US" sz="3800" b="1" dirty="0">
                <a:solidFill>
                  <a:schemeClr val="bg1"/>
                </a:solidFill>
              </a:rPr>
              <a:t>１９：３４</a:t>
            </a:r>
          </a:p>
        </p:txBody>
      </p:sp>
      <p:sp>
        <p:nvSpPr>
          <p:cNvPr id="11" name="円形吹き出し 10"/>
          <p:cNvSpPr/>
          <p:nvPr/>
        </p:nvSpPr>
        <p:spPr>
          <a:xfrm>
            <a:off x="2429164" y="749886"/>
            <a:ext cx="3426093" cy="3391979"/>
          </a:xfrm>
          <a:prstGeom prst="wedgeEllipseCallout">
            <a:avLst/>
          </a:prstGeom>
          <a:solidFill>
            <a:schemeClr val="bg1"/>
          </a:solidFill>
          <a:ln w="28575">
            <a:solidFill>
              <a:srgbClr val="8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2" name="テキスト ボックス 11">
            <a:extLst>
              <a:ext uri="{FF2B5EF4-FFF2-40B4-BE49-F238E27FC236}">
                <a16:creationId xmlns:a16="http://schemas.microsoft.com/office/drawing/2014/main" id="{6BABF481-A95A-4066-B114-67F62E95B5A8}"/>
              </a:ext>
            </a:extLst>
          </p:cNvPr>
          <p:cNvSpPr txBox="1"/>
          <p:nvPr/>
        </p:nvSpPr>
        <p:spPr>
          <a:xfrm>
            <a:off x="2817091" y="1576068"/>
            <a:ext cx="3426093" cy="1701556"/>
          </a:xfrm>
          <a:prstGeom prst="rect">
            <a:avLst/>
          </a:prstGeom>
          <a:noFill/>
        </p:spPr>
        <p:txBody>
          <a:bodyPr wrap="square" rtlCol="0">
            <a:spAutoFit/>
          </a:bodyPr>
          <a:lstStyle/>
          <a:p>
            <a:pPr>
              <a:lnSpc>
                <a:spcPct val="150000"/>
              </a:lnSpc>
            </a:pPr>
            <a:r>
              <a:rPr lang="en-US" altLang="ja-JP" sz="2400" b="1" dirty="0">
                <a:solidFill>
                  <a:schemeClr val="tx1">
                    <a:lumMod val="75000"/>
                    <a:lumOff val="25000"/>
                  </a:schemeClr>
                </a:solidFill>
                <a:latin typeface="Yu Gothic" panose="020B0400000000000000" pitchFamily="34" charset="-128"/>
                <a:ea typeface="Yu Gothic" panose="020B0400000000000000" pitchFamily="34" charset="-128"/>
              </a:rPr>
              <a:t>SNS</a:t>
            </a:r>
            <a:r>
              <a:rPr lang="ja-JP" altLang="en-US" sz="2400" b="1">
                <a:solidFill>
                  <a:schemeClr val="tx1">
                    <a:lumMod val="75000"/>
                    <a:lumOff val="25000"/>
                  </a:schemeClr>
                </a:solidFill>
                <a:latin typeface="Yu Gothic" panose="020B0400000000000000" pitchFamily="34" charset="-128"/>
                <a:ea typeface="Yu Gothic" panose="020B0400000000000000" pitchFamily="34" charset="-128"/>
              </a:rPr>
              <a:t>にメッセージ</a:t>
            </a:r>
            <a:endParaRPr lang="en-US" altLang="ja-JP" sz="2400" b="1" dirty="0">
              <a:solidFill>
                <a:schemeClr val="tx1">
                  <a:lumMod val="75000"/>
                  <a:lumOff val="25000"/>
                </a:schemeClr>
              </a:solidFill>
              <a:latin typeface="Yu Gothic" panose="020B0400000000000000" pitchFamily="34" charset="-128"/>
              <a:ea typeface="Yu Gothic" panose="020B0400000000000000" pitchFamily="34" charset="-128"/>
            </a:endParaRPr>
          </a:p>
          <a:p>
            <a:pPr>
              <a:lnSpc>
                <a:spcPct val="150000"/>
              </a:lnSpc>
            </a:pPr>
            <a:r>
              <a:rPr lang="ja-JP" altLang="en-US" sz="2400" b="1">
                <a:solidFill>
                  <a:schemeClr val="tx1">
                    <a:lumMod val="75000"/>
                    <a:lumOff val="25000"/>
                  </a:schemeClr>
                </a:solidFill>
                <a:latin typeface="Yu Gothic" panose="020B0400000000000000" pitchFamily="34" charset="-128"/>
                <a:ea typeface="Yu Gothic" panose="020B0400000000000000" pitchFamily="34" charset="-128"/>
              </a:rPr>
              <a:t>が</a:t>
            </a:r>
            <a:r>
              <a:rPr lang="ja-JP" altLang="en-US" sz="2400" b="1" dirty="0">
                <a:solidFill>
                  <a:schemeClr val="tx1">
                    <a:lumMod val="75000"/>
                    <a:lumOff val="25000"/>
                  </a:schemeClr>
                </a:solidFill>
                <a:latin typeface="Yu Gothic" panose="020B0400000000000000" pitchFamily="34" charset="-128"/>
                <a:ea typeface="Yu Gothic" panose="020B0400000000000000" pitchFamily="34" charset="-128"/>
              </a:rPr>
              <a:t>届いてる！</a:t>
            </a:r>
            <a:endParaRPr lang="en-US" altLang="ja-JP" sz="2400" b="1" dirty="0">
              <a:solidFill>
                <a:schemeClr val="tx1">
                  <a:lumMod val="75000"/>
                  <a:lumOff val="25000"/>
                </a:schemeClr>
              </a:solidFill>
              <a:latin typeface="Yu Gothic" panose="020B0400000000000000" pitchFamily="34" charset="-128"/>
              <a:ea typeface="Yu Gothic" panose="020B0400000000000000" pitchFamily="34" charset="-128"/>
            </a:endParaRPr>
          </a:p>
          <a:p>
            <a:pPr>
              <a:lnSpc>
                <a:spcPct val="150000"/>
              </a:lnSpc>
            </a:pPr>
            <a:r>
              <a:rPr lang="ja-JP" altLang="en-US" sz="2400" b="1" dirty="0">
                <a:solidFill>
                  <a:schemeClr val="tx1">
                    <a:lumMod val="75000"/>
                    <a:lumOff val="25000"/>
                  </a:schemeClr>
                </a:solidFill>
                <a:latin typeface="Yu Gothic" panose="020B0400000000000000" pitchFamily="34" charset="-128"/>
                <a:ea typeface="Yu Gothic" panose="020B0400000000000000" pitchFamily="34" charset="-128"/>
              </a:rPr>
              <a:t>どんな</a:t>
            </a:r>
            <a:r>
              <a:rPr lang="ja-JP" altLang="en-US" sz="2400" b="1">
                <a:solidFill>
                  <a:schemeClr val="tx1">
                    <a:lumMod val="75000"/>
                    <a:lumOff val="25000"/>
                  </a:schemeClr>
                </a:solidFill>
                <a:latin typeface="Yu Gothic" panose="020B0400000000000000" pitchFamily="34" charset="-128"/>
                <a:ea typeface="Yu Gothic" panose="020B0400000000000000" pitchFamily="34" charset="-128"/>
              </a:rPr>
              <a:t>人だろう</a:t>
            </a:r>
            <a:r>
              <a:rPr lang="en-US" altLang="ja-JP" sz="2400" b="1" dirty="0">
                <a:solidFill>
                  <a:schemeClr val="tx1">
                    <a:lumMod val="75000"/>
                    <a:lumOff val="25000"/>
                  </a:schemeClr>
                </a:solidFill>
                <a:latin typeface="Yu Gothic" panose="020B0400000000000000" pitchFamily="34" charset="-128"/>
                <a:ea typeface="Yu Gothic" panose="020B0400000000000000" pitchFamily="34" charset="-128"/>
              </a:rPr>
              <a:t>…</a:t>
            </a:r>
            <a:r>
              <a:rPr lang="ja-JP" altLang="en-US" sz="2400" b="1">
                <a:solidFill>
                  <a:schemeClr val="tx1">
                    <a:lumMod val="75000"/>
                    <a:lumOff val="25000"/>
                  </a:schemeClr>
                </a:solidFill>
                <a:latin typeface="Yu Gothic" panose="020B0400000000000000" pitchFamily="34" charset="-128"/>
                <a:ea typeface="Yu Gothic" panose="020B0400000000000000" pitchFamily="34" charset="-128"/>
              </a:rPr>
              <a:t>？</a:t>
            </a:r>
            <a:endParaRPr lang="en-US" altLang="ja-JP" sz="2400" b="1" dirty="0">
              <a:solidFill>
                <a:schemeClr val="tx1">
                  <a:lumMod val="75000"/>
                  <a:lumOff val="25000"/>
                </a:schemeClr>
              </a:solidFill>
              <a:latin typeface="Yu Gothic" panose="020B0400000000000000" pitchFamily="34" charset="-128"/>
              <a:ea typeface="Yu Gothic" panose="020B0400000000000000" pitchFamily="34" charset="-128"/>
            </a:endParaRPr>
          </a:p>
        </p:txBody>
      </p:sp>
    </p:spTree>
    <p:extLst>
      <p:ext uri="{BB962C8B-B14F-4D97-AF65-F5344CB8AC3E}">
        <p14:creationId xmlns:p14="http://schemas.microsoft.com/office/powerpoint/2010/main" val="3599829417"/>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ECBF088D-C6F6-4042-A3A3-77FA6E45CB5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774533" y="1390894"/>
            <a:ext cx="6599581" cy="4076212"/>
          </a:xfrm>
          <a:prstGeom prst="rect">
            <a:avLst/>
          </a:prstGeom>
        </p:spPr>
      </p:pic>
      <p:sp>
        <p:nvSpPr>
          <p:cNvPr id="35" name="雲形吹き出し 34"/>
          <p:cNvSpPr/>
          <p:nvPr/>
        </p:nvSpPr>
        <p:spPr>
          <a:xfrm>
            <a:off x="5145960" y="3923609"/>
            <a:ext cx="4367202" cy="1616494"/>
          </a:xfrm>
          <a:prstGeom prst="cloudCallout">
            <a:avLst>
              <a:gd name="adj1" fmla="val 14790"/>
              <a:gd name="adj2" fmla="val -11476"/>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7" name="タイトル 5">
            <a:extLst>
              <a:ext uri="{FF2B5EF4-FFF2-40B4-BE49-F238E27FC236}">
                <a16:creationId xmlns:a16="http://schemas.microsoft.com/office/drawing/2014/main" id="{4278D464-8949-274A-91E8-EBBDD5CFE12E}"/>
              </a:ext>
            </a:extLst>
          </p:cNvPr>
          <p:cNvSpPr txBox="1">
            <a:spLocks/>
          </p:cNvSpPr>
          <p:nvPr/>
        </p:nvSpPr>
        <p:spPr>
          <a:xfrm>
            <a:off x="1709634" y="641638"/>
            <a:ext cx="8762999" cy="324278"/>
          </a:xfrm>
          <a:prstGeom prst="rect">
            <a:avLst/>
          </a:prstGeom>
        </p:spPr>
        <p:txBody>
          <a:bodyPr>
            <a:no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gn="ctr"/>
            <a:r>
              <a:rPr lang="ja-JP" altLang="en-US" sz="2800" b="1">
                <a:latin typeface="Yu Gothic" panose="020B0400000000000000" pitchFamily="34" charset="-128"/>
                <a:ea typeface="Yu Gothic" panose="020B0400000000000000" pitchFamily="34" charset="-128"/>
              </a:rPr>
              <a:t>あなたにメッセージをした人</a:t>
            </a:r>
            <a:endParaRPr lang="ja-JP" altLang="en-US" sz="2800" b="1" dirty="0">
              <a:latin typeface="Yu Gothic" panose="020B0400000000000000" pitchFamily="34" charset="-128"/>
              <a:ea typeface="Yu Gothic" panose="020B0400000000000000" pitchFamily="34" charset="-128"/>
            </a:endParaRPr>
          </a:p>
        </p:txBody>
      </p:sp>
      <p:cxnSp>
        <p:nvCxnSpPr>
          <p:cNvPr id="18" name="直線コネクタ 17">
            <a:extLst>
              <a:ext uri="{FF2B5EF4-FFF2-40B4-BE49-F238E27FC236}">
                <a16:creationId xmlns:a16="http://schemas.microsoft.com/office/drawing/2014/main" id="{A6354743-138F-8F47-8DC6-13871379B10E}"/>
              </a:ext>
            </a:extLst>
          </p:cNvPr>
          <p:cNvCxnSpPr>
            <a:cxnSpLocks/>
          </p:cNvCxnSpPr>
          <p:nvPr/>
        </p:nvCxnSpPr>
        <p:spPr>
          <a:xfrm>
            <a:off x="4702724" y="1171977"/>
            <a:ext cx="2743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034" name="Picture 10" descr="指差し確認のイラスト（女性作業員）"/>
          <p:cNvPicPr>
            <a:picLocks noChangeAspect="1" noChangeArrowheads="1"/>
          </p:cNvPicPr>
          <p:nvPr/>
        </p:nvPicPr>
        <p:blipFill rotWithShape="1">
          <a:blip r:embed="rId4">
            <a:duotone>
              <a:schemeClr val="accent2">
                <a:shade val="45000"/>
                <a:satMod val="135000"/>
              </a:schemeClr>
              <a:prstClr val="white"/>
            </a:duotone>
            <a:extLst>
              <a:ext uri="{28A0092B-C50C-407E-A947-70E740481C1C}">
                <a14:useLocalDpi xmlns:a14="http://schemas.microsoft.com/office/drawing/2010/main" val="0"/>
              </a:ext>
            </a:extLst>
          </a:blip>
          <a:srcRect t="45619" r="63534" b="27714"/>
          <a:stretch/>
        </p:blipFill>
        <p:spPr bwMode="auto">
          <a:xfrm>
            <a:off x="9235720" y="2389226"/>
            <a:ext cx="2026173" cy="1671073"/>
          </a:xfrm>
          <a:prstGeom prst="rect">
            <a:avLst/>
          </a:prstGeom>
          <a:noFill/>
          <a:extLst>
            <a:ext uri="{909E8E84-426E-40DD-AFC4-6F175D3DCCD1}">
              <a14:hiddenFill xmlns:a14="http://schemas.microsoft.com/office/drawing/2010/main">
                <a:solidFill>
                  <a:srgbClr val="FFFFFF"/>
                </a:solidFill>
              </a14:hiddenFill>
            </a:ext>
          </a:extLst>
        </p:spPr>
      </p:pic>
      <p:grpSp>
        <p:nvGrpSpPr>
          <p:cNvPr id="2" name="グループ化 1">
            <a:extLst>
              <a:ext uri="{FF2B5EF4-FFF2-40B4-BE49-F238E27FC236}">
                <a16:creationId xmlns:a16="http://schemas.microsoft.com/office/drawing/2014/main" id="{2517AAD2-E05C-4D62-98A0-518FEE84778B}"/>
              </a:ext>
            </a:extLst>
          </p:cNvPr>
          <p:cNvGrpSpPr/>
          <p:nvPr/>
        </p:nvGrpSpPr>
        <p:grpSpPr>
          <a:xfrm>
            <a:off x="6096000" y="4132311"/>
            <a:ext cx="4803922" cy="2084051"/>
            <a:chOff x="3403600" y="3842785"/>
            <a:chExt cx="4803922" cy="2084051"/>
          </a:xfrm>
        </p:grpSpPr>
        <p:sp>
          <p:nvSpPr>
            <p:cNvPr id="25" name="雲形吹き出し 24"/>
            <p:cNvSpPr/>
            <p:nvPr/>
          </p:nvSpPr>
          <p:spPr>
            <a:xfrm>
              <a:off x="3403600" y="3842785"/>
              <a:ext cx="4803922" cy="2084051"/>
            </a:xfrm>
            <a:prstGeom prst="cloudCallout">
              <a:avLst>
                <a:gd name="adj1" fmla="val 48100"/>
                <a:gd name="adj2" fmla="val -64329"/>
              </a:avLst>
            </a:prstGeom>
            <a:solidFill>
              <a:schemeClr val="bg1"/>
            </a:solidFill>
            <a:ln w="28575">
              <a:solidFill>
                <a:srgbClr val="8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3" name="テキスト ボックス 32">
              <a:extLst>
                <a:ext uri="{FF2B5EF4-FFF2-40B4-BE49-F238E27FC236}">
                  <a16:creationId xmlns:a16="http://schemas.microsoft.com/office/drawing/2014/main" id="{6BABF481-A95A-4066-B114-67F62E95B5A8}"/>
                </a:ext>
              </a:extLst>
            </p:cNvPr>
            <p:cNvSpPr txBox="1"/>
            <p:nvPr/>
          </p:nvSpPr>
          <p:spPr>
            <a:xfrm>
              <a:off x="3899891" y="4221007"/>
              <a:ext cx="3945661" cy="1338828"/>
            </a:xfrm>
            <a:prstGeom prst="rect">
              <a:avLst/>
            </a:prstGeom>
            <a:noFill/>
          </p:spPr>
          <p:txBody>
            <a:bodyPr wrap="square" rtlCol="0">
              <a:spAutoFit/>
            </a:bodyPr>
            <a:lstStyle/>
            <a:p>
              <a:pPr>
                <a:lnSpc>
                  <a:spcPct val="150000"/>
                </a:lnSpc>
              </a:pPr>
              <a:r>
                <a:rPr lang="ja-JP" altLang="en-US" b="1" dirty="0">
                  <a:solidFill>
                    <a:schemeClr val="tx1">
                      <a:lumMod val="75000"/>
                      <a:lumOff val="25000"/>
                    </a:schemeClr>
                  </a:solidFill>
                  <a:latin typeface="Yu Gothic" panose="020B0400000000000000" pitchFamily="34" charset="-128"/>
                  <a:ea typeface="Yu Gothic" panose="020B0400000000000000" pitchFamily="34" charset="-128"/>
                </a:rPr>
                <a:t>同じ地域の中学校だ！</a:t>
              </a:r>
              <a:endParaRPr lang="en-US" altLang="ja-JP" b="1" dirty="0">
                <a:solidFill>
                  <a:schemeClr val="tx1">
                    <a:lumMod val="75000"/>
                    <a:lumOff val="25000"/>
                  </a:schemeClr>
                </a:solidFill>
                <a:latin typeface="Yu Gothic" panose="020B0400000000000000" pitchFamily="34" charset="-128"/>
                <a:ea typeface="Yu Gothic" panose="020B0400000000000000" pitchFamily="34" charset="-128"/>
              </a:endParaRPr>
            </a:p>
            <a:p>
              <a:pPr>
                <a:lnSpc>
                  <a:spcPct val="150000"/>
                </a:lnSpc>
              </a:pPr>
              <a:r>
                <a:rPr lang="ja-JP" altLang="en-US" b="1" dirty="0">
                  <a:solidFill>
                    <a:schemeClr val="tx1">
                      <a:lumMod val="75000"/>
                      <a:lumOff val="25000"/>
                    </a:schemeClr>
                  </a:solidFill>
                  <a:latin typeface="Yu Gothic" panose="020B0400000000000000" pitchFamily="34" charset="-128"/>
                  <a:ea typeface="Yu Gothic" panose="020B0400000000000000" pitchFamily="34" charset="-128"/>
                </a:rPr>
                <a:t>音楽好きだし、趣味あうかもな～</a:t>
              </a:r>
              <a:endParaRPr lang="en-US" altLang="ja-JP" b="1" dirty="0">
                <a:solidFill>
                  <a:schemeClr val="tx1">
                    <a:lumMod val="75000"/>
                    <a:lumOff val="25000"/>
                  </a:schemeClr>
                </a:solidFill>
                <a:latin typeface="Yu Gothic" panose="020B0400000000000000" pitchFamily="34" charset="-128"/>
                <a:ea typeface="Yu Gothic" panose="020B0400000000000000" pitchFamily="34" charset="-128"/>
              </a:endParaRPr>
            </a:p>
            <a:p>
              <a:pPr>
                <a:lnSpc>
                  <a:spcPct val="150000"/>
                </a:lnSpc>
              </a:pPr>
              <a:r>
                <a:rPr lang="ja-JP" altLang="en-US" b="1" dirty="0">
                  <a:solidFill>
                    <a:schemeClr val="tx1">
                      <a:lumMod val="75000"/>
                      <a:lumOff val="25000"/>
                    </a:schemeClr>
                  </a:solidFill>
                  <a:latin typeface="Yu Gothic" panose="020B0400000000000000" pitchFamily="34" charset="-128"/>
                  <a:ea typeface="Yu Gothic" panose="020B0400000000000000" pitchFamily="34" charset="-128"/>
                </a:rPr>
                <a:t>写真もいい人そうだしな</a:t>
              </a:r>
              <a:r>
                <a:rPr lang="en-US" altLang="ja-JP" b="1" dirty="0">
                  <a:solidFill>
                    <a:schemeClr val="tx1">
                      <a:lumMod val="75000"/>
                      <a:lumOff val="25000"/>
                    </a:schemeClr>
                  </a:solidFill>
                  <a:latin typeface="Yu Gothic" panose="020B0400000000000000" pitchFamily="34" charset="-128"/>
                  <a:ea typeface="Yu Gothic" panose="020B0400000000000000" pitchFamily="34" charset="-128"/>
                </a:rPr>
                <a:t>…</a:t>
              </a:r>
              <a:r>
                <a:rPr lang="ja-JP" altLang="en-US" b="1" dirty="0">
                  <a:solidFill>
                    <a:schemeClr val="tx1">
                      <a:lumMod val="75000"/>
                      <a:lumOff val="25000"/>
                    </a:schemeClr>
                  </a:solidFill>
                  <a:latin typeface="Yu Gothic" panose="020B0400000000000000" pitchFamily="34" charset="-128"/>
                  <a:ea typeface="Yu Gothic" panose="020B0400000000000000" pitchFamily="34" charset="-128"/>
                </a:rPr>
                <a:t>！</a:t>
              </a:r>
              <a:endParaRPr lang="en-US" altLang="ja-JP" b="1" dirty="0">
                <a:solidFill>
                  <a:schemeClr val="tx1">
                    <a:lumMod val="75000"/>
                    <a:lumOff val="25000"/>
                  </a:schemeClr>
                </a:solidFill>
                <a:latin typeface="Yu Gothic" panose="020B0400000000000000" pitchFamily="34" charset="-128"/>
                <a:ea typeface="Yu Gothic" panose="020B0400000000000000" pitchFamily="34" charset="-128"/>
              </a:endParaRPr>
            </a:p>
          </p:txBody>
        </p:sp>
      </p:grpSp>
    </p:spTree>
    <p:extLst>
      <p:ext uri="{BB962C8B-B14F-4D97-AF65-F5344CB8AC3E}">
        <p14:creationId xmlns:p14="http://schemas.microsoft.com/office/powerpoint/2010/main" val="38639217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AEED61F3-A01F-BC42-97FA-6499B7EAC1EC}"/>
              </a:ext>
            </a:extLst>
          </p:cNvPr>
          <p:cNvSpPr>
            <a:spLocks noGrp="1"/>
          </p:cNvSpPr>
          <p:nvPr>
            <p:ph type="title"/>
          </p:nvPr>
        </p:nvSpPr>
        <p:spPr/>
        <p:txBody>
          <a:bodyPr>
            <a:normAutofit/>
          </a:bodyPr>
          <a:lstStyle/>
          <a:p>
            <a:r>
              <a:rPr lang="ja-JP" altLang="en-US"/>
              <a:t>「自分と相手との違い」を考えてみよう</a:t>
            </a:r>
          </a:p>
        </p:txBody>
      </p:sp>
      <p:sp>
        <p:nvSpPr>
          <p:cNvPr id="8" name="タイトル 3">
            <a:extLst>
              <a:ext uri="{FF2B5EF4-FFF2-40B4-BE49-F238E27FC236}">
                <a16:creationId xmlns:a16="http://schemas.microsoft.com/office/drawing/2014/main" id="{ACD82669-B3B5-2C44-8EB1-92DC9E84ECD5}"/>
              </a:ext>
            </a:extLst>
          </p:cNvPr>
          <p:cNvSpPr txBox="1">
            <a:spLocks/>
          </p:cNvSpPr>
          <p:nvPr/>
        </p:nvSpPr>
        <p:spPr>
          <a:xfrm>
            <a:off x="6346115" y="1126293"/>
            <a:ext cx="10515600" cy="96571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2400" b="1" i="0" kern="1200">
                <a:solidFill>
                  <a:schemeClr val="tx1">
                    <a:lumMod val="65000"/>
                    <a:lumOff val="35000"/>
                  </a:schemeClr>
                </a:solidFill>
                <a:latin typeface="Yu Gothic" panose="020B0400000000000000" pitchFamily="34" charset="-128"/>
                <a:ea typeface="Yu Gothic" panose="020B0400000000000000" pitchFamily="34" charset="-128"/>
                <a:cs typeface="+mj-cs"/>
              </a:defRPr>
            </a:lvl1pPr>
          </a:lstStyle>
          <a:p>
            <a:endParaRPr lang="ja-JP" altLang="en-US"/>
          </a:p>
        </p:txBody>
      </p:sp>
      <p:sp>
        <p:nvSpPr>
          <p:cNvPr id="9" name="コンテンツ プレースホルダー 9">
            <a:extLst>
              <a:ext uri="{FF2B5EF4-FFF2-40B4-BE49-F238E27FC236}">
                <a16:creationId xmlns:a16="http://schemas.microsoft.com/office/drawing/2014/main" id="{04A69AF4-E109-EE40-AE85-B57DD2762069}"/>
              </a:ext>
            </a:extLst>
          </p:cNvPr>
          <p:cNvSpPr txBox="1">
            <a:spLocks/>
          </p:cNvSpPr>
          <p:nvPr/>
        </p:nvSpPr>
        <p:spPr>
          <a:xfrm>
            <a:off x="6346115" y="2429945"/>
            <a:ext cx="10515600" cy="485505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endParaRPr lang="ja-JP" altLang="en-US"/>
          </a:p>
        </p:txBody>
      </p:sp>
      <p:pic>
        <p:nvPicPr>
          <p:cNvPr id="10" name="図 9">
            <a:extLst>
              <a:ext uri="{FF2B5EF4-FFF2-40B4-BE49-F238E27FC236}">
                <a16:creationId xmlns:a16="http://schemas.microsoft.com/office/drawing/2014/main" id="{9EB85C9D-A71C-9945-BCAC-5A7A767F587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055690" y="3184264"/>
            <a:ext cx="6080619" cy="3256565"/>
          </a:xfrm>
          <a:prstGeom prst="rect">
            <a:avLst/>
          </a:prstGeom>
        </p:spPr>
      </p:pic>
      <p:grpSp>
        <p:nvGrpSpPr>
          <p:cNvPr id="11" name="グループ化 10">
            <a:extLst>
              <a:ext uri="{FF2B5EF4-FFF2-40B4-BE49-F238E27FC236}">
                <a16:creationId xmlns:a16="http://schemas.microsoft.com/office/drawing/2014/main" id="{9F7C7266-A550-E94A-87BA-1A90CAA4FD92}"/>
              </a:ext>
            </a:extLst>
          </p:cNvPr>
          <p:cNvGrpSpPr/>
          <p:nvPr/>
        </p:nvGrpSpPr>
        <p:grpSpPr>
          <a:xfrm>
            <a:off x="1852858" y="1309780"/>
            <a:ext cx="8486284" cy="1750532"/>
            <a:chOff x="1852858" y="1309780"/>
            <a:chExt cx="8486284" cy="1750532"/>
          </a:xfrm>
        </p:grpSpPr>
        <p:sp>
          <p:nvSpPr>
            <p:cNvPr id="12" name="角丸四角形 11">
              <a:extLst>
                <a:ext uri="{FF2B5EF4-FFF2-40B4-BE49-F238E27FC236}">
                  <a16:creationId xmlns:a16="http://schemas.microsoft.com/office/drawing/2014/main" id="{E1D382EC-211E-E943-A5F2-19ABB25BF94D}"/>
                </a:ext>
              </a:extLst>
            </p:cNvPr>
            <p:cNvSpPr/>
            <p:nvPr/>
          </p:nvSpPr>
          <p:spPr>
            <a:xfrm>
              <a:off x="1852858" y="1309780"/>
              <a:ext cx="8486284" cy="1690997"/>
            </a:xfrm>
            <a:prstGeom prst="roundRect">
              <a:avLst>
                <a:gd name="adj" fmla="val 9812"/>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3" name="図 12">
              <a:extLst>
                <a:ext uri="{FF2B5EF4-FFF2-40B4-BE49-F238E27FC236}">
                  <a16:creationId xmlns:a16="http://schemas.microsoft.com/office/drawing/2014/main" id="{6B96C77A-E75C-CF45-BE2B-DC0D70C12396}"/>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2227474" y="1685923"/>
              <a:ext cx="898367" cy="898367"/>
            </a:xfrm>
            <a:prstGeom prst="rect">
              <a:avLst/>
            </a:prstGeom>
          </p:spPr>
        </p:pic>
        <p:sp>
          <p:nvSpPr>
            <p:cNvPr id="14" name="テキスト ボックス 13">
              <a:extLst>
                <a:ext uri="{FF2B5EF4-FFF2-40B4-BE49-F238E27FC236}">
                  <a16:creationId xmlns:a16="http://schemas.microsoft.com/office/drawing/2014/main" id="{0E9B24A0-BF52-5141-AA9E-5EA798C7198A}"/>
                </a:ext>
              </a:extLst>
            </p:cNvPr>
            <p:cNvSpPr txBox="1"/>
            <p:nvPr/>
          </p:nvSpPr>
          <p:spPr>
            <a:xfrm>
              <a:off x="3296992" y="1442433"/>
              <a:ext cx="6288901" cy="1617879"/>
            </a:xfrm>
            <a:prstGeom prst="rect">
              <a:avLst/>
            </a:prstGeom>
            <a:noFill/>
          </p:spPr>
          <p:txBody>
            <a:bodyPr wrap="none" rtlCol="0">
              <a:spAutoFit/>
            </a:bodyPr>
            <a:lstStyle/>
            <a:p>
              <a:pPr lvl="0">
                <a:lnSpc>
                  <a:spcPct val="130000"/>
                </a:lnSpc>
                <a:spcBef>
                  <a:spcPts val="1000"/>
                </a:spcBef>
              </a:pPr>
              <a:r>
                <a:rPr lang="ja-JP" altLang="en-US" sz="2800" b="1">
                  <a:solidFill>
                    <a:prstClr val="black"/>
                  </a:solidFill>
                  <a:latin typeface="游ゴシック" panose="020B0400000000000000" pitchFamily="34" charset="-128"/>
                </a:rPr>
                <a:t>あなたが、ネットに公開されたら </a:t>
              </a:r>
              <a:endParaRPr lang="en-US" altLang="ja-JP" sz="2800" b="1" dirty="0">
                <a:solidFill>
                  <a:prstClr val="black"/>
                </a:solidFill>
                <a:latin typeface="游ゴシック" panose="020B0400000000000000" pitchFamily="34" charset="-128"/>
              </a:endParaRPr>
            </a:p>
            <a:p>
              <a:pPr lvl="0">
                <a:lnSpc>
                  <a:spcPct val="130000"/>
                </a:lnSpc>
                <a:spcBef>
                  <a:spcPts val="1000"/>
                </a:spcBef>
              </a:pPr>
              <a:r>
                <a:rPr lang="ja-JP" altLang="en-US" sz="2800" b="1">
                  <a:latin typeface="游ゴシック" panose="020B0400000000000000" pitchFamily="34" charset="-128"/>
                </a:rPr>
                <a:t>「イヤだな」</a:t>
              </a:r>
              <a:r>
                <a:rPr lang="ja-JP" altLang="en-US" sz="2800" b="1">
                  <a:solidFill>
                    <a:prstClr val="black"/>
                  </a:solidFill>
                  <a:latin typeface="游ゴシック" panose="020B0400000000000000" pitchFamily="34" charset="-128"/>
                </a:rPr>
                <a:t>と感じる写真は、どれ？</a:t>
              </a:r>
            </a:p>
            <a:p>
              <a:endParaRPr kumimoji="1" lang="ja-JP" altLang="en-US"/>
            </a:p>
          </p:txBody>
        </p:sp>
        <p:cxnSp>
          <p:nvCxnSpPr>
            <p:cNvPr id="15" name="直線コネクタ 14">
              <a:extLst>
                <a:ext uri="{FF2B5EF4-FFF2-40B4-BE49-F238E27FC236}">
                  <a16:creationId xmlns:a16="http://schemas.microsoft.com/office/drawing/2014/main" id="{6A992CFC-DECF-5248-A335-4161F7B0157F}"/>
                </a:ext>
              </a:extLst>
            </p:cNvPr>
            <p:cNvCxnSpPr>
              <a:cxnSpLocks/>
            </p:cNvCxnSpPr>
            <p:nvPr/>
          </p:nvCxnSpPr>
          <p:spPr>
            <a:xfrm>
              <a:off x="3612525" y="2715694"/>
              <a:ext cx="1725769" cy="0"/>
            </a:xfrm>
            <a:prstGeom prst="line">
              <a:avLst/>
            </a:prstGeom>
            <a:ln w="76200">
              <a:solidFill>
                <a:srgbClr val="07B53B"/>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54850179"/>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A09C2FBB-1289-3D49-AE55-F956F982E2FE}"/>
              </a:ext>
            </a:extLst>
          </p:cNvPr>
          <p:cNvSpPr/>
          <p:nvPr/>
        </p:nvSpPr>
        <p:spPr>
          <a:xfrm>
            <a:off x="2822448" y="1378039"/>
            <a:ext cx="6547104" cy="503199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nvGrpSpPr>
          <p:cNvPr id="7" name="グループ化 6">
            <a:extLst>
              <a:ext uri="{FF2B5EF4-FFF2-40B4-BE49-F238E27FC236}">
                <a16:creationId xmlns:a16="http://schemas.microsoft.com/office/drawing/2014/main" id="{D4D0FF79-24DA-DC40-B466-E124844BC7AD}"/>
              </a:ext>
            </a:extLst>
          </p:cNvPr>
          <p:cNvGrpSpPr/>
          <p:nvPr/>
        </p:nvGrpSpPr>
        <p:grpSpPr>
          <a:xfrm>
            <a:off x="2822449" y="1378039"/>
            <a:ext cx="6547104" cy="488201"/>
            <a:chOff x="2822449" y="442359"/>
            <a:chExt cx="6547104" cy="488201"/>
          </a:xfrm>
        </p:grpSpPr>
        <p:sp>
          <p:nvSpPr>
            <p:cNvPr id="8" name="テキスト ボックス 7">
              <a:extLst>
                <a:ext uri="{FF2B5EF4-FFF2-40B4-BE49-F238E27FC236}">
                  <a16:creationId xmlns:a16="http://schemas.microsoft.com/office/drawing/2014/main" id="{D833D5DF-51B0-FE44-BF06-AA4A1C737D5C}"/>
                </a:ext>
              </a:extLst>
            </p:cNvPr>
            <p:cNvSpPr txBox="1"/>
            <p:nvPr/>
          </p:nvSpPr>
          <p:spPr>
            <a:xfrm>
              <a:off x="2822449" y="442359"/>
              <a:ext cx="6547104" cy="488201"/>
            </a:xfrm>
            <a:prstGeom prst="rect">
              <a:avLst/>
            </a:prstGeom>
            <a:solidFill>
              <a:schemeClr val="tx2"/>
            </a:solidFill>
          </p:spPr>
          <p:txBody>
            <a:bodyPr wrap="square" tIns="72000" rtlCol="0">
              <a:spAutoFit/>
            </a:bodyPr>
            <a:lstStyle/>
            <a:p>
              <a:pPr algn="ctr"/>
              <a:r>
                <a:rPr lang="ja-JP" altLang="en-US" sz="2400" b="1" dirty="0">
                  <a:solidFill>
                    <a:schemeClr val="bg1"/>
                  </a:solidFill>
                  <a:latin typeface="Yu Gothic" panose="020B0400000000000000" pitchFamily="34" charset="-128"/>
                  <a:ea typeface="Yu Gothic" panose="020B0400000000000000" pitchFamily="34" charset="-128"/>
                </a:rPr>
                <a:t>しおり</a:t>
              </a:r>
            </a:p>
          </p:txBody>
        </p:sp>
        <p:sp>
          <p:nvSpPr>
            <p:cNvPr id="9" name="テキスト ボックス 8">
              <a:extLst>
                <a:ext uri="{FF2B5EF4-FFF2-40B4-BE49-F238E27FC236}">
                  <a16:creationId xmlns:a16="http://schemas.microsoft.com/office/drawing/2014/main" id="{37D049A7-2A80-844D-84FC-CB6B7C9D0680}"/>
                </a:ext>
              </a:extLst>
            </p:cNvPr>
            <p:cNvSpPr txBox="1"/>
            <p:nvPr/>
          </p:nvSpPr>
          <p:spPr>
            <a:xfrm>
              <a:off x="2867523" y="473836"/>
              <a:ext cx="300082" cy="369332"/>
            </a:xfrm>
            <a:prstGeom prst="rect">
              <a:avLst/>
            </a:prstGeom>
            <a:noFill/>
          </p:spPr>
          <p:txBody>
            <a:bodyPr wrap="none" rtlCol="0">
              <a:spAutoFit/>
            </a:bodyPr>
            <a:lstStyle/>
            <a:p>
              <a:r>
                <a:rPr kumimoji="1" lang="en-US" altLang="ja-JP" dirty="0">
                  <a:solidFill>
                    <a:schemeClr val="bg1"/>
                  </a:solidFill>
                  <a:latin typeface="MS PGothic" panose="020B0600070205080204" pitchFamily="34" charset="-128"/>
                  <a:ea typeface="MS PGothic" panose="020B0600070205080204" pitchFamily="34" charset="-128"/>
                </a:rPr>
                <a:t>&lt;</a:t>
              </a:r>
              <a:endParaRPr kumimoji="1" lang="ja-JP" altLang="en-US">
                <a:solidFill>
                  <a:schemeClr val="bg1"/>
                </a:solidFill>
                <a:latin typeface="MS PGothic" panose="020B0600070205080204" pitchFamily="34" charset="-128"/>
                <a:ea typeface="MS PGothic" panose="020B0600070205080204" pitchFamily="34" charset="-128"/>
              </a:endParaRPr>
            </a:p>
          </p:txBody>
        </p:sp>
      </p:grpSp>
      <p:sp>
        <p:nvSpPr>
          <p:cNvPr id="10" name="タイトル 5">
            <a:extLst>
              <a:ext uri="{FF2B5EF4-FFF2-40B4-BE49-F238E27FC236}">
                <a16:creationId xmlns:a16="http://schemas.microsoft.com/office/drawing/2014/main" id="{8E8F6F73-E611-9242-8862-9431EACBE930}"/>
              </a:ext>
            </a:extLst>
          </p:cNvPr>
          <p:cNvSpPr txBox="1">
            <a:spLocks/>
          </p:cNvSpPr>
          <p:nvPr/>
        </p:nvSpPr>
        <p:spPr>
          <a:xfrm>
            <a:off x="1709634" y="641638"/>
            <a:ext cx="8762999" cy="324278"/>
          </a:xfrm>
          <a:prstGeom prst="rect">
            <a:avLst/>
          </a:prstGeom>
        </p:spPr>
        <p:txBody>
          <a:bodyPr>
            <a:no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gn="ctr"/>
            <a:r>
              <a:rPr lang="ja-JP" altLang="en-US" sz="2800" b="1">
                <a:latin typeface="Yu Gothic" panose="020B0400000000000000" pitchFamily="34" charset="-128"/>
                <a:ea typeface="Yu Gothic" panose="020B0400000000000000" pitchFamily="34" charset="-128"/>
              </a:rPr>
              <a:t>しおりさんをフォローすると</a:t>
            </a:r>
            <a:r>
              <a:rPr lang="en-US" altLang="ja-JP" sz="2800" b="1" dirty="0">
                <a:latin typeface="Yu Gothic" panose="020B0400000000000000" pitchFamily="34" charset="-128"/>
                <a:ea typeface="Yu Gothic" panose="020B0400000000000000" pitchFamily="34" charset="-128"/>
              </a:rPr>
              <a:t>…</a:t>
            </a:r>
            <a:endParaRPr lang="ja-JP" altLang="en-US" sz="2800" b="1" dirty="0">
              <a:latin typeface="Yu Gothic" panose="020B0400000000000000" pitchFamily="34" charset="-128"/>
              <a:ea typeface="Yu Gothic" panose="020B0400000000000000" pitchFamily="34" charset="-128"/>
            </a:endParaRPr>
          </a:p>
        </p:txBody>
      </p:sp>
      <p:cxnSp>
        <p:nvCxnSpPr>
          <p:cNvPr id="11" name="直線コネクタ 10">
            <a:extLst>
              <a:ext uri="{FF2B5EF4-FFF2-40B4-BE49-F238E27FC236}">
                <a16:creationId xmlns:a16="http://schemas.microsoft.com/office/drawing/2014/main" id="{5DA36C19-62D4-3448-B977-06D9DA484154}"/>
              </a:ext>
            </a:extLst>
          </p:cNvPr>
          <p:cNvCxnSpPr>
            <a:cxnSpLocks/>
          </p:cNvCxnSpPr>
          <p:nvPr/>
        </p:nvCxnSpPr>
        <p:spPr>
          <a:xfrm>
            <a:off x="4702724" y="1171977"/>
            <a:ext cx="2743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1903746"/>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正方形/長方形 17">
            <a:extLst>
              <a:ext uri="{FF2B5EF4-FFF2-40B4-BE49-F238E27FC236}">
                <a16:creationId xmlns:a16="http://schemas.microsoft.com/office/drawing/2014/main" id="{27786A25-3234-1248-99E8-AFBB80597828}"/>
              </a:ext>
            </a:extLst>
          </p:cNvPr>
          <p:cNvSpPr/>
          <p:nvPr/>
        </p:nvSpPr>
        <p:spPr>
          <a:xfrm>
            <a:off x="2822448" y="442359"/>
            <a:ext cx="6547104" cy="5979666"/>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nvGrpSpPr>
          <p:cNvPr id="23" name="グループ化 22">
            <a:extLst>
              <a:ext uri="{FF2B5EF4-FFF2-40B4-BE49-F238E27FC236}">
                <a16:creationId xmlns:a16="http://schemas.microsoft.com/office/drawing/2014/main" id="{4E03850D-90C6-B548-A5B6-F359FA6D2AEF}"/>
              </a:ext>
            </a:extLst>
          </p:cNvPr>
          <p:cNvGrpSpPr/>
          <p:nvPr/>
        </p:nvGrpSpPr>
        <p:grpSpPr>
          <a:xfrm>
            <a:off x="2822449" y="442359"/>
            <a:ext cx="6547104" cy="488201"/>
            <a:chOff x="2822449" y="442359"/>
            <a:chExt cx="6547104" cy="488201"/>
          </a:xfrm>
        </p:grpSpPr>
        <p:sp>
          <p:nvSpPr>
            <p:cNvPr id="24" name="テキスト ボックス 23">
              <a:extLst>
                <a:ext uri="{FF2B5EF4-FFF2-40B4-BE49-F238E27FC236}">
                  <a16:creationId xmlns:a16="http://schemas.microsoft.com/office/drawing/2014/main" id="{5995D564-4D32-B84C-B52F-D5007E2187AE}"/>
                </a:ext>
              </a:extLst>
            </p:cNvPr>
            <p:cNvSpPr txBox="1"/>
            <p:nvPr/>
          </p:nvSpPr>
          <p:spPr>
            <a:xfrm>
              <a:off x="2822449" y="442359"/>
              <a:ext cx="6547104" cy="488201"/>
            </a:xfrm>
            <a:prstGeom prst="rect">
              <a:avLst/>
            </a:prstGeom>
            <a:solidFill>
              <a:schemeClr val="tx2"/>
            </a:solidFill>
          </p:spPr>
          <p:txBody>
            <a:bodyPr wrap="square" tIns="72000" rtlCol="0">
              <a:spAutoFit/>
            </a:bodyPr>
            <a:lstStyle/>
            <a:p>
              <a:pPr algn="ctr"/>
              <a:r>
                <a:rPr lang="ja-JP" altLang="en-US" sz="2400" b="1" dirty="0">
                  <a:solidFill>
                    <a:schemeClr val="bg1"/>
                  </a:solidFill>
                  <a:latin typeface="Yu Gothic" panose="020B0400000000000000" pitchFamily="34" charset="-128"/>
                  <a:ea typeface="Yu Gothic" panose="020B0400000000000000" pitchFamily="34" charset="-128"/>
                </a:rPr>
                <a:t>しおり</a:t>
              </a:r>
            </a:p>
          </p:txBody>
        </p:sp>
        <p:sp>
          <p:nvSpPr>
            <p:cNvPr id="25" name="テキスト ボックス 24">
              <a:extLst>
                <a:ext uri="{FF2B5EF4-FFF2-40B4-BE49-F238E27FC236}">
                  <a16:creationId xmlns:a16="http://schemas.microsoft.com/office/drawing/2014/main" id="{AF321372-3196-2147-BEE2-65C5CC8D1B4F}"/>
                </a:ext>
              </a:extLst>
            </p:cNvPr>
            <p:cNvSpPr txBox="1"/>
            <p:nvPr/>
          </p:nvSpPr>
          <p:spPr>
            <a:xfrm>
              <a:off x="2867523" y="473836"/>
              <a:ext cx="300082" cy="369332"/>
            </a:xfrm>
            <a:prstGeom prst="rect">
              <a:avLst/>
            </a:prstGeom>
            <a:noFill/>
          </p:spPr>
          <p:txBody>
            <a:bodyPr wrap="none" rtlCol="0">
              <a:spAutoFit/>
            </a:bodyPr>
            <a:lstStyle/>
            <a:p>
              <a:r>
                <a:rPr kumimoji="1" lang="en-US" altLang="ja-JP" dirty="0">
                  <a:solidFill>
                    <a:schemeClr val="bg1"/>
                  </a:solidFill>
                  <a:latin typeface="MS PGothic" panose="020B0600070205080204" pitchFamily="34" charset="-128"/>
                  <a:ea typeface="MS PGothic" panose="020B0600070205080204" pitchFamily="34" charset="-128"/>
                </a:rPr>
                <a:t>&lt;</a:t>
              </a:r>
              <a:endParaRPr kumimoji="1" lang="ja-JP" altLang="en-US">
                <a:solidFill>
                  <a:schemeClr val="bg1"/>
                </a:solidFill>
                <a:latin typeface="MS PGothic" panose="020B0600070205080204" pitchFamily="34" charset="-128"/>
                <a:ea typeface="MS PGothic" panose="020B0600070205080204" pitchFamily="34" charset="-128"/>
              </a:endParaRPr>
            </a:p>
          </p:txBody>
        </p:sp>
      </p:grpSp>
      <p:pic>
        <p:nvPicPr>
          <p:cNvPr id="49" name="図 48">
            <a:extLst>
              <a:ext uri="{FF2B5EF4-FFF2-40B4-BE49-F238E27FC236}">
                <a16:creationId xmlns:a16="http://schemas.microsoft.com/office/drawing/2014/main" id="{502489FD-DDF5-4398-A720-54640CE7DE41}"/>
              </a:ext>
            </a:extLst>
          </p:cNvPr>
          <p:cNvPicPr>
            <a:picLocks noChangeAspect="1"/>
          </p:cNvPicPr>
          <p:nvPr/>
        </p:nvPicPr>
        <p:blipFill rotWithShape="1">
          <a:blip r:embed="rId3"/>
          <a:srcRect l="58780" t="4213" r="23080" b="58821"/>
          <a:stretch/>
        </p:blipFill>
        <p:spPr>
          <a:xfrm>
            <a:off x="3067565" y="1533978"/>
            <a:ext cx="878321" cy="859155"/>
          </a:xfrm>
          <a:prstGeom prst="ellipse">
            <a:avLst/>
          </a:prstGeom>
          <a:ln w="63500" cap="rnd">
            <a:solidFill>
              <a:schemeClr val="bg1">
                <a:lumMod val="50000"/>
              </a:schemeClr>
            </a:solidFill>
          </a:ln>
          <a:effectLst/>
          <a:scene3d>
            <a:camera prst="orthographicFront"/>
            <a:lightRig rig="contrasting" dir="t">
              <a:rot lat="0" lon="0" rev="3000000"/>
            </a:lightRig>
          </a:scene3d>
          <a:sp3d contourW="7620">
            <a:bevelT w="95250" h="31750"/>
            <a:contourClr>
              <a:srgbClr val="333333"/>
            </a:contourClr>
          </a:sp3d>
        </p:spPr>
      </p:pic>
      <p:sp>
        <p:nvSpPr>
          <p:cNvPr id="21" name="角丸四角形吹き出し 1">
            <a:extLst>
              <a:ext uri="{FF2B5EF4-FFF2-40B4-BE49-F238E27FC236}">
                <a16:creationId xmlns:a16="http://schemas.microsoft.com/office/drawing/2014/main" id="{4A1D361F-8D5E-4374-A4AC-7D04A10AE009}"/>
              </a:ext>
            </a:extLst>
          </p:cNvPr>
          <p:cNvSpPr/>
          <p:nvPr/>
        </p:nvSpPr>
        <p:spPr>
          <a:xfrm>
            <a:off x="4191002" y="1485375"/>
            <a:ext cx="2987841" cy="956359"/>
          </a:xfrm>
          <a:prstGeom prst="wedgeRoundRectCallout">
            <a:avLst>
              <a:gd name="adj1" fmla="val -53672"/>
              <a:gd name="adj2" fmla="val 9955"/>
              <a:gd name="adj3" fmla="val 16667"/>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2" name="テキスト ボックス 21">
            <a:extLst>
              <a:ext uri="{FF2B5EF4-FFF2-40B4-BE49-F238E27FC236}">
                <a16:creationId xmlns:a16="http://schemas.microsoft.com/office/drawing/2014/main" id="{2BE90588-EE3A-40D1-BE9F-28F776615E30}"/>
              </a:ext>
            </a:extLst>
          </p:cNvPr>
          <p:cNvSpPr txBox="1"/>
          <p:nvPr/>
        </p:nvSpPr>
        <p:spPr>
          <a:xfrm>
            <a:off x="4281548" y="1614206"/>
            <a:ext cx="2869584" cy="707886"/>
          </a:xfrm>
          <a:prstGeom prst="rect">
            <a:avLst/>
          </a:prstGeom>
          <a:noFill/>
        </p:spPr>
        <p:txBody>
          <a:bodyPr wrap="square" rtlCol="0">
            <a:spAutoFit/>
          </a:bodyPr>
          <a:lstStyle/>
          <a:p>
            <a:r>
              <a:rPr lang="ja-JP" altLang="en-US" sz="2000" b="1" dirty="0">
                <a:solidFill>
                  <a:schemeClr val="bg1"/>
                </a:solidFill>
                <a:latin typeface="Yu Gothic" panose="020B0400000000000000" pitchFamily="34" charset="-128"/>
                <a:ea typeface="Yu Gothic" panose="020B0400000000000000" pitchFamily="34" charset="-128"/>
              </a:rPr>
              <a:t>フォローありがとう！</a:t>
            </a:r>
            <a:endParaRPr lang="en-US" altLang="ja-JP" sz="2000" b="1" dirty="0">
              <a:solidFill>
                <a:schemeClr val="bg1"/>
              </a:solidFill>
              <a:latin typeface="Yu Gothic" panose="020B0400000000000000" pitchFamily="34" charset="-128"/>
              <a:ea typeface="Yu Gothic" panose="020B0400000000000000" pitchFamily="34" charset="-128"/>
            </a:endParaRPr>
          </a:p>
          <a:p>
            <a:r>
              <a:rPr lang="ja-JP" altLang="en-US" sz="2000" b="1" dirty="0">
                <a:solidFill>
                  <a:schemeClr val="bg1"/>
                </a:solidFill>
                <a:latin typeface="Yu Gothic" panose="020B0400000000000000" pitchFamily="34" charset="-128"/>
                <a:ea typeface="Yu Gothic" panose="020B0400000000000000" pitchFamily="34" charset="-128"/>
              </a:rPr>
              <a:t>仲良くしてね！</a:t>
            </a:r>
            <a:endParaRPr lang="en-US" altLang="ja-JP" sz="2000" b="1" dirty="0">
              <a:solidFill>
                <a:schemeClr val="bg1"/>
              </a:solidFill>
              <a:latin typeface="Yu Gothic" panose="020B0400000000000000" pitchFamily="34" charset="-128"/>
              <a:ea typeface="Yu Gothic" panose="020B0400000000000000" pitchFamily="34" charset="-128"/>
            </a:endParaRPr>
          </a:p>
        </p:txBody>
      </p:sp>
      <p:sp>
        <p:nvSpPr>
          <p:cNvPr id="14" name="テキスト ボックス 13">
            <a:extLst>
              <a:ext uri="{FF2B5EF4-FFF2-40B4-BE49-F238E27FC236}">
                <a16:creationId xmlns:a16="http://schemas.microsoft.com/office/drawing/2014/main" id="{59E6CE14-5AD9-45AA-9B8D-9EC7E14ACCA9}"/>
              </a:ext>
            </a:extLst>
          </p:cNvPr>
          <p:cNvSpPr txBox="1"/>
          <p:nvPr/>
        </p:nvSpPr>
        <p:spPr>
          <a:xfrm>
            <a:off x="7178842" y="2208466"/>
            <a:ext cx="971882" cy="369332"/>
          </a:xfrm>
          <a:prstGeom prst="rect">
            <a:avLst/>
          </a:prstGeom>
          <a:noFill/>
        </p:spPr>
        <p:txBody>
          <a:bodyPr wrap="square" rtlCol="0">
            <a:spAutoFit/>
          </a:bodyPr>
          <a:lstStyle/>
          <a:p>
            <a:r>
              <a:rPr lang="en-US" altLang="ja-JP" b="1" dirty="0">
                <a:solidFill>
                  <a:schemeClr val="tx1">
                    <a:lumMod val="75000"/>
                    <a:lumOff val="25000"/>
                  </a:schemeClr>
                </a:solidFill>
                <a:latin typeface="Yu Gothic" panose="020B0400000000000000" pitchFamily="34" charset="-128"/>
                <a:ea typeface="Yu Gothic" panose="020B0400000000000000" pitchFamily="34" charset="-128"/>
              </a:rPr>
              <a:t>19:42</a:t>
            </a:r>
            <a:endParaRPr lang="ja-JP" altLang="en-US" b="1" dirty="0">
              <a:solidFill>
                <a:schemeClr val="tx1">
                  <a:lumMod val="75000"/>
                  <a:lumOff val="25000"/>
                </a:schemeClr>
              </a:solidFill>
              <a:latin typeface="Yu Gothic" panose="020B0400000000000000" pitchFamily="34" charset="-128"/>
              <a:ea typeface="Yu Gothic" panose="020B0400000000000000" pitchFamily="34" charset="-128"/>
            </a:endParaRPr>
          </a:p>
        </p:txBody>
      </p:sp>
    </p:spTree>
    <p:extLst>
      <p:ext uri="{BB962C8B-B14F-4D97-AF65-F5344CB8AC3E}">
        <p14:creationId xmlns:p14="http://schemas.microsoft.com/office/powerpoint/2010/main" val="2153396060"/>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正方形/長方形 17">
            <a:extLst>
              <a:ext uri="{FF2B5EF4-FFF2-40B4-BE49-F238E27FC236}">
                <a16:creationId xmlns:a16="http://schemas.microsoft.com/office/drawing/2014/main" id="{27786A25-3234-1248-99E8-AFBB80597828}"/>
              </a:ext>
            </a:extLst>
          </p:cNvPr>
          <p:cNvSpPr/>
          <p:nvPr/>
        </p:nvSpPr>
        <p:spPr>
          <a:xfrm>
            <a:off x="2822448" y="442359"/>
            <a:ext cx="6547104" cy="5979666"/>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nvGrpSpPr>
          <p:cNvPr id="23" name="グループ化 22">
            <a:extLst>
              <a:ext uri="{FF2B5EF4-FFF2-40B4-BE49-F238E27FC236}">
                <a16:creationId xmlns:a16="http://schemas.microsoft.com/office/drawing/2014/main" id="{4E03850D-90C6-B548-A5B6-F359FA6D2AEF}"/>
              </a:ext>
            </a:extLst>
          </p:cNvPr>
          <p:cNvGrpSpPr/>
          <p:nvPr/>
        </p:nvGrpSpPr>
        <p:grpSpPr>
          <a:xfrm>
            <a:off x="2822449" y="442359"/>
            <a:ext cx="6547104" cy="488201"/>
            <a:chOff x="2822449" y="442359"/>
            <a:chExt cx="6547104" cy="488201"/>
          </a:xfrm>
        </p:grpSpPr>
        <p:sp>
          <p:nvSpPr>
            <p:cNvPr id="24" name="テキスト ボックス 23">
              <a:extLst>
                <a:ext uri="{FF2B5EF4-FFF2-40B4-BE49-F238E27FC236}">
                  <a16:creationId xmlns:a16="http://schemas.microsoft.com/office/drawing/2014/main" id="{5995D564-4D32-B84C-B52F-D5007E2187AE}"/>
                </a:ext>
              </a:extLst>
            </p:cNvPr>
            <p:cNvSpPr txBox="1"/>
            <p:nvPr/>
          </p:nvSpPr>
          <p:spPr>
            <a:xfrm>
              <a:off x="2822449" y="442359"/>
              <a:ext cx="6547104" cy="488201"/>
            </a:xfrm>
            <a:prstGeom prst="rect">
              <a:avLst/>
            </a:prstGeom>
            <a:solidFill>
              <a:schemeClr val="tx2"/>
            </a:solidFill>
          </p:spPr>
          <p:txBody>
            <a:bodyPr wrap="square" tIns="72000" rtlCol="0">
              <a:spAutoFit/>
            </a:bodyPr>
            <a:lstStyle/>
            <a:p>
              <a:pPr algn="ctr"/>
              <a:r>
                <a:rPr lang="ja-JP" altLang="en-US" sz="2400" b="1" dirty="0">
                  <a:solidFill>
                    <a:schemeClr val="bg1"/>
                  </a:solidFill>
                  <a:latin typeface="Yu Gothic" panose="020B0400000000000000" pitchFamily="34" charset="-128"/>
                  <a:ea typeface="Yu Gothic" panose="020B0400000000000000" pitchFamily="34" charset="-128"/>
                </a:rPr>
                <a:t>しおり</a:t>
              </a:r>
            </a:p>
          </p:txBody>
        </p:sp>
        <p:sp>
          <p:nvSpPr>
            <p:cNvPr id="25" name="テキスト ボックス 24">
              <a:extLst>
                <a:ext uri="{FF2B5EF4-FFF2-40B4-BE49-F238E27FC236}">
                  <a16:creationId xmlns:a16="http://schemas.microsoft.com/office/drawing/2014/main" id="{AF321372-3196-2147-BEE2-65C5CC8D1B4F}"/>
                </a:ext>
              </a:extLst>
            </p:cNvPr>
            <p:cNvSpPr txBox="1"/>
            <p:nvPr/>
          </p:nvSpPr>
          <p:spPr>
            <a:xfrm>
              <a:off x="2867523" y="473836"/>
              <a:ext cx="300082" cy="369332"/>
            </a:xfrm>
            <a:prstGeom prst="rect">
              <a:avLst/>
            </a:prstGeom>
            <a:noFill/>
          </p:spPr>
          <p:txBody>
            <a:bodyPr wrap="none" rtlCol="0">
              <a:spAutoFit/>
            </a:bodyPr>
            <a:lstStyle/>
            <a:p>
              <a:r>
                <a:rPr kumimoji="1" lang="en-US" altLang="ja-JP" dirty="0">
                  <a:solidFill>
                    <a:schemeClr val="bg1"/>
                  </a:solidFill>
                  <a:latin typeface="MS PGothic" panose="020B0600070205080204" pitchFamily="34" charset="-128"/>
                  <a:ea typeface="MS PGothic" panose="020B0600070205080204" pitchFamily="34" charset="-128"/>
                </a:rPr>
                <a:t>&lt;</a:t>
              </a:r>
              <a:endParaRPr kumimoji="1" lang="ja-JP" altLang="en-US">
                <a:solidFill>
                  <a:schemeClr val="bg1"/>
                </a:solidFill>
                <a:latin typeface="MS PGothic" panose="020B0600070205080204" pitchFamily="34" charset="-128"/>
                <a:ea typeface="MS PGothic" panose="020B0600070205080204" pitchFamily="34" charset="-128"/>
              </a:endParaRPr>
            </a:p>
          </p:txBody>
        </p:sp>
      </p:grpSp>
      <p:pic>
        <p:nvPicPr>
          <p:cNvPr id="49" name="図 48">
            <a:extLst>
              <a:ext uri="{FF2B5EF4-FFF2-40B4-BE49-F238E27FC236}">
                <a16:creationId xmlns:a16="http://schemas.microsoft.com/office/drawing/2014/main" id="{502489FD-DDF5-4398-A720-54640CE7DE41}"/>
              </a:ext>
            </a:extLst>
          </p:cNvPr>
          <p:cNvPicPr>
            <a:picLocks noChangeAspect="1"/>
          </p:cNvPicPr>
          <p:nvPr/>
        </p:nvPicPr>
        <p:blipFill rotWithShape="1">
          <a:blip r:embed="rId3"/>
          <a:srcRect l="58780" t="4213" r="23080" b="58821"/>
          <a:stretch/>
        </p:blipFill>
        <p:spPr>
          <a:xfrm>
            <a:off x="3067565" y="1533978"/>
            <a:ext cx="878321" cy="859155"/>
          </a:xfrm>
          <a:prstGeom prst="ellipse">
            <a:avLst/>
          </a:prstGeom>
          <a:ln w="63500" cap="rnd">
            <a:solidFill>
              <a:schemeClr val="bg1">
                <a:lumMod val="50000"/>
              </a:schemeClr>
            </a:solidFill>
          </a:ln>
          <a:effectLst/>
          <a:scene3d>
            <a:camera prst="orthographicFront"/>
            <a:lightRig rig="contrasting" dir="t">
              <a:rot lat="0" lon="0" rev="3000000"/>
            </a:lightRig>
          </a:scene3d>
          <a:sp3d contourW="7620">
            <a:bevelT w="95250" h="31750"/>
            <a:contourClr>
              <a:srgbClr val="333333"/>
            </a:contourClr>
          </a:sp3d>
        </p:spPr>
      </p:pic>
      <p:sp>
        <p:nvSpPr>
          <p:cNvPr id="21" name="角丸四角形吹き出し 1">
            <a:extLst>
              <a:ext uri="{FF2B5EF4-FFF2-40B4-BE49-F238E27FC236}">
                <a16:creationId xmlns:a16="http://schemas.microsoft.com/office/drawing/2014/main" id="{4A1D361F-8D5E-4374-A4AC-7D04A10AE009}"/>
              </a:ext>
            </a:extLst>
          </p:cNvPr>
          <p:cNvSpPr/>
          <p:nvPr/>
        </p:nvSpPr>
        <p:spPr>
          <a:xfrm>
            <a:off x="4191002" y="1485375"/>
            <a:ext cx="2987841" cy="956359"/>
          </a:xfrm>
          <a:prstGeom prst="wedgeRoundRectCallout">
            <a:avLst>
              <a:gd name="adj1" fmla="val -53672"/>
              <a:gd name="adj2" fmla="val 9955"/>
              <a:gd name="adj3" fmla="val 16667"/>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2" name="テキスト ボックス 21">
            <a:extLst>
              <a:ext uri="{FF2B5EF4-FFF2-40B4-BE49-F238E27FC236}">
                <a16:creationId xmlns:a16="http://schemas.microsoft.com/office/drawing/2014/main" id="{2BE90588-EE3A-40D1-BE9F-28F776615E30}"/>
              </a:ext>
            </a:extLst>
          </p:cNvPr>
          <p:cNvSpPr txBox="1"/>
          <p:nvPr/>
        </p:nvSpPr>
        <p:spPr>
          <a:xfrm>
            <a:off x="4281548" y="1614206"/>
            <a:ext cx="2869584" cy="707886"/>
          </a:xfrm>
          <a:prstGeom prst="rect">
            <a:avLst/>
          </a:prstGeom>
          <a:noFill/>
        </p:spPr>
        <p:txBody>
          <a:bodyPr wrap="square" rtlCol="0">
            <a:spAutoFit/>
          </a:bodyPr>
          <a:lstStyle/>
          <a:p>
            <a:r>
              <a:rPr lang="ja-JP" altLang="en-US" sz="2000" b="1" dirty="0">
                <a:solidFill>
                  <a:schemeClr val="bg1"/>
                </a:solidFill>
                <a:latin typeface="Yu Gothic" panose="020B0400000000000000" pitchFamily="34" charset="-128"/>
                <a:ea typeface="Yu Gothic" panose="020B0400000000000000" pitchFamily="34" charset="-128"/>
              </a:rPr>
              <a:t>フォローありがとう！</a:t>
            </a:r>
            <a:endParaRPr lang="en-US" altLang="ja-JP" sz="2000" b="1" dirty="0">
              <a:solidFill>
                <a:schemeClr val="bg1"/>
              </a:solidFill>
              <a:latin typeface="Yu Gothic" panose="020B0400000000000000" pitchFamily="34" charset="-128"/>
              <a:ea typeface="Yu Gothic" panose="020B0400000000000000" pitchFamily="34" charset="-128"/>
            </a:endParaRPr>
          </a:p>
          <a:p>
            <a:r>
              <a:rPr lang="ja-JP" altLang="en-US" sz="2000" b="1" dirty="0">
                <a:solidFill>
                  <a:schemeClr val="bg1"/>
                </a:solidFill>
                <a:latin typeface="Yu Gothic" panose="020B0400000000000000" pitchFamily="34" charset="-128"/>
                <a:ea typeface="Yu Gothic" panose="020B0400000000000000" pitchFamily="34" charset="-128"/>
              </a:rPr>
              <a:t>仲良くしてね！</a:t>
            </a:r>
            <a:endParaRPr lang="en-US" altLang="ja-JP" sz="2000" b="1" dirty="0">
              <a:solidFill>
                <a:schemeClr val="bg1"/>
              </a:solidFill>
              <a:latin typeface="Yu Gothic" panose="020B0400000000000000" pitchFamily="34" charset="-128"/>
              <a:ea typeface="Yu Gothic" panose="020B0400000000000000" pitchFamily="34" charset="-128"/>
            </a:endParaRPr>
          </a:p>
        </p:txBody>
      </p:sp>
      <p:sp>
        <p:nvSpPr>
          <p:cNvPr id="12" name="角丸四角形吹き出し 1">
            <a:extLst>
              <a:ext uri="{FF2B5EF4-FFF2-40B4-BE49-F238E27FC236}">
                <a16:creationId xmlns:a16="http://schemas.microsoft.com/office/drawing/2014/main" id="{D4C6B640-E871-401F-A93B-0F6342E08A21}"/>
              </a:ext>
            </a:extLst>
          </p:cNvPr>
          <p:cNvSpPr/>
          <p:nvPr/>
        </p:nvSpPr>
        <p:spPr>
          <a:xfrm>
            <a:off x="4191001" y="2690344"/>
            <a:ext cx="4547135" cy="956359"/>
          </a:xfrm>
          <a:prstGeom prst="wedgeRoundRectCallout">
            <a:avLst>
              <a:gd name="adj1" fmla="val -53672"/>
              <a:gd name="adj2" fmla="val 9955"/>
              <a:gd name="adj3" fmla="val 16667"/>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 name="テキスト ボックス 12">
            <a:extLst>
              <a:ext uri="{FF2B5EF4-FFF2-40B4-BE49-F238E27FC236}">
                <a16:creationId xmlns:a16="http://schemas.microsoft.com/office/drawing/2014/main" id="{87A0E972-96E1-495C-A6FC-C2B05EA40BC7}"/>
              </a:ext>
            </a:extLst>
          </p:cNvPr>
          <p:cNvSpPr txBox="1"/>
          <p:nvPr/>
        </p:nvSpPr>
        <p:spPr>
          <a:xfrm>
            <a:off x="4309258" y="2868440"/>
            <a:ext cx="4635821" cy="707886"/>
          </a:xfrm>
          <a:prstGeom prst="rect">
            <a:avLst/>
          </a:prstGeom>
          <a:noFill/>
        </p:spPr>
        <p:txBody>
          <a:bodyPr wrap="square" rtlCol="0">
            <a:spAutoFit/>
          </a:bodyPr>
          <a:lstStyle/>
          <a:p>
            <a:r>
              <a:rPr lang="ja-JP" altLang="en-US" sz="2000" b="1" dirty="0">
                <a:solidFill>
                  <a:schemeClr val="bg1"/>
                </a:solidFill>
                <a:latin typeface="Yu Gothic" panose="020B0400000000000000" pitchFamily="34" charset="-128"/>
                <a:ea typeface="Yu Gothic" panose="020B0400000000000000" pitchFamily="34" charset="-128"/>
              </a:rPr>
              <a:t>学校の友達に相談できない悩みとか、相談させてね！</a:t>
            </a:r>
            <a:endParaRPr lang="en-US" altLang="ja-JP" sz="2000" b="1" dirty="0">
              <a:solidFill>
                <a:schemeClr val="bg1"/>
              </a:solidFill>
              <a:latin typeface="Yu Gothic" panose="020B0400000000000000" pitchFamily="34" charset="-128"/>
              <a:ea typeface="Yu Gothic" panose="020B0400000000000000" pitchFamily="34" charset="-128"/>
            </a:endParaRPr>
          </a:p>
        </p:txBody>
      </p:sp>
      <p:pic>
        <p:nvPicPr>
          <p:cNvPr id="20" name="図 19">
            <a:extLst>
              <a:ext uri="{FF2B5EF4-FFF2-40B4-BE49-F238E27FC236}">
                <a16:creationId xmlns:a16="http://schemas.microsoft.com/office/drawing/2014/main" id="{74C5F82C-59D1-43D8-9F95-635C54B5EA5B}"/>
              </a:ext>
            </a:extLst>
          </p:cNvPr>
          <p:cNvPicPr>
            <a:picLocks noChangeAspect="1"/>
          </p:cNvPicPr>
          <p:nvPr/>
        </p:nvPicPr>
        <p:blipFill rotWithShape="1">
          <a:blip r:embed="rId3"/>
          <a:srcRect l="58780" t="4213" r="23080" b="58821"/>
          <a:stretch/>
        </p:blipFill>
        <p:spPr>
          <a:xfrm>
            <a:off x="3067564" y="2818550"/>
            <a:ext cx="878321" cy="859155"/>
          </a:xfrm>
          <a:prstGeom prst="ellipse">
            <a:avLst/>
          </a:prstGeom>
          <a:ln w="63500" cap="rnd">
            <a:solidFill>
              <a:schemeClr val="bg1">
                <a:lumMod val="50000"/>
              </a:schemeClr>
            </a:solidFill>
          </a:ln>
          <a:effectLst/>
          <a:scene3d>
            <a:camera prst="orthographicFront"/>
            <a:lightRig rig="contrasting" dir="t">
              <a:rot lat="0" lon="0" rev="3000000"/>
            </a:lightRig>
          </a:scene3d>
          <a:sp3d contourW="7620">
            <a:bevelT w="95250" h="31750"/>
            <a:contourClr>
              <a:srgbClr val="333333"/>
            </a:contourClr>
          </a:sp3d>
        </p:spPr>
      </p:pic>
      <p:sp>
        <p:nvSpPr>
          <p:cNvPr id="14" name="テキスト ボックス 13">
            <a:extLst>
              <a:ext uri="{FF2B5EF4-FFF2-40B4-BE49-F238E27FC236}">
                <a16:creationId xmlns:a16="http://schemas.microsoft.com/office/drawing/2014/main" id="{59E6CE14-5AD9-45AA-9B8D-9EC7E14ACCA9}"/>
              </a:ext>
            </a:extLst>
          </p:cNvPr>
          <p:cNvSpPr txBox="1"/>
          <p:nvPr/>
        </p:nvSpPr>
        <p:spPr>
          <a:xfrm>
            <a:off x="7178842" y="2208466"/>
            <a:ext cx="971882" cy="369332"/>
          </a:xfrm>
          <a:prstGeom prst="rect">
            <a:avLst/>
          </a:prstGeom>
          <a:noFill/>
        </p:spPr>
        <p:txBody>
          <a:bodyPr wrap="square" rtlCol="0">
            <a:spAutoFit/>
          </a:bodyPr>
          <a:lstStyle/>
          <a:p>
            <a:r>
              <a:rPr lang="en-US" altLang="ja-JP" b="1" dirty="0">
                <a:solidFill>
                  <a:schemeClr val="tx1">
                    <a:lumMod val="75000"/>
                    <a:lumOff val="25000"/>
                  </a:schemeClr>
                </a:solidFill>
                <a:latin typeface="Yu Gothic" panose="020B0400000000000000" pitchFamily="34" charset="-128"/>
                <a:ea typeface="Yu Gothic" panose="020B0400000000000000" pitchFamily="34" charset="-128"/>
              </a:rPr>
              <a:t>19:42</a:t>
            </a:r>
            <a:endParaRPr lang="ja-JP" altLang="en-US" b="1" dirty="0">
              <a:solidFill>
                <a:schemeClr val="tx1">
                  <a:lumMod val="75000"/>
                  <a:lumOff val="25000"/>
                </a:schemeClr>
              </a:solidFill>
              <a:latin typeface="Yu Gothic" panose="020B0400000000000000" pitchFamily="34" charset="-128"/>
              <a:ea typeface="Yu Gothic" panose="020B0400000000000000" pitchFamily="34" charset="-128"/>
            </a:endParaRPr>
          </a:p>
        </p:txBody>
      </p:sp>
      <p:sp>
        <p:nvSpPr>
          <p:cNvPr id="15" name="テキスト ボックス 14">
            <a:extLst>
              <a:ext uri="{FF2B5EF4-FFF2-40B4-BE49-F238E27FC236}">
                <a16:creationId xmlns:a16="http://schemas.microsoft.com/office/drawing/2014/main" id="{E799F368-3509-47A3-80DD-E4AB7E372E7E}"/>
              </a:ext>
            </a:extLst>
          </p:cNvPr>
          <p:cNvSpPr txBox="1"/>
          <p:nvPr/>
        </p:nvSpPr>
        <p:spPr>
          <a:xfrm>
            <a:off x="8530992" y="3683391"/>
            <a:ext cx="971882" cy="369332"/>
          </a:xfrm>
          <a:prstGeom prst="rect">
            <a:avLst/>
          </a:prstGeom>
          <a:noFill/>
        </p:spPr>
        <p:txBody>
          <a:bodyPr wrap="square" rtlCol="0">
            <a:spAutoFit/>
          </a:bodyPr>
          <a:lstStyle/>
          <a:p>
            <a:r>
              <a:rPr lang="en-US" altLang="ja-JP" b="1" dirty="0">
                <a:solidFill>
                  <a:schemeClr val="tx1">
                    <a:lumMod val="75000"/>
                    <a:lumOff val="25000"/>
                  </a:schemeClr>
                </a:solidFill>
                <a:latin typeface="Yu Gothic" panose="020B0400000000000000" pitchFamily="34" charset="-128"/>
                <a:ea typeface="Yu Gothic" panose="020B0400000000000000" pitchFamily="34" charset="-128"/>
              </a:rPr>
              <a:t>19:42</a:t>
            </a:r>
            <a:endParaRPr lang="ja-JP" altLang="en-US" b="1" dirty="0">
              <a:solidFill>
                <a:schemeClr val="tx1">
                  <a:lumMod val="75000"/>
                  <a:lumOff val="25000"/>
                </a:schemeClr>
              </a:solidFill>
              <a:latin typeface="Yu Gothic" panose="020B0400000000000000" pitchFamily="34" charset="-128"/>
              <a:ea typeface="Yu Gothic" panose="020B0400000000000000" pitchFamily="34" charset="-128"/>
            </a:endParaRPr>
          </a:p>
        </p:txBody>
      </p:sp>
    </p:spTree>
    <p:extLst>
      <p:ext uri="{BB962C8B-B14F-4D97-AF65-F5344CB8AC3E}">
        <p14:creationId xmlns:p14="http://schemas.microsoft.com/office/powerpoint/2010/main" val="2415754159"/>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正方形/長方形 17">
            <a:extLst>
              <a:ext uri="{FF2B5EF4-FFF2-40B4-BE49-F238E27FC236}">
                <a16:creationId xmlns:a16="http://schemas.microsoft.com/office/drawing/2014/main" id="{27786A25-3234-1248-99E8-AFBB80597828}"/>
              </a:ext>
            </a:extLst>
          </p:cNvPr>
          <p:cNvSpPr/>
          <p:nvPr/>
        </p:nvSpPr>
        <p:spPr>
          <a:xfrm>
            <a:off x="2822448" y="442359"/>
            <a:ext cx="6547104" cy="5979666"/>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nvGrpSpPr>
          <p:cNvPr id="23" name="グループ化 22">
            <a:extLst>
              <a:ext uri="{FF2B5EF4-FFF2-40B4-BE49-F238E27FC236}">
                <a16:creationId xmlns:a16="http://schemas.microsoft.com/office/drawing/2014/main" id="{4E03850D-90C6-B548-A5B6-F359FA6D2AEF}"/>
              </a:ext>
            </a:extLst>
          </p:cNvPr>
          <p:cNvGrpSpPr/>
          <p:nvPr/>
        </p:nvGrpSpPr>
        <p:grpSpPr>
          <a:xfrm>
            <a:off x="2822449" y="442359"/>
            <a:ext cx="6547104" cy="488201"/>
            <a:chOff x="2822449" y="442359"/>
            <a:chExt cx="6547104" cy="488201"/>
          </a:xfrm>
        </p:grpSpPr>
        <p:sp>
          <p:nvSpPr>
            <p:cNvPr id="24" name="テキスト ボックス 23">
              <a:extLst>
                <a:ext uri="{FF2B5EF4-FFF2-40B4-BE49-F238E27FC236}">
                  <a16:creationId xmlns:a16="http://schemas.microsoft.com/office/drawing/2014/main" id="{5995D564-4D32-B84C-B52F-D5007E2187AE}"/>
                </a:ext>
              </a:extLst>
            </p:cNvPr>
            <p:cNvSpPr txBox="1"/>
            <p:nvPr/>
          </p:nvSpPr>
          <p:spPr>
            <a:xfrm>
              <a:off x="2822449" y="442359"/>
              <a:ext cx="6547104" cy="488201"/>
            </a:xfrm>
            <a:prstGeom prst="rect">
              <a:avLst/>
            </a:prstGeom>
            <a:solidFill>
              <a:schemeClr val="tx2"/>
            </a:solidFill>
          </p:spPr>
          <p:txBody>
            <a:bodyPr wrap="square" tIns="72000" rtlCol="0">
              <a:spAutoFit/>
            </a:bodyPr>
            <a:lstStyle/>
            <a:p>
              <a:pPr algn="ctr"/>
              <a:r>
                <a:rPr lang="ja-JP" altLang="en-US" sz="2400" b="1" dirty="0">
                  <a:solidFill>
                    <a:schemeClr val="bg1"/>
                  </a:solidFill>
                  <a:latin typeface="Yu Gothic" panose="020B0400000000000000" pitchFamily="34" charset="-128"/>
                  <a:ea typeface="Yu Gothic" panose="020B0400000000000000" pitchFamily="34" charset="-128"/>
                </a:rPr>
                <a:t>しおり</a:t>
              </a:r>
            </a:p>
          </p:txBody>
        </p:sp>
        <p:sp>
          <p:nvSpPr>
            <p:cNvPr id="25" name="テキスト ボックス 24">
              <a:extLst>
                <a:ext uri="{FF2B5EF4-FFF2-40B4-BE49-F238E27FC236}">
                  <a16:creationId xmlns:a16="http://schemas.microsoft.com/office/drawing/2014/main" id="{AF321372-3196-2147-BEE2-65C5CC8D1B4F}"/>
                </a:ext>
              </a:extLst>
            </p:cNvPr>
            <p:cNvSpPr txBox="1"/>
            <p:nvPr/>
          </p:nvSpPr>
          <p:spPr>
            <a:xfrm>
              <a:off x="2867523" y="473836"/>
              <a:ext cx="300082" cy="369332"/>
            </a:xfrm>
            <a:prstGeom prst="rect">
              <a:avLst/>
            </a:prstGeom>
            <a:noFill/>
          </p:spPr>
          <p:txBody>
            <a:bodyPr wrap="none" rtlCol="0">
              <a:spAutoFit/>
            </a:bodyPr>
            <a:lstStyle/>
            <a:p>
              <a:r>
                <a:rPr kumimoji="1" lang="en-US" altLang="ja-JP" dirty="0">
                  <a:solidFill>
                    <a:schemeClr val="bg1"/>
                  </a:solidFill>
                  <a:latin typeface="MS PGothic" panose="020B0600070205080204" pitchFamily="34" charset="-128"/>
                  <a:ea typeface="MS PGothic" panose="020B0600070205080204" pitchFamily="34" charset="-128"/>
                </a:rPr>
                <a:t>&lt;</a:t>
              </a:r>
              <a:endParaRPr kumimoji="1" lang="ja-JP" altLang="en-US">
                <a:solidFill>
                  <a:schemeClr val="bg1"/>
                </a:solidFill>
                <a:latin typeface="MS PGothic" panose="020B0600070205080204" pitchFamily="34" charset="-128"/>
                <a:ea typeface="MS PGothic" panose="020B0600070205080204" pitchFamily="34" charset="-128"/>
              </a:endParaRPr>
            </a:p>
          </p:txBody>
        </p:sp>
      </p:grpSp>
      <p:pic>
        <p:nvPicPr>
          <p:cNvPr id="49" name="図 48">
            <a:extLst>
              <a:ext uri="{FF2B5EF4-FFF2-40B4-BE49-F238E27FC236}">
                <a16:creationId xmlns:a16="http://schemas.microsoft.com/office/drawing/2014/main" id="{502489FD-DDF5-4398-A720-54640CE7DE41}"/>
              </a:ext>
            </a:extLst>
          </p:cNvPr>
          <p:cNvPicPr>
            <a:picLocks noChangeAspect="1"/>
          </p:cNvPicPr>
          <p:nvPr/>
        </p:nvPicPr>
        <p:blipFill rotWithShape="1">
          <a:blip r:embed="rId3"/>
          <a:srcRect l="58780" t="4213" r="23080" b="58821"/>
          <a:stretch/>
        </p:blipFill>
        <p:spPr>
          <a:xfrm>
            <a:off x="3067565" y="1533978"/>
            <a:ext cx="878321" cy="859155"/>
          </a:xfrm>
          <a:prstGeom prst="ellipse">
            <a:avLst/>
          </a:prstGeom>
          <a:ln w="63500" cap="rnd">
            <a:solidFill>
              <a:schemeClr val="bg1">
                <a:lumMod val="50000"/>
              </a:schemeClr>
            </a:solidFill>
          </a:ln>
          <a:effectLst/>
          <a:scene3d>
            <a:camera prst="orthographicFront"/>
            <a:lightRig rig="contrasting" dir="t">
              <a:rot lat="0" lon="0" rev="3000000"/>
            </a:lightRig>
          </a:scene3d>
          <a:sp3d contourW="7620">
            <a:bevelT w="95250" h="31750"/>
            <a:contourClr>
              <a:srgbClr val="333333"/>
            </a:contourClr>
          </a:sp3d>
        </p:spPr>
      </p:pic>
      <p:sp>
        <p:nvSpPr>
          <p:cNvPr id="21" name="角丸四角形吹き出し 1">
            <a:extLst>
              <a:ext uri="{FF2B5EF4-FFF2-40B4-BE49-F238E27FC236}">
                <a16:creationId xmlns:a16="http://schemas.microsoft.com/office/drawing/2014/main" id="{4A1D361F-8D5E-4374-A4AC-7D04A10AE009}"/>
              </a:ext>
            </a:extLst>
          </p:cNvPr>
          <p:cNvSpPr/>
          <p:nvPr/>
        </p:nvSpPr>
        <p:spPr>
          <a:xfrm>
            <a:off x="4191002" y="1485375"/>
            <a:ext cx="2987841" cy="956359"/>
          </a:xfrm>
          <a:prstGeom prst="wedgeRoundRectCallout">
            <a:avLst>
              <a:gd name="adj1" fmla="val -53672"/>
              <a:gd name="adj2" fmla="val 9955"/>
              <a:gd name="adj3" fmla="val 16667"/>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2" name="テキスト ボックス 21">
            <a:extLst>
              <a:ext uri="{FF2B5EF4-FFF2-40B4-BE49-F238E27FC236}">
                <a16:creationId xmlns:a16="http://schemas.microsoft.com/office/drawing/2014/main" id="{2BE90588-EE3A-40D1-BE9F-28F776615E30}"/>
              </a:ext>
            </a:extLst>
          </p:cNvPr>
          <p:cNvSpPr txBox="1"/>
          <p:nvPr/>
        </p:nvSpPr>
        <p:spPr>
          <a:xfrm>
            <a:off x="4281548" y="1614206"/>
            <a:ext cx="2869584" cy="707886"/>
          </a:xfrm>
          <a:prstGeom prst="rect">
            <a:avLst/>
          </a:prstGeom>
          <a:noFill/>
        </p:spPr>
        <p:txBody>
          <a:bodyPr wrap="square" rtlCol="0">
            <a:spAutoFit/>
          </a:bodyPr>
          <a:lstStyle/>
          <a:p>
            <a:r>
              <a:rPr lang="ja-JP" altLang="en-US" sz="2000" b="1" dirty="0">
                <a:solidFill>
                  <a:schemeClr val="bg1"/>
                </a:solidFill>
                <a:latin typeface="Yu Gothic" panose="020B0400000000000000" pitchFamily="34" charset="-128"/>
                <a:ea typeface="Yu Gothic" panose="020B0400000000000000" pitchFamily="34" charset="-128"/>
              </a:rPr>
              <a:t>フォローありがとう！</a:t>
            </a:r>
            <a:endParaRPr lang="en-US" altLang="ja-JP" sz="2000" b="1" dirty="0">
              <a:solidFill>
                <a:schemeClr val="bg1"/>
              </a:solidFill>
              <a:latin typeface="Yu Gothic" panose="020B0400000000000000" pitchFamily="34" charset="-128"/>
              <a:ea typeface="Yu Gothic" panose="020B0400000000000000" pitchFamily="34" charset="-128"/>
            </a:endParaRPr>
          </a:p>
          <a:p>
            <a:r>
              <a:rPr lang="ja-JP" altLang="en-US" sz="2000" b="1" dirty="0">
                <a:solidFill>
                  <a:schemeClr val="bg1"/>
                </a:solidFill>
                <a:latin typeface="Yu Gothic" panose="020B0400000000000000" pitchFamily="34" charset="-128"/>
                <a:ea typeface="Yu Gothic" panose="020B0400000000000000" pitchFamily="34" charset="-128"/>
              </a:rPr>
              <a:t>仲良くしてね！</a:t>
            </a:r>
            <a:endParaRPr lang="en-US" altLang="ja-JP" sz="2000" b="1" dirty="0">
              <a:solidFill>
                <a:schemeClr val="bg1"/>
              </a:solidFill>
              <a:latin typeface="Yu Gothic" panose="020B0400000000000000" pitchFamily="34" charset="-128"/>
              <a:ea typeface="Yu Gothic" panose="020B0400000000000000" pitchFamily="34" charset="-128"/>
            </a:endParaRPr>
          </a:p>
        </p:txBody>
      </p:sp>
      <p:sp>
        <p:nvSpPr>
          <p:cNvPr id="12" name="角丸四角形吹き出し 1">
            <a:extLst>
              <a:ext uri="{FF2B5EF4-FFF2-40B4-BE49-F238E27FC236}">
                <a16:creationId xmlns:a16="http://schemas.microsoft.com/office/drawing/2014/main" id="{D4C6B640-E871-401F-A93B-0F6342E08A21}"/>
              </a:ext>
            </a:extLst>
          </p:cNvPr>
          <p:cNvSpPr/>
          <p:nvPr/>
        </p:nvSpPr>
        <p:spPr>
          <a:xfrm>
            <a:off x="4191001" y="2690344"/>
            <a:ext cx="4547135" cy="956359"/>
          </a:xfrm>
          <a:prstGeom prst="wedgeRoundRectCallout">
            <a:avLst>
              <a:gd name="adj1" fmla="val -53672"/>
              <a:gd name="adj2" fmla="val 9955"/>
              <a:gd name="adj3" fmla="val 16667"/>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 name="テキスト ボックス 12">
            <a:extLst>
              <a:ext uri="{FF2B5EF4-FFF2-40B4-BE49-F238E27FC236}">
                <a16:creationId xmlns:a16="http://schemas.microsoft.com/office/drawing/2014/main" id="{87A0E972-96E1-495C-A6FC-C2B05EA40BC7}"/>
              </a:ext>
            </a:extLst>
          </p:cNvPr>
          <p:cNvSpPr txBox="1"/>
          <p:nvPr/>
        </p:nvSpPr>
        <p:spPr>
          <a:xfrm>
            <a:off x="4309258" y="2868440"/>
            <a:ext cx="4635821" cy="707886"/>
          </a:xfrm>
          <a:prstGeom prst="rect">
            <a:avLst/>
          </a:prstGeom>
          <a:noFill/>
        </p:spPr>
        <p:txBody>
          <a:bodyPr wrap="square" rtlCol="0">
            <a:spAutoFit/>
          </a:bodyPr>
          <a:lstStyle/>
          <a:p>
            <a:r>
              <a:rPr lang="ja-JP" altLang="en-US" sz="2000" b="1" dirty="0">
                <a:solidFill>
                  <a:schemeClr val="bg1"/>
                </a:solidFill>
                <a:latin typeface="Yu Gothic" panose="020B0400000000000000" pitchFamily="34" charset="-128"/>
                <a:ea typeface="Yu Gothic" panose="020B0400000000000000" pitchFamily="34" charset="-128"/>
              </a:rPr>
              <a:t>学校の友達に相談できない悩みとか、相談させてね！</a:t>
            </a:r>
            <a:endParaRPr lang="en-US" altLang="ja-JP" sz="2000" b="1" dirty="0">
              <a:solidFill>
                <a:schemeClr val="bg1"/>
              </a:solidFill>
              <a:latin typeface="Yu Gothic" panose="020B0400000000000000" pitchFamily="34" charset="-128"/>
              <a:ea typeface="Yu Gothic" panose="020B0400000000000000" pitchFamily="34" charset="-128"/>
            </a:endParaRPr>
          </a:p>
        </p:txBody>
      </p:sp>
      <p:pic>
        <p:nvPicPr>
          <p:cNvPr id="3074" name="Picture 2" descr="プリンを食べる子供のイラスト（女の子）">
            <a:extLst>
              <a:ext uri="{FF2B5EF4-FFF2-40B4-BE49-F238E27FC236}">
                <a16:creationId xmlns:a16="http://schemas.microsoft.com/office/drawing/2014/main" id="{B1A48CD0-2802-4953-9B89-05618A12AE2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83945" y="4306153"/>
            <a:ext cx="832988" cy="867715"/>
          </a:xfrm>
          <a:prstGeom prst="ellipse">
            <a:avLst/>
          </a:prstGeom>
          <a:solidFill>
            <a:schemeClr val="accent6">
              <a:lumMod val="20000"/>
              <a:lumOff val="80000"/>
            </a:schemeClr>
          </a:solidFill>
          <a:ln w="63500" cap="rnd">
            <a:solidFill>
              <a:schemeClr val="bg2">
                <a:lumMod val="50000"/>
              </a:schemeClr>
            </a:solidFill>
          </a:ln>
          <a:effectLst/>
        </p:spPr>
      </p:pic>
      <p:sp>
        <p:nvSpPr>
          <p:cNvPr id="17" name="角丸四角形吹き出し 23">
            <a:extLst>
              <a:ext uri="{FF2B5EF4-FFF2-40B4-BE49-F238E27FC236}">
                <a16:creationId xmlns:a16="http://schemas.microsoft.com/office/drawing/2014/main" id="{7930348D-88DD-4820-8CE3-C0FC2125BA11}"/>
              </a:ext>
            </a:extLst>
          </p:cNvPr>
          <p:cNvSpPr/>
          <p:nvPr/>
        </p:nvSpPr>
        <p:spPr>
          <a:xfrm>
            <a:off x="4869559" y="4379614"/>
            <a:ext cx="3033969" cy="633919"/>
          </a:xfrm>
          <a:prstGeom prst="wedgeRoundRectCallout">
            <a:avLst>
              <a:gd name="adj1" fmla="val 54207"/>
              <a:gd name="adj2" fmla="val 9955"/>
              <a:gd name="adj3" fmla="val 16667"/>
            </a:avLst>
          </a:prstGeom>
          <a:solidFill>
            <a:srgbClr val="07B5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9" name="テキスト ボックス 18">
            <a:extLst>
              <a:ext uri="{FF2B5EF4-FFF2-40B4-BE49-F238E27FC236}">
                <a16:creationId xmlns:a16="http://schemas.microsoft.com/office/drawing/2014/main" id="{7EBE89EE-5740-4D7B-985F-F1A1D413A967}"/>
              </a:ext>
            </a:extLst>
          </p:cNvPr>
          <p:cNvSpPr txBox="1"/>
          <p:nvPr/>
        </p:nvSpPr>
        <p:spPr>
          <a:xfrm>
            <a:off x="4869559" y="4536083"/>
            <a:ext cx="3577179" cy="400110"/>
          </a:xfrm>
          <a:prstGeom prst="rect">
            <a:avLst/>
          </a:prstGeom>
          <a:noFill/>
        </p:spPr>
        <p:txBody>
          <a:bodyPr wrap="square" rtlCol="0">
            <a:spAutoFit/>
          </a:bodyPr>
          <a:lstStyle/>
          <a:p>
            <a:r>
              <a:rPr lang="ja-JP" altLang="en-US" sz="2000" b="1" dirty="0">
                <a:solidFill>
                  <a:schemeClr val="bg1"/>
                </a:solidFill>
                <a:latin typeface="Yu Gothic" panose="020B0400000000000000" pitchFamily="34" charset="-128"/>
                <a:ea typeface="Yu Gothic" panose="020B0400000000000000" pitchFamily="34" charset="-128"/>
              </a:rPr>
              <a:t>こちらこそよろしく</a:t>
            </a:r>
            <a:r>
              <a:rPr lang="ja-JP" altLang="en-US" sz="2000" b="1" dirty="0" err="1">
                <a:solidFill>
                  <a:schemeClr val="bg1"/>
                </a:solidFill>
                <a:latin typeface="Yu Gothic" panose="020B0400000000000000" pitchFamily="34" charset="-128"/>
                <a:ea typeface="Yu Gothic" panose="020B0400000000000000" pitchFamily="34" charset="-128"/>
              </a:rPr>
              <a:t>ね</a:t>
            </a:r>
            <a:r>
              <a:rPr lang="ja-JP" altLang="en-US" sz="2000" b="1" dirty="0">
                <a:solidFill>
                  <a:schemeClr val="bg1"/>
                </a:solidFill>
                <a:latin typeface="Yu Gothic" panose="020B0400000000000000" pitchFamily="34" charset="-128"/>
                <a:ea typeface="Yu Gothic" panose="020B0400000000000000" pitchFamily="34" charset="-128"/>
              </a:rPr>
              <a:t>！</a:t>
            </a:r>
            <a:endParaRPr lang="en-US" altLang="ja-JP" sz="2000" b="1" dirty="0">
              <a:solidFill>
                <a:schemeClr val="bg1"/>
              </a:solidFill>
              <a:latin typeface="Yu Gothic" panose="020B0400000000000000" pitchFamily="34" charset="-128"/>
              <a:ea typeface="Yu Gothic" panose="020B0400000000000000" pitchFamily="34" charset="-128"/>
            </a:endParaRPr>
          </a:p>
        </p:txBody>
      </p:sp>
      <p:pic>
        <p:nvPicPr>
          <p:cNvPr id="20" name="図 19">
            <a:extLst>
              <a:ext uri="{FF2B5EF4-FFF2-40B4-BE49-F238E27FC236}">
                <a16:creationId xmlns:a16="http://schemas.microsoft.com/office/drawing/2014/main" id="{74C5F82C-59D1-43D8-9F95-635C54B5EA5B}"/>
              </a:ext>
            </a:extLst>
          </p:cNvPr>
          <p:cNvPicPr>
            <a:picLocks noChangeAspect="1"/>
          </p:cNvPicPr>
          <p:nvPr/>
        </p:nvPicPr>
        <p:blipFill rotWithShape="1">
          <a:blip r:embed="rId3"/>
          <a:srcRect l="58780" t="4213" r="23080" b="58821"/>
          <a:stretch/>
        </p:blipFill>
        <p:spPr>
          <a:xfrm>
            <a:off x="3067564" y="2818550"/>
            <a:ext cx="878321" cy="859155"/>
          </a:xfrm>
          <a:prstGeom prst="ellipse">
            <a:avLst/>
          </a:prstGeom>
          <a:ln w="63500" cap="rnd">
            <a:solidFill>
              <a:schemeClr val="bg1">
                <a:lumMod val="50000"/>
              </a:schemeClr>
            </a:solidFill>
          </a:ln>
          <a:effectLst/>
          <a:scene3d>
            <a:camera prst="orthographicFront"/>
            <a:lightRig rig="contrasting" dir="t">
              <a:rot lat="0" lon="0" rev="3000000"/>
            </a:lightRig>
          </a:scene3d>
          <a:sp3d contourW="7620">
            <a:bevelT w="95250" h="31750"/>
            <a:contourClr>
              <a:srgbClr val="333333"/>
            </a:contourClr>
          </a:sp3d>
        </p:spPr>
      </p:pic>
      <p:sp>
        <p:nvSpPr>
          <p:cNvPr id="14" name="テキスト ボックス 13">
            <a:extLst>
              <a:ext uri="{FF2B5EF4-FFF2-40B4-BE49-F238E27FC236}">
                <a16:creationId xmlns:a16="http://schemas.microsoft.com/office/drawing/2014/main" id="{59E6CE14-5AD9-45AA-9B8D-9EC7E14ACCA9}"/>
              </a:ext>
            </a:extLst>
          </p:cNvPr>
          <p:cNvSpPr txBox="1"/>
          <p:nvPr/>
        </p:nvSpPr>
        <p:spPr>
          <a:xfrm>
            <a:off x="7178842" y="2208466"/>
            <a:ext cx="971882" cy="369332"/>
          </a:xfrm>
          <a:prstGeom prst="rect">
            <a:avLst/>
          </a:prstGeom>
          <a:noFill/>
        </p:spPr>
        <p:txBody>
          <a:bodyPr wrap="square" rtlCol="0">
            <a:spAutoFit/>
          </a:bodyPr>
          <a:lstStyle/>
          <a:p>
            <a:r>
              <a:rPr lang="en-US" altLang="ja-JP" b="1" dirty="0">
                <a:solidFill>
                  <a:schemeClr val="tx1">
                    <a:lumMod val="75000"/>
                    <a:lumOff val="25000"/>
                  </a:schemeClr>
                </a:solidFill>
                <a:latin typeface="Yu Gothic" panose="020B0400000000000000" pitchFamily="34" charset="-128"/>
                <a:ea typeface="Yu Gothic" panose="020B0400000000000000" pitchFamily="34" charset="-128"/>
              </a:rPr>
              <a:t>19:42</a:t>
            </a:r>
            <a:endParaRPr lang="ja-JP" altLang="en-US" b="1" dirty="0">
              <a:solidFill>
                <a:schemeClr val="tx1">
                  <a:lumMod val="75000"/>
                  <a:lumOff val="25000"/>
                </a:schemeClr>
              </a:solidFill>
              <a:latin typeface="Yu Gothic" panose="020B0400000000000000" pitchFamily="34" charset="-128"/>
              <a:ea typeface="Yu Gothic" panose="020B0400000000000000" pitchFamily="34" charset="-128"/>
            </a:endParaRPr>
          </a:p>
        </p:txBody>
      </p:sp>
      <p:sp>
        <p:nvSpPr>
          <p:cNvPr id="15" name="テキスト ボックス 14">
            <a:extLst>
              <a:ext uri="{FF2B5EF4-FFF2-40B4-BE49-F238E27FC236}">
                <a16:creationId xmlns:a16="http://schemas.microsoft.com/office/drawing/2014/main" id="{E799F368-3509-47A3-80DD-E4AB7E372E7E}"/>
              </a:ext>
            </a:extLst>
          </p:cNvPr>
          <p:cNvSpPr txBox="1"/>
          <p:nvPr/>
        </p:nvSpPr>
        <p:spPr>
          <a:xfrm>
            <a:off x="8530992" y="3683391"/>
            <a:ext cx="971882" cy="369332"/>
          </a:xfrm>
          <a:prstGeom prst="rect">
            <a:avLst/>
          </a:prstGeom>
          <a:noFill/>
        </p:spPr>
        <p:txBody>
          <a:bodyPr wrap="square" rtlCol="0">
            <a:spAutoFit/>
          </a:bodyPr>
          <a:lstStyle/>
          <a:p>
            <a:r>
              <a:rPr lang="en-US" altLang="ja-JP" b="1" dirty="0">
                <a:solidFill>
                  <a:schemeClr val="tx1">
                    <a:lumMod val="75000"/>
                    <a:lumOff val="25000"/>
                  </a:schemeClr>
                </a:solidFill>
                <a:latin typeface="Yu Gothic" panose="020B0400000000000000" pitchFamily="34" charset="-128"/>
                <a:ea typeface="Yu Gothic" panose="020B0400000000000000" pitchFamily="34" charset="-128"/>
              </a:rPr>
              <a:t>19:42</a:t>
            </a:r>
            <a:endParaRPr lang="ja-JP" altLang="en-US" b="1" dirty="0">
              <a:solidFill>
                <a:schemeClr val="tx1">
                  <a:lumMod val="75000"/>
                  <a:lumOff val="25000"/>
                </a:schemeClr>
              </a:solidFill>
              <a:latin typeface="Yu Gothic" panose="020B0400000000000000" pitchFamily="34" charset="-128"/>
              <a:ea typeface="Yu Gothic" panose="020B0400000000000000" pitchFamily="34" charset="-128"/>
            </a:endParaRPr>
          </a:p>
        </p:txBody>
      </p:sp>
    </p:spTree>
    <p:extLst>
      <p:ext uri="{BB962C8B-B14F-4D97-AF65-F5344CB8AC3E}">
        <p14:creationId xmlns:p14="http://schemas.microsoft.com/office/powerpoint/2010/main" val="3927539515"/>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E177F343-30BE-FC45-9171-9943B992FD1B}"/>
              </a:ext>
            </a:extLst>
          </p:cNvPr>
          <p:cNvSpPr/>
          <p:nvPr/>
        </p:nvSpPr>
        <p:spPr>
          <a:xfrm>
            <a:off x="2822448" y="1378039"/>
            <a:ext cx="6547104" cy="503199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nvGrpSpPr>
          <p:cNvPr id="8" name="グループ化 7">
            <a:extLst>
              <a:ext uri="{FF2B5EF4-FFF2-40B4-BE49-F238E27FC236}">
                <a16:creationId xmlns:a16="http://schemas.microsoft.com/office/drawing/2014/main" id="{2FF6A5EF-62FF-2046-9C4A-CCDFE1E4B309}"/>
              </a:ext>
            </a:extLst>
          </p:cNvPr>
          <p:cNvGrpSpPr/>
          <p:nvPr/>
        </p:nvGrpSpPr>
        <p:grpSpPr>
          <a:xfrm>
            <a:off x="2822449" y="1378039"/>
            <a:ext cx="6547104" cy="488201"/>
            <a:chOff x="2822449" y="442359"/>
            <a:chExt cx="6547104" cy="488201"/>
          </a:xfrm>
        </p:grpSpPr>
        <p:sp>
          <p:nvSpPr>
            <p:cNvPr id="9" name="テキスト ボックス 8">
              <a:extLst>
                <a:ext uri="{FF2B5EF4-FFF2-40B4-BE49-F238E27FC236}">
                  <a16:creationId xmlns:a16="http://schemas.microsoft.com/office/drawing/2014/main" id="{275B2E9C-ADDF-824F-83CD-F34DEBA87F4A}"/>
                </a:ext>
              </a:extLst>
            </p:cNvPr>
            <p:cNvSpPr txBox="1"/>
            <p:nvPr/>
          </p:nvSpPr>
          <p:spPr>
            <a:xfrm>
              <a:off x="2822449" y="442359"/>
              <a:ext cx="6547104" cy="488201"/>
            </a:xfrm>
            <a:prstGeom prst="rect">
              <a:avLst/>
            </a:prstGeom>
            <a:solidFill>
              <a:schemeClr val="tx2"/>
            </a:solidFill>
          </p:spPr>
          <p:txBody>
            <a:bodyPr wrap="square" tIns="72000" rtlCol="0">
              <a:spAutoFit/>
            </a:bodyPr>
            <a:lstStyle/>
            <a:p>
              <a:pPr algn="ctr"/>
              <a:r>
                <a:rPr lang="ja-JP" altLang="en-US" sz="2400" b="1" dirty="0">
                  <a:solidFill>
                    <a:schemeClr val="bg1"/>
                  </a:solidFill>
                  <a:latin typeface="Yu Gothic" panose="020B0400000000000000" pitchFamily="34" charset="-128"/>
                  <a:ea typeface="Yu Gothic" panose="020B0400000000000000" pitchFamily="34" charset="-128"/>
                </a:rPr>
                <a:t>しおり</a:t>
              </a:r>
            </a:p>
          </p:txBody>
        </p:sp>
        <p:sp>
          <p:nvSpPr>
            <p:cNvPr id="10" name="テキスト ボックス 9">
              <a:extLst>
                <a:ext uri="{FF2B5EF4-FFF2-40B4-BE49-F238E27FC236}">
                  <a16:creationId xmlns:a16="http://schemas.microsoft.com/office/drawing/2014/main" id="{9FEE9040-C6D0-EA4B-91DB-79B48268D9D6}"/>
                </a:ext>
              </a:extLst>
            </p:cNvPr>
            <p:cNvSpPr txBox="1"/>
            <p:nvPr/>
          </p:nvSpPr>
          <p:spPr>
            <a:xfrm>
              <a:off x="2867523" y="473836"/>
              <a:ext cx="300082" cy="369332"/>
            </a:xfrm>
            <a:prstGeom prst="rect">
              <a:avLst/>
            </a:prstGeom>
            <a:noFill/>
          </p:spPr>
          <p:txBody>
            <a:bodyPr wrap="none" rtlCol="0">
              <a:spAutoFit/>
            </a:bodyPr>
            <a:lstStyle/>
            <a:p>
              <a:r>
                <a:rPr kumimoji="1" lang="en-US" altLang="ja-JP" dirty="0">
                  <a:solidFill>
                    <a:schemeClr val="bg1"/>
                  </a:solidFill>
                  <a:latin typeface="MS PGothic" panose="020B0600070205080204" pitchFamily="34" charset="-128"/>
                  <a:ea typeface="MS PGothic" panose="020B0600070205080204" pitchFamily="34" charset="-128"/>
                </a:rPr>
                <a:t>&lt;</a:t>
              </a:r>
              <a:endParaRPr kumimoji="1" lang="ja-JP" altLang="en-US">
                <a:solidFill>
                  <a:schemeClr val="bg1"/>
                </a:solidFill>
                <a:latin typeface="MS PGothic" panose="020B0600070205080204" pitchFamily="34" charset="-128"/>
                <a:ea typeface="MS PGothic" panose="020B0600070205080204" pitchFamily="34" charset="-128"/>
              </a:endParaRPr>
            </a:p>
          </p:txBody>
        </p:sp>
      </p:grpSp>
      <p:sp>
        <p:nvSpPr>
          <p:cNvPr id="11" name="タイトル 5">
            <a:extLst>
              <a:ext uri="{FF2B5EF4-FFF2-40B4-BE49-F238E27FC236}">
                <a16:creationId xmlns:a16="http://schemas.microsoft.com/office/drawing/2014/main" id="{7DF9CF76-C4D2-BF48-90B8-3D94C563DBCD}"/>
              </a:ext>
            </a:extLst>
          </p:cNvPr>
          <p:cNvSpPr txBox="1">
            <a:spLocks/>
          </p:cNvSpPr>
          <p:nvPr/>
        </p:nvSpPr>
        <p:spPr>
          <a:xfrm>
            <a:off x="1709634" y="641638"/>
            <a:ext cx="8762999" cy="324278"/>
          </a:xfrm>
          <a:prstGeom prst="rect">
            <a:avLst/>
          </a:prstGeom>
        </p:spPr>
        <p:txBody>
          <a:bodyPr>
            <a:no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gn="ctr"/>
            <a:r>
              <a:rPr lang="ja-JP" altLang="en-US" sz="2800" b="1">
                <a:latin typeface="Yu Gothic" panose="020B0400000000000000" pitchFamily="34" charset="-128"/>
                <a:ea typeface="Yu Gothic" panose="020B0400000000000000" pitchFamily="34" charset="-128"/>
              </a:rPr>
              <a:t>それから一週間やりとりが続きました</a:t>
            </a:r>
            <a:r>
              <a:rPr lang="en-US" altLang="ja-JP" sz="2800" b="1" dirty="0">
                <a:latin typeface="Yu Gothic" panose="020B0400000000000000" pitchFamily="34" charset="-128"/>
                <a:ea typeface="Yu Gothic" panose="020B0400000000000000" pitchFamily="34" charset="-128"/>
              </a:rPr>
              <a:t>…</a:t>
            </a:r>
            <a:endParaRPr lang="ja-JP" altLang="en-US" sz="2800" b="1" dirty="0">
              <a:latin typeface="Yu Gothic" panose="020B0400000000000000" pitchFamily="34" charset="-128"/>
              <a:ea typeface="Yu Gothic" panose="020B0400000000000000" pitchFamily="34" charset="-128"/>
            </a:endParaRPr>
          </a:p>
        </p:txBody>
      </p:sp>
      <p:cxnSp>
        <p:nvCxnSpPr>
          <p:cNvPr id="12" name="直線コネクタ 11">
            <a:extLst>
              <a:ext uri="{FF2B5EF4-FFF2-40B4-BE49-F238E27FC236}">
                <a16:creationId xmlns:a16="http://schemas.microsoft.com/office/drawing/2014/main" id="{12652672-0BF1-4C4C-B2E2-ED935A0B5F95}"/>
              </a:ext>
            </a:extLst>
          </p:cNvPr>
          <p:cNvCxnSpPr>
            <a:cxnSpLocks/>
          </p:cNvCxnSpPr>
          <p:nvPr/>
        </p:nvCxnSpPr>
        <p:spPr>
          <a:xfrm>
            <a:off x="4702724" y="1171977"/>
            <a:ext cx="2743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2927184"/>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a:extLst>
              <a:ext uri="{FF2B5EF4-FFF2-40B4-BE49-F238E27FC236}">
                <a16:creationId xmlns:a16="http://schemas.microsoft.com/office/drawing/2014/main" id="{C553BDFB-1E08-0041-8C80-B0ACA1D72800}"/>
              </a:ext>
            </a:extLst>
          </p:cNvPr>
          <p:cNvSpPr/>
          <p:nvPr/>
        </p:nvSpPr>
        <p:spPr>
          <a:xfrm>
            <a:off x="2822448" y="1378039"/>
            <a:ext cx="6547104" cy="503199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nvGrpSpPr>
          <p:cNvPr id="12" name="グループ化 11">
            <a:extLst>
              <a:ext uri="{FF2B5EF4-FFF2-40B4-BE49-F238E27FC236}">
                <a16:creationId xmlns:a16="http://schemas.microsoft.com/office/drawing/2014/main" id="{1DDF4CF8-9A6A-FC44-BFEF-FC3FADDDC6BD}"/>
              </a:ext>
            </a:extLst>
          </p:cNvPr>
          <p:cNvGrpSpPr/>
          <p:nvPr/>
        </p:nvGrpSpPr>
        <p:grpSpPr>
          <a:xfrm>
            <a:off x="2822449" y="1378039"/>
            <a:ext cx="6547104" cy="488201"/>
            <a:chOff x="2822449" y="442359"/>
            <a:chExt cx="6547104" cy="488201"/>
          </a:xfrm>
        </p:grpSpPr>
        <p:sp>
          <p:nvSpPr>
            <p:cNvPr id="13" name="テキスト ボックス 12">
              <a:extLst>
                <a:ext uri="{FF2B5EF4-FFF2-40B4-BE49-F238E27FC236}">
                  <a16:creationId xmlns:a16="http://schemas.microsoft.com/office/drawing/2014/main" id="{AEB9D9BD-6544-5F45-8313-CF7550C72E42}"/>
                </a:ext>
              </a:extLst>
            </p:cNvPr>
            <p:cNvSpPr txBox="1"/>
            <p:nvPr/>
          </p:nvSpPr>
          <p:spPr>
            <a:xfrm>
              <a:off x="2822449" y="442359"/>
              <a:ext cx="6547104" cy="488201"/>
            </a:xfrm>
            <a:prstGeom prst="rect">
              <a:avLst/>
            </a:prstGeom>
            <a:solidFill>
              <a:schemeClr val="tx2"/>
            </a:solidFill>
          </p:spPr>
          <p:txBody>
            <a:bodyPr wrap="square" tIns="72000" rtlCol="0">
              <a:spAutoFit/>
            </a:bodyPr>
            <a:lstStyle/>
            <a:p>
              <a:pPr algn="ctr"/>
              <a:r>
                <a:rPr lang="ja-JP" altLang="en-US" sz="2400" b="1" dirty="0">
                  <a:solidFill>
                    <a:schemeClr val="bg1"/>
                  </a:solidFill>
                  <a:latin typeface="Yu Gothic" panose="020B0400000000000000" pitchFamily="34" charset="-128"/>
                  <a:ea typeface="Yu Gothic" panose="020B0400000000000000" pitchFamily="34" charset="-128"/>
                </a:rPr>
                <a:t>しおり</a:t>
              </a:r>
            </a:p>
          </p:txBody>
        </p:sp>
        <p:sp>
          <p:nvSpPr>
            <p:cNvPr id="14" name="テキスト ボックス 13">
              <a:extLst>
                <a:ext uri="{FF2B5EF4-FFF2-40B4-BE49-F238E27FC236}">
                  <a16:creationId xmlns:a16="http://schemas.microsoft.com/office/drawing/2014/main" id="{1D94B3A8-5672-6D42-8445-84BFA3391154}"/>
                </a:ext>
              </a:extLst>
            </p:cNvPr>
            <p:cNvSpPr txBox="1"/>
            <p:nvPr/>
          </p:nvSpPr>
          <p:spPr>
            <a:xfrm>
              <a:off x="2867523" y="473836"/>
              <a:ext cx="300082" cy="369332"/>
            </a:xfrm>
            <a:prstGeom prst="rect">
              <a:avLst/>
            </a:prstGeom>
            <a:noFill/>
          </p:spPr>
          <p:txBody>
            <a:bodyPr wrap="none" rtlCol="0">
              <a:spAutoFit/>
            </a:bodyPr>
            <a:lstStyle/>
            <a:p>
              <a:r>
                <a:rPr kumimoji="1" lang="en-US" altLang="ja-JP" dirty="0">
                  <a:solidFill>
                    <a:schemeClr val="bg1"/>
                  </a:solidFill>
                  <a:latin typeface="MS PGothic" panose="020B0600070205080204" pitchFamily="34" charset="-128"/>
                  <a:ea typeface="MS PGothic" panose="020B0600070205080204" pitchFamily="34" charset="-128"/>
                </a:rPr>
                <a:t>&lt;</a:t>
              </a:r>
              <a:endParaRPr kumimoji="1" lang="ja-JP" altLang="en-US">
                <a:solidFill>
                  <a:schemeClr val="bg1"/>
                </a:solidFill>
                <a:latin typeface="MS PGothic" panose="020B0600070205080204" pitchFamily="34" charset="-128"/>
                <a:ea typeface="MS PGothic" panose="020B0600070205080204" pitchFamily="34" charset="-128"/>
              </a:endParaRPr>
            </a:p>
          </p:txBody>
        </p:sp>
      </p:grpSp>
      <p:sp>
        <p:nvSpPr>
          <p:cNvPr id="15" name="タイトル 5">
            <a:extLst>
              <a:ext uri="{FF2B5EF4-FFF2-40B4-BE49-F238E27FC236}">
                <a16:creationId xmlns:a16="http://schemas.microsoft.com/office/drawing/2014/main" id="{E963E422-AA23-F446-B874-DBAA519A0964}"/>
              </a:ext>
            </a:extLst>
          </p:cNvPr>
          <p:cNvSpPr txBox="1">
            <a:spLocks/>
          </p:cNvSpPr>
          <p:nvPr/>
        </p:nvSpPr>
        <p:spPr>
          <a:xfrm>
            <a:off x="1709634" y="641638"/>
            <a:ext cx="8762999" cy="324278"/>
          </a:xfrm>
          <a:prstGeom prst="rect">
            <a:avLst/>
          </a:prstGeom>
        </p:spPr>
        <p:txBody>
          <a:bodyPr>
            <a:no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gn="ctr"/>
            <a:r>
              <a:rPr lang="ja-JP" altLang="en-US" sz="2800" b="1">
                <a:latin typeface="Yu Gothic" panose="020B0400000000000000" pitchFamily="34" charset="-128"/>
                <a:ea typeface="Yu Gothic" panose="020B0400000000000000" pitchFamily="34" charset="-128"/>
              </a:rPr>
              <a:t>それから一週間やりとりが続きました</a:t>
            </a:r>
            <a:r>
              <a:rPr lang="en-US" altLang="ja-JP" sz="2800" b="1" dirty="0">
                <a:latin typeface="Yu Gothic" panose="020B0400000000000000" pitchFamily="34" charset="-128"/>
                <a:ea typeface="Yu Gothic" panose="020B0400000000000000" pitchFamily="34" charset="-128"/>
              </a:rPr>
              <a:t>…</a:t>
            </a:r>
            <a:endParaRPr lang="ja-JP" altLang="en-US" sz="2800" b="1" dirty="0">
              <a:latin typeface="Yu Gothic" panose="020B0400000000000000" pitchFamily="34" charset="-128"/>
              <a:ea typeface="Yu Gothic" panose="020B0400000000000000" pitchFamily="34" charset="-128"/>
            </a:endParaRPr>
          </a:p>
        </p:txBody>
      </p:sp>
      <p:cxnSp>
        <p:nvCxnSpPr>
          <p:cNvPr id="17" name="直線コネクタ 16">
            <a:extLst>
              <a:ext uri="{FF2B5EF4-FFF2-40B4-BE49-F238E27FC236}">
                <a16:creationId xmlns:a16="http://schemas.microsoft.com/office/drawing/2014/main" id="{23BAA830-2CAC-C546-A951-ADF02F621190}"/>
              </a:ext>
            </a:extLst>
          </p:cNvPr>
          <p:cNvCxnSpPr>
            <a:cxnSpLocks/>
          </p:cNvCxnSpPr>
          <p:nvPr/>
        </p:nvCxnSpPr>
        <p:spPr>
          <a:xfrm>
            <a:off x="4702724" y="1171977"/>
            <a:ext cx="2743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角丸四角形吹き出し 1">
            <a:extLst>
              <a:ext uri="{FF2B5EF4-FFF2-40B4-BE49-F238E27FC236}">
                <a16:creationId xmlns:a16="http://schemas.microsoft.com/office/drawing/2014/main" id="{47B5367B-3CD3-4A99-BCE6-BB8CA2BA1897}"/>
              </a:ext>
            </a:extLst>
          </p:cNvPr>
          <p:cNvSpPr/>
          <p:nvPr/>
        </p:nvSpPr>
        <p:spPr>
          <a:xfrm>
            <a:off x="3993851" y="2165744"/>
            <a:ext cx="5242514" cy="1263256"/>
          </a:xfrm>
          <a:prstGeom prst="wedgeRoundRectCallout">
            <a:avLst>
              <a:gd name="adj1" fmla="val -53672"/>
              <a:gd name="adj2" fmla="val 9955"/>
              <a:gd name="adj3" fmla="val 16667"/>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200"/>
          </a:p>
        </p:txBody>
      </p:sp>
      <p:pic>
        <p:nvPicPr>
          <p:cNvPr id="8" name="図 7">
            <a:extLst>
              <a:ext uri="{FF2B5EF4-FFF2-40B4-BE49-F238E27FC236}">
                <a16:creationId xmlns:a16="http://schemas.microsoft.com/office/drawing/2014/main" id="{41CDFA69-D35C-44D4-B709-56BD83C75F3B}"/>
              </a:ext>
            </a:extLst>
          </p:cNvPr>
          <p:cNvPicPr>
            <a:picLocks noChangeAspect="1"/>
          </p:cNvPicPr>
          <p:nvPr/>
        </p:nvPicPr>
        <p:blipFill rotWithShape="1">
          <a:blip r:embed="rId3"/>
          <a:srcRect l="58780" t="4213" r="23080" b="58821"/>
          <a:stretch/>
        </p:blipFill>
        <p:spPr>
          <a:xfrm>
            <a:off x="3084008" y="2330520"/>
            <a:ext cx="715758" cy="700139"/>
          </a:xfrm>
          <a:prstGeom prst="ellipse">
            <a:avLst/>
          </a:prstGeom>
          <a:ln w="63500" cap="rnd">
            <a:solidFill>
              <a:schemeClr val="bg1">
                <a:lumMod val="50000"/>
              </a:schemeClr>
            </a:solidFill>
          </a:ln>
          <a:effectLst/>
          <a:scene3d>
            <a:camera prst="orthographicFront"/>
            <a:lightRig rig="contrasting" dir="t">
              <a:rot lat="0" lon="0" rev="3000000"/>
            </a:lightRig>
          </a:scene3d>
          <a:sp3d contourW="7620">
            <a:bevelT w="95250" h="31750"/>
            <a:contourClr>
              <a:srgbClr val="333333"/>
            </a:contourClr>
          </a:sp3d>
        </p:spPr>
      </p:pic>
      <p:sp>
        <p:nvSpPr>
          <p:cNvPr id="9" name="テキスト ボックス 8">
            <a:extLst>
              <a:ext uri="{FF2B5EF4-FFF2-40B4-BE49-F238E27FC236}">
                <a16:creationId xmlns:a16="http://schemas.microsoft.com/office/drawing/2014/main" id="{81ECDAC1-66C1-4522-9939-FB002FDFE106}"/>
              </a:ext>
            </a:extLst>
          </p:cNvPr>
          <p:cNvSpPr txBox="1"/>
          <p:nvPr/>
        </p:nvSpPr>
        <p:spPr>
          <a:xfrm>
            <a:off x="8584267" y="3491164"/>
            <a:ext cx="971882" cy="369332"/>
          </a:xfrm>
          <a:prstGeom prst="rect">
            <a:avLst/>
          </a:prstGeom>
          <a:noFill/>
        </p:spPr>
        <p:txBody>
          <a:bodyPr wrap="square" rtlCol="0">
            <a:spAutoFit/>
          </a:bodyPr>
          <a:lstStyle/>
          <a:p>
            <a:r>
              <a:rPr lang="en-US" altLang="ja-JP" b="1" dirty="0">
                <a:solidFill>
                  <a:schemeClr val="tx1">
                    <a:lumMod val="75000"/>
                    <a:lumOff val="25000"/>
                  </a:schemeClr>
                </a:solidFill>
                <a:latin typeface="Yu Gothic" panose="020B0400000000000000" pitchFamily="34" charset="-128"/>
                <a:ea typeface="Yu Gothic" panose="020B0400000000000000" pitchFamily="34" charset="-128"/>
              </a:rPr>
              <a:t>19:25</a:t>
            </a:r>
            <a:endParaRPr lang="ja-JP" altLang="en-US" b="1" dirty="0">
              <a:solidFill>
                <a:schemeClr val="tx1">
                  <a:lumMod val="75000"/>
                  <a:lumOff val="25000"/>
                </a:schemeClr>
              </a:solidFill>
              <a:latin typeface="Yu Gothic" panose="020B0400000000000000" pitchFamily="34" charset="-128"/>
              <a:ea typeface="Yu Gothic" panose="020B0400000000000000" pitchFamily="34" charset="-128"/>
            </a:endParaRPr>
          </a:p>
        </p:txBody>
      </p:sp>
      <p:sp>
        <p:nvSpPr>
          <p:cNvPr id="10" name="テキスト ボックス 9">
            <a:extLst>
              <a:ext uri="{FF2B5EF4-FFF2-40B4-BE49-F238E27FC236}">
                <a16:creationId xmlns:a16="http://schemas.microsoft.com/office/drawing/2014/main" id="{F4806E99-D73B-4605-9622-89F252116A06}"/>
              </a:ext>
            </a:extLst>
          </p:cNvPr>
          <p:cNvSpPr txBox="1"/>
          <p:nvPr/>
        </p:nvSpPr>
        <p:spPr>
          <a:xfrm>
            <a:off x="4046479" y="2362638"/>
            <a:ext cx="5189885" cy="869469"/>
          </a:xfrm>
          <a:prstGeom prst="rect">
            <a:avLst/>
          </a:prstGeom>
          <a:noFill/>
        </p:spPr>
        <p:txBody>
          <a:bodyPr wrap="square" rtlCol="0">
            <a:spAutoFit/>
          </a:bodyPr>
          <a:lstStyle/>
          <a:p>
            <a:pPr>
              <a:lnSpc>
                <a:spcPct val="130000"/>
              </a:lnSpc>
            </a:pPr>
            <a:r>
              <a:rPr lang="ja-JP" altLang="en-US" sz="2000" b="1" spc="-150" dirty="0">
                <a:solidFill>
                  <a:schemeClr val="bg1"/>
                </a:solidFill>
                <a:latin typeface="Yu Gothic" panose="020B0400000000000000" pitchFamily="34" charset="-128"/>
                <a:ea typeface="Yu Gothic" panose="020B0400000000000000" pitchFamily="34" charset="-128"/>
              </a:rPr>
              <a:t>あかねちゃんと話してると</a:t>
            </a:r>
            <a:r>
              <a:rPr lang="ja-JP" altLang="en-US" sz="2000" b="1" spc="-150" dirty="0" err="1">
                <a:solidFill>
                  <a:schemeClr val="bg1"/>
                </a:solidFill>
                <a:latin typeface="Yu Gothic" panose="020B0400000000000000" pitchFamily="34" charset="-128"/>
                <a:ea typeface="Yu Gothic" panose="020B0400000000000000" pitchFamily="34" charset="-128"/>
              </a:rPr>
              <a:t>すっ</a:t>
            </a:r>
            <a:r>
              <a:rPr lang="ja-JP" altLang="en-US" sz="2000" b="1" spc="-150" dirty="0">
                <a:solidFill>
                  <a:schemeClr val="bg1"/>
                </a:solidFill>
                <a:latin typeface="Yu Gothic" panose="020B0400000000000000" pitchFamily="34" charset="-128"/>
                <a:ea typeface="Yu Gothic" panose="020B0400000000000000" pitchFamily="34" charset="-128"/>
              </a:rPr>
              <a:t>ごくたのしい！</a:t>
            </a:r>
            <a:endParaRPr lang="en-US" altLang="ja-JP" sz="2000" b="1" spc="-150" dirty="0">
              <a:solidFill>
                <a:schemeClr val="bg1"/>
              </a:solidFill>
              <a:latin typeface="Yu Gothic" panose="020B0400000000000000" pitchFamily="34" charset="-128"/>
              <a:ea typeface="Yu Gothic" panose="020B0400000000000000" pitchFamily="34" charset="-128"/>
            </a:endParaRPr>
          </a:p>
          <a:p>
            <a:pPr>
              <a:lnSpc>
                <a:spcPct val="130000"/>
              </a:lnSpc>
            </a:pPr>
            <a:r>
              <a:rPr lang="ja-JP" altLang="en-US" sz="2000" b="1" spc="-150" dirty="0">
                <a:solidFill>
                  <a:schemeClr val="bg1"/>
                </a:solidFill>
                <a:latin typeface="Yu Gothic" panose="020B0400000000000000" pitchFamily="34" charset="-128"/>
                <a:ea typeface="Yu Gothic" panose="020B0400000000000000" pitchFamily="34" charset="-128"/>
              </a:rPr>
              <a:t>あかねちゃん、そろそろ直接会おうよ！</a:t>
            </a:r>
            <a:endParaRPr lang="en-US" altLang="ja-JP" sz="2000" b="1" spc="-150" dirty="0">
              <a:solidFill>
                <a:schemeClr val="bg1"/>
              </a:solidFill>
              <a:latin typeface="Yu Gothic" panose="020B0400000000000000" pitchFamily="34" charset="-128"/>
              <a:ea typeface="Yu Gothic" panose="020B0400000000000000" pitchFamily="34" charset="-128"/>
            </a:endParaRPr>
          </a:p>
        </p:txBody>
      </p:sp>
    </p:spTree>
    <p:extLst>
      <p:ext uri="{BB962C8B-B14F-4D97-AF65-F5344CB8AC3E}">
        <p14:creationId xmlns:p14="http://schemas.microsoft.com/office/powerpoint/2010/main" val="3548023226"/>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a:extLst>
              <a:ext uri="{FF2B5EF4-FFF2-40B4-BE49-F238E27FC236}">
                <a16:creationId xmlns:a16="http://schemas.microsoft.com/office/drawing/2014/main" id="{9C407AB0-A97E-40EC-BF0F-0BAAB25D22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45421" y="2177935"/>
            <a:ext cx="2069590" cy="3009265"/>
          </a:xfrm>
          <a:prstGeom prst="rect">
            <a:avLst/>
          </a:prstGeom>
          <a:noFill/>
          <a:extLst>
            <a:ext uri="{909E8E84-426E-40DD-AFC4-6F175D3DCCD1}">
              <a14:hiddenFill xmlns:a14="http://schemas.microsoft.com/office/drawing/2010/main">
                <a:solidFill>
                  <a:srgbClr val="FFFFFF"/>
                </a:solidFill>
              </a14:hiddenFill>
            </a:ext>
          </a:extLst>
        </p:spPr>
      </p:pic>
      <p:sp>
        <p:nvSpPr>
          <p:cNvPr id="15" name="テキスト ボックス 14">
            <a:extLst>
              <a:ext uri="{FF2B5EF4-FFF2-40B4-BE49-F238E27FC236}">
                <a16:creationId xmlns:a16="http://schemas.microsoft.com/office/drawing/2014/main" id="{8792B87A-4682-4E54-A499-BE5E5190D698}"/>
              </a:ext>
            </a:extLst>
          </p:cNvPr>
          <p:cNvSpPr txBox="1"/>
          <p:nvPr/>
        </p:nvSpPr>
        <p:spPr>
          <a:xfrm>
            <a:off x="8732980" y="5115119"/>
            <a:ext cx="1521725" cy="382137"/>
          </a:xfrm>
          <a:prstGeom prst="rect">
            <a:avLst/>
          </a:prstGeom>
          <a:noFill/>
        </p:spPr>
        <p:txBody>
          <a:bodyPr wrap="square" rtlCol="0">
            <a:spAutoFit/>
          </a:bodyPr>
          <a:lstStyle/>
          <a:p>
            <a:pPr algn="ctr"/>
            <a:r>
              <a:rPr lang="ja-JP" altLang="en-US" dirty="0">
                <a:solidFill>
                  <a:schemeClr val="tx1">
                    <a:lumMod val="75000"/>
                    <a:lumOff val="25000"/>
                  </a:schemeClr>
                </a:solidFill>
              </a:rPr>
              <a:t>あかね</a:t>
            </a:r>
          </a:p>
        </p:txBody>
      </p:sp>
      <p:sp>
        <p:nvSpPr>
          <p:cNvPr id="17" name="角丸四角形吹き出し 10">
            <a:extLst>
              <a:ext uri="{FF2B5EF4-FFF2-40B4-BE49-F238E27FC236}">
                <a16:creationId xmlns:a16="http://schemas.microsoft.com/office/drawing/2014/main" id="{4A3831EE-00F5-4E12-BADB-2262315AF97A}"/>
              </a:ext>
            </a:extLst>
          </p:cNvPr>
          <p:cNvSpPr/>
          <p:nvPr/>
        </p:nvSpPr>
        <p:spPr>
          <a:xfrm>
            <a:off x="914401" y="1544321"/>
            <a:ext cx="6961762" cy="3156988"/>
          </a:xfrm>
          <a:prstGeom prst="wedgeRoundRectCallout">
            <a:avLst>
              <a:gd name="adj1" fmla="val 57676"/>
              <a:gd name="adj2" fmla="val 35401"/>
              <a:gd name="adj3" fmla="val 16667"/>
            </a:avLst>
          </a:prstGeom>
          <a:solidFill>
            <a:schemeClr val="bg1"/>
          </a:solidFill>
          <a:ln w="28575">
            <a:solidFill>
              <a:srgbClr val="8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ja-JP" altLang="en-US" sz="2800" b="1" dirty="0">
                <a:solidFill>
                  <a:schemeClr val="tx1">
                    <a:lumMod val="75000"/>
                    <a:lumOff val="25000"/>
                  </a:schemeClr>
                </a:solidFill>
                <a:latin typeface="Yu Gothic" panose="020B0400000000000000" pitchFamily="34" charset="-128"/>
                <a:ea typeface="Yu Gothic" panose="020B0400000000000000" pitchFamily="34" charset="-128"/>
              </a:rPr>
              <a:t>まだどんな人かわからないけど、</a:t>
            </a:r>
            <a:endParaRPr lang="en-US" altLang="ja-JP" sz="2800" b="1" dirty="0">
              <a:solidFill>
                <a:schemeClr val="tx1">
                  <a:lumMod val="75000"/>
                  <a:lumOff val="25000"/>
                </a:schemeClr>
              </a:solidFill>
              <a:latin typeface="Yu Gothic" panose="020B0400000000000000" pitchFamily="34" charset="-128"/>
              <a:ea typeface="Yu Gothic" panose="020B0400000000000000" pitchFamily="34" charset="-128"/>
            </a:endParaRPr>
          </a:p>
          <a:p>
            <a:pPr algn="ctr">
              <a:lnSpc>
                <a:spcPct val="150000"/>
              </a:lnSpc>
            </a:pPr>
            <a:r>
              <a:rPr lang="ja-JP" altLang="en-US" sz="2800" b="1" dirty="0">
                <a:solidFill>
                  <a:schemeClr val="tx1">
                    <a:lumMod val="75000"/>
                    <a:lumOff val="25000"/>
                  </a:schemeClr>
                </a:solidFill>
                <a:latin typeface="Yu Gothic" panose="020B0400000000000000" pitchFamily="34" charset="-128"/>
                <a:ea typeface="Yu Gothic" panose="020B0400000000000000" pitchFamily="34" charset="-128"/>
              </a:rPr>
              <a:t>しおりちゃんにも嫌われたく</a:t>
            </a:r>
            <a:r>
              <a:rPr lang="ja-JP" altLang="en-US" sz="2800" b="1">
                <a:solidFill>
                  <a:schemeClr val="tx1">
                    <a:lumMod val="75000"/>
                    <a:lumOff val="25000"/>
                  </a:schemeClr>
                </a:solidFill>
                <a:latin typeface="Yu Gothic" panose="020B0400000000000000" pitchFamily="34" charset="-128"/>
                <a:ea typeface="Yu Gothic" panose="020B0400000000000000" pitchFamily="34" charset="-128"/>
              </a:rPr>
              <a:t>ないし</a:t>
            </a:r>
            <a:r>
              <a:rPr lang="en-US" altLang="ja-JP" sz="2800" b="1" dirty="0">
                <a:solidFill>
                  <a:schemeClr val="tx1">
                    <a:lumMod val="75000"/>
                    <a:lumOff val="25000"/>
                  </a:schemeClr>
                </a:solidFill>
                <a:latin typeface="Yu Gothic" panose="020B0400000000000000" pitchFamily="34" charset="-128"/>
                <a:ea typeface="Yu Gothic" panose="020B0400000000000000" pitchFamily="34" charset="-128"/>
              </a:rPr>
              <a:t>…</a:t>
            </a:r>
          </a:p>
          <a:p>
            <a:pPr algn="ctr">
              <a:lnSpc>
                <a:spcPct val="150000"/>
              </a:lnSpc>
            </a:pPr>
            <a:r>
              <a:rPr lang="ja-JP" altLang="en-US" sz="2800" b="1">
                <a:solidFill>
                  <a:schemeClr val="tx1">
                    <a:lumMod val="75000"/>
                    <a:lumOff val="25000"/>
                  </a:schemeClr>
                </a:solidFill>
                <a:latin typeface="Yu Gothic" panose="020B0400000000000000" pitchFamily="34" charset="-128"/>
                <a:ea typeface="Yu Gothic" panose="020B0400000000000000" pitchFamily="34" charset="-128"/>
              </a:rPr>
              <a:t>ちょっと考えてから返信しよ</a:t>
            </a:r>
            <a:r>
              <a:rPr lang="en-US" altLang="ja-JP" sz="2800" b="1" dirty="0">
                <a:solidFill>
                  <a:schemeClr val="tx1">
                    <a:lumMod val="75000"/>
                    <a:lumOff val="25000"/>
                  </a:schemeClr>
                </a:solidFill>
                <a:latin typeface="Yu Gothic" panose="020B0400000000000000" pitchFamily="34" charset="-128"/>
                <a:ea typeface="Yu Gothic" panose="020B0400000000000000" pitchFamily="34" charset="-128"/>
              </a:rPr>
              <a:t>…</a:t>
            </a:r>
            <a:endParaRPr lang="ja-JP" altLang="en-US" sz="2800" b="1" dirty="0">
              <a:solidFill>
                <a:schemeClr val="tx1">
                  <a:lumMod val="75000"/>
                  <a:lumOff val="25000"/>
                </a:schemeClr>
              </a:solidFill>
              <a:latin typeface="Yu Gothic" panose="020B0400000000000000" pitchFamily="34" charset="-128"/>
              <a:ea typeface="Yu Gothic" panose="020B0400000000000000" pitchFamily="34" charset="-128"/>
            </a:endParaRPr>
          </a:p>
        </p:txBody>
      </p:sp>
    </p:spTree>
    <p:extLst>
      <p:ext uri="{BB962C8B-B14F-4D97-AF65-F5344CB8AC3E}">
        <p14:creationId xmlns:p14="http://schemas.microsoft.com/office/powerpoint/2010/main" val="387157284"/>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正方形/長方形 28">
            <a:extLst>
              <a:ext uri="{FF2B5EF4-FFF2-40B4-BE49-F238E27FC236}">
                <a16:creationId xmlns:a16="http://schemas.microsoft.com/office/drawing/2014/main" id="{1C961B10-FD78-0A45-A334-327A6D777D56}"/>
              </a:ext>
            </a:extLst>
          </p:cNvPr>
          <p:cNvSpPr/>
          <p:nvPr/>
        </p:nvSpPr>
        <p:spPr>
          <a:xfrm>
            <a:off x="2822448" y="442359"/>
            <a:ext cx="6547104" cy="5979666"/>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nvGrpSpPr>
          <p:cNvPr id="30" name="グループ化 29">
            <a:extLst>
              <a:ext uri="{FF2B5EF4-FFF2-40B4-BE49-F238E27FC236}">
                <a16:creationId xmlns:a16="http://schemas.microsoft.com/office/drawing/2014/main" id="{78895B11-776E-4D4C-B19E-4250FE85CD09}"/>
              </a:ext>
            </a:extLst>
          </p:cNvPr>
          <p:cNvGrpSpPr/>
          <p:nvPr/>
        </p:nvGrpSpPr>
        <p:grpSpPr>
          <a:xfrm>
            <a:off x="2822449" y="442359"/>
            <a:ext cx="6547104" cy="488201"/>
            <a:chOff x="2822449" y="442359"/>
            <a:chExt cx="6547104" cy="488201"/>
          </a:xfrm>
        </p:grpSpPr>
        <p:sp>
          <p:nvSpPr>
            <p:cNvPr id="31" name="テキスト ボックス 30">
              <a:extLst>
                <a:ext uri="{FF2B5EF4-FFF2-40B4-BE49-F238E27FC236}">
                  <a16:creationId xmlns:a16="http://schemas.microsoft.com/office/drawing/2014/main" id="{3C9B2A00-9051-8943-8764-DFA41A6960F7}"/>
                </a:ext>
              </a:extLst>
            </p:cNvPr>
            <p:cNvSpPr txBox="1"/>
            <p:nvPr/>
          </p:nvSpPr>
          <p:spPr>
            <a:xfrm>
              <a:off x="2822449" y="442359"/>
              <a:ext cx="6547104" cy="488201"/>
            </a:xfrm>
            <a:prstGeom prst="rect">
              <a:avLst/>
            </a:prstGeom>
            <a:solidFill>
              <a:schemeClr val="tx2"/>
            </a:solidFill>
          </p:spPr>
          <p:txBody>
            <a:bodyPr wrap="square" tIns="72000" rtlCol="0">
              <a:spAutoFit/>
            </a:bodyPr>
            <a:lstStyle/>
            <a:p>
              <a:pPr algn="ctr"/>
              <a:r>
                <a:rPr lang="ja-JP" altLang="en-US" sz="2400" b="1" dirty="0">
                  <a:solidFill>
                    <a:schemeClr val="bg1"/>
                  </a:solidFill>
                  <a:latin typeface="Yu Gothic" panose="020B0400000000000000" pitchFamily="34" charset="-128"/>
                  <a:ea typeface="Yu Gothic" panose="020B0400000000000000" pitchFamily="34" charset="-128"/>
                </a:rPr>
                <a:t>しおり</a:t>
              </a:r>
            </a:p>
          </p:txBody>
        </p:sp>
        <p:sp>
          <p:nvSpPr>
            <p:cNvPr id="32" name="テキスト ボックス 31">
              <a:extLst>
                <a:ext uri="{FF2B5EF4-FFF2-40B4-BE49-F238E27FC236}">
                  <a16:creationId xmlns:a16="http://schemas.microsoft.com/office/drawing/2014/main" id="{C12BE024-F5E4-054B-93BC-9D9D6B637551}"/>
                </a:ext>
              </a:extLst>
            </p:cNvPr>
            <p:cNvSpPr txBox="1"/>
            <p:nvPr/>
          </p:nvSpPr>
          <p:spPr>
            <a:xfrm>
              <a:off x="2867523" y="473836"/>
              <a:ext cx="300082" cy="369332"/>
            </a:xfrm>
            <a:prstGeom prst="rect">
              <a:avLst/>
            </a:prstGeom>
            <a:noFill/>
          </p:spPr>
          <p:txBody>
            <a:bodyPr wrap="none" rtlCol="0">
              <a:spAutoFit/>
            </a:bodyPr>
            <a:lstStyle/>
            <a:p>
              <a:r>
                <a:rPr kumimoji="1" lang="en-US" altLang="ja-JP" dirty="0">
                  <a:solidFill>
                    <a:schemeClr val="bg1"/>
                  </a:solidFill>
                  <a:latin typeface="MS PGothic" panose="020B0600070205080204" pitchFamily="34" charset="-128"/>
                  <a:ea typeface="MS PGothic" panose="020B0600070205080204" pitchFamily="34" charset="-128"/>
                </a:rPr>
                <a:t>&lt;</a:t>
              </a:r>
              <a:endParaRPr kumimoji="1" lang="ja-JP" altLang="en-US">
                <a:solidFill>
                  <a:schemeClr val="bg1"/>
                </a:solidFill>
                <a:latin typeface="MS PGothic" panose="020B0600070205080204" pitchFamily="34" charset="-128"/>
                <a:ea typeface="MS PGothic" panose="020B0600070205080204" pitchFamily="34" charset="-128"/>
              </a:endParaRPr>
            </a:p>
          </p:txBody>
        </p:sp>
      </p:grpSp>
    </p:spTree>
    <p:extLst>
      <p:ext uri="{BB962C8B-B14F-4D97-AF65-F5344CB8AC3E}">
        <p14:creationId xmlns:p14="http://schemas.microsoft.com/office/powerpoint/2010/main" val="2372858557"/>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正方形/長方形 28">
            <a:extLst>
              <a:ext uri="{FF2B5EF4-FFF2-40B4-BE49-F238E27FC236}">
                <a16:creationId xmlns:a16="http://schemas.microsoft.com/office/drawing/2014/main" id="{1C961B10-FD78-0A45-A334-327A6D777D56}"/>
              </a:ext>
            </a:extLst>
          </p:cNvPr>
          <p:cNvSpPr/>
          <p:nvPr/>
        </p:nvSpPr>
        <p:spPr>
          <a:xfrm>
            <a:off x="2822448" y="442359"/>
            <a:ext cx="6547104" cy="5979666"/>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nvGrpSpPr>
          <p:cNvPr id="30" name="グループ化 29">
            <a:extLst>
              <a:ext uri="{FF2B5EF4-FFF2-40B4-BE49-F238E27FC236}">
                <a16:creationId xmlns:a16="http://schemas.microsoft.com/office/drawing/2014/main" id="{78895B11-776E-4D4C-B19E-4250FE85CD09}"/>
              </a:ext>
            </a:extLst>
          </p:cNvPr>
          <p:cNvGrpSpPr/>
          <p:nvPr/>
        </p:nvGrpSpPr>
        <p:grpSpPr>
          <a:xfrm>
            <a:off x="2822449" y="442359"/>
            <a:ext cx="6547104" cy="488201"/>
            <a:chOff x="2822449" y="442359"/>
            <a:chExt cx="6547104" cy="488201"/>
          </a:xfrm>
        </p:grpSpPr>
        <p:sp>
          <p:nvSpPr>
            <p:cNvPr id="31" name="テキスト ボックス 30">
              <a:extLst>
                <a:ext uri="{FF2B5EF4-FFF2-40B4-BE49-F238E27FC236}">
                  <a16:creationId xmlns:a16="http://schemas.microsoft.com/office/drawing/2014/main" id="{3C9B2A00-9051-8943-8764-DFA41A6960F7}"/>
                </a:ext>
              </a:extLst>
            </p:cNvPr>
            <p:cNvSpPr txBox="1"/>
            <p:nvPr/>
          </p:nvSpPr>
          <p:spPr>
            <a:xfrm>
              <a:off x="2822449" y="442359"/>
              <a:ext cx="6547104" cy="488201"/>
            </a:xfrm>
            <a:prstGeom prst="rect">
              <a:avLst/>
            </a:prstGeom>
            <a:solidFill>
              <a:schemeClr val="tx2"/>
            </a:solidFill>
          </p:spPr>
          <p:txBody>
            <a:bodyPr wrap="square" tIns="72000" rtlCol="0">
              <a:spAutoFit/>
            </a:bodyPr>
            <a:lstStyle/>
            <a:p>
              <a:pPr algn="ctr"/>
              <a:r>
                <a:rPr lang="ja-JP" altLang="en-US" sz="2400" b="1" dirty="0">
                  <a:solidFill>
                    <a:schemeClr val="bg1"/>
                  </a:solidFill>
                  <a:latin typeface="Yu Gothic" panose="020B0400000000000000" pitchFamily="34" charset="-128"/>
                  <a:ea typeface="Yu Gothic" panose="020B0400000000000000" pitchFamily="34" charset="-128"/>
                </a:rPr>
                <a:t>しおり</a:t>
              </a:r>
            </a:p>
          </p:txBody>
        </p:sp>
        <p:sp>
          <p:nvSpPr>
            <p:cNvPr id="32" name="テキスト ボックス 31">
              <a:extLst>
                <a:ext uri="{FF2B5EF4-FFF2-40B4-BE49-F238E27FC236}">
                  <a16:creationId xmlns:a16="http://schemas.microsoft.com/office/drawing/2014/main" id="{C12BE024-F5E4-054B-93BC-9D9D6B637551}"/>
                </a:ext>
              </a:extLst>
            </p:cNvPr>
            <p:cNvSpPr txBox="1"/>
            <p:nvPr/>
          </p:nvSpPr>
          <p:spPr>
            <a:xfrm>
              <a:off x="2867523" y="473836"/>
              <a:ext cx="300082" cy="369332"/>
            </a:xfrm>
            <a:prstGeom prst="rect">
              <a:avLst/>
            </a:prstGeom>
            <a:noFill/>
          </p:spPr>
          <p:txBody>
            <a:bodyPr wrap="none" rtlCol="0">
              <a:spAutoFit/>
            </a:bodyPr>
            <a:lstStyle/>
            <a:p>
              <a:r>
                <a:rPr kumimoji="1" lang="en-US" altLang="ja-JP" dirty="0">
                  <a:solidFill>
                    <a:schemeClr val="bg1"/>
                  </a:solidFill>
                  <a:latin typeface="MS PGothic" panose="020B0600070205080204" pitchFamily="34" charset="-128"/>
                  <a:ea typeface="MS PGothic" panose="020B0600070205080204" pitchFamily="34" charset="-128"/>
                </a:rPr>
                <a:t>&lt;</a:t>
              </a:r>
              <a:endParaRPr kumimoji="1" lang="ja-JP" altLang="en-US">
                <a:solidFill>
                  <a:schemeClr val="bg1"/>
                </a:solidFill>
                <a:latin typeface="MS PGothic" panose="020B0600070205080204" pitchFamily="34" charset="-128"/>
                <a:ea typeface="MS PGothic" panose="020B0600070205080204" pitchFamily="34" charset="-128"/>
              </a:endParaRPr>
            </a:p>
          </p:txBody>
        </p:sp>
      </p:grpSp>
      <p:sp>
        <p:nvSpPr>
          <p:cNvPr id="4" name="テキスト ボックス 3">
            <a:extLst>
              <a:ext uri="{FF2B5EF4-FFF2-40B4-BE49-F238E27FC236}">
                <a16:creationId xmlns:a16="http://schemas.microsoft.com/office/drawing/2014/main" id="{DFC3A237-D777-429B-93AD-F22649B01653}"/>
              </a:ext>
            </a:extLst>
          </p:cNvPr>
          <p:cNvSpPr txBox="1"/>
          <p:nvPr/>
        </p:nvSpPr>
        <p:spPr>
          <a:xfrm>
            <a:off x="7425788" y="1479475"/>
            <a:ext cx="971882" cy="369332"/>
          </a:xfrm>
          <a:prstGeom prst="rect">
            <a:avLst/>
          </a:prstGeom>
          <a:noFill/>
        </p:spPr>
        <p:txBody>
          <a:bodyPr wrap="square" rtlCol="0">
            <a:spAutoFit/>
          </a:bodyPr>
          <a:lstStyle/>
          <a:p>
            <a:r>
              <a:rPr lang="en-US" altLang="ja-JP" b="1" dirty="0">
                <a:solidFill>
                  <a:schemeClr val="tx1">
                    <a:lumMod val="75000"/>
                    <a:lumOff val="25000"/>
                  </a:schemeClr>
                </a:solidFill>
                <a:latin typeface="Yu Gothic" panose="020B0400000000000000" pitchFamily="34" charset="-128"/>
                <a:ea typeface="Yu Gothic" panose="020B0400000000000000" pitchFamily="34" charset="-128"/>
              </a:rPr>
              <a:t>20:20</a:t>
            </a:r>
            <a:endParaRPr lang="ja-JP" altLang="en-US" b="1" dirty="0">
              <a:solidFill>
                <a:schemeClr val="tx1">
                  <a:lumMod val="75000"/>
                  <a:lumOff val="25000"/>
                </a:schemeClr>
              </a:solidFill>
              <a:latin typeface="Yu Gothic" panose="020B0400000000000000" pitchFamily="34" charset="-128"/>
              <a:ea typeface="Yu Gothic" panose="020B0400000000000000" pitchFamily="34" charset="-128"/>
            </a:endParaRPr>
          </a:p>
        </p:txBody>
      </p:sp>
      <p:pic>
        <p:nvPicPr>
          <p:cNvPr id="5" name="図 4">
            <a:extLst>
              <a:ext uri="{FF2B5EF4-FFF2-40B4-BE49-F238E27FC236}">
                <a16:creationId xmlns:a16="http://schemas.microsoft.com/office/drawing/2014/main" id="{560B1E8D-18EC-46D5-BC1E-934E0B10E6D8}"/>
              </a:ext>
            </a:extLst>
          </p:cNvPr>
          <p:cNvPicPr>
            <a:picLocks noChangeAspect="1"/>
          </p:cNvPicPr>
          <p:nvPr/>
        </p:nvPicPr>
        <p:blipFill rotWithShape="1">
          <a:blip r:embed="rId3"/>
          <a:srcRect l="58780" t="4213" r="23080" b="58821"/>
          <a:stretch/>
        </p:blipFill>
        <p:spPr>
          <a:xfrm>
            <a:off x="3096424" y="1154256"/>
            <a:ext cx="715758" cy="700139"/>
          </a:xfrm>
          <a:prstGeom prst="ellipse">
            <a:avLst/>
          </a:prstGeom>
          <a:ln w="63500" cap="rnd">
            <a:solidFill>
              <a:schemeClr val="bg1">
                <a:lumMod val="50000"/>
              </a:schemeClr>
            </a:solidFill>
          </a:ln>
          <a:effectLst/>
          <a:scene3d>
            <a:camera prst="orthographicFront"/>
            <a:lightRig rig="contrasting" dir="t">
              <a:rot lat="0" lon="0" rev="3000000"/>
            </a:lightRig>
          </a:scene3d>
          <a:sp3d contourW="7620">
            <a:bevelT w="95250" h="31750"/>
            <a:contourClr>
              <a:srgbClr val="333333"/>
            </a:contourClr>
          </a:sp3d>
        </p:spPr>
      </p:pic>
      <p:sp>
        <p:nvSpPr>
          <p:cNvPr id="23" name="角丸四角形吹き出し 1">
            <a:extLst>
              <a:ext uri="{FF2B5EF4-FFF2-40B4-BE49-F238E27FC236}">
                <a16:creationId xmlns:a16="http://schemas.microsoft.com/office/drawing/2014/main" id="{5B1D978C-C77A-4C84-9D10-56A2112C427E}"/>
              </a:ext>
            </a:extLst>
          </p:cNvPr>
          <p:cNvSpPr/>
          <p:nvPr/>
        </p:nvSpPr>
        <p:spPr>
          <a:xfrm>
            <a:off x="4119615" y="1196437"/>
            <a:ext cx="3286558" cy="549840"/>
          </a:xfrm>
          <a:prstGeom prst="wedgeRoundRectCallout">
            <a:avLst>
              <a:gd name="adj1" fmla="val -53672"/>
              <a:gd name="adj2" fmla="val 9955"/>
              <a:gd name="adj3" fmla="val 16667"/>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200"/>
          </a:p>
        </p:txBody>
      </p:sp>
      <p:sp>
        <p:nvSpPr>
          <p:cNvPr id="25" name="テキスト ボックス 24">
            <a:extLst>
              <a:ext uri="{FF2B5EF4-FFF2-40B4-BE49-F238E27FC236}">
                <a16:creationId xmlns:a16="http://schemas.microsoft.com/office/drawing/2014/main" id="{5FE4475E-F6A3-4746-BEE8-DB9FBE9CCF09}"/>
              </a:ext>
            </a:extLst>
          </p:cNvPr>
          <p:cNvSpPr txBox="1"/>
          <p:nvPr/>
        </p:nvSpPr>
        <p:spPr>
          <a:xfrm>
            <a:off x="4250067" y="1243223"/>
            <a:ext cx="3045269" cy="469359"/>
          </a:xfrm>
          <a:prstGeom prst="rect">
            <a:avLst/>
          </a:prstGeom>
          <a:noFill/>
        </p:spPr>
        <p:txBody>
          <a:bodyPr wrap="square" rtlCol="0">
            <a:spAutoFit/>
          </a:bodyPr>
          <a:lstStyle/>
          <a:p>
            <a:pPr>
              <a:lnSpc>
                <a:spcPct val="130000"/>
              </a:lnSpc>
            </a:pPr>
            <a:r>
              <a:rPr lang="ja-JP" altLang="en-US" sz="2000" b="1" dirty="0">
                <a:solidFill>
                  <a:schemeClr val="bg1"/>
                </a:solidFill>
                <a:latin typeface="Yu Gothic" panose="020B0400000000000000" pitchFamily="34" charset="-128"/>
                <a:ea typeface="Yu Gothic" panose="020B0400000000000000" pitchFamily="34" charset="-128"/>
              </a:rPr>
              <a:t>なんで返信くれないの？</a:t>
            </a:r>
            <a:endParaRPr lang="en-US" altLang="ja-JP" sz="2000" b="1" dirty="0">
              <a:solidFill>
                <a:schemeClr val="bg1"/>
              </a:solidFill>
              <a:latin typeface="Yu Gothic" panose="020B0400000000000000" pitchFamily="34" charset="-128"/>
              <a:ea typeface="Yu Gothic" panose="020B0400000000000000" pitchFamily="34" charset="-128"/>
            </a:endParaRPr>
          </a:p>
        </p:txBody>
      </p:sp>
    </p:spTree>
    <p:extLst>
      <p:ext uri="{BB962C8B-B14F-4D97-AF65-F5344CB8AC3E}">
        <p14:creationId xmlns:p14="http://schemas.microsoft.com/office/powerpoint/2010/main" val="2526572371"/>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正方形/長方形 28">
            <a:extLst>
              <a:ext uri="{FF2B5EF4-FFF2-40B4-BE49-F238E27FC236}">
                <a16:creationId xmlns:a16="http://schemas.microsoft.com/office/drawing/2014/main" id="{1C961B10-FD78-0A45-A334-327A6D777D56}"/>
              </a:ext>
            </a:extLst>
          </p:cNvPr>
          <p:cNvSpPr/>
          <p:nvPr/>
        </p:nvSpPr>
        <p:spPr>
          <a:xfrm>
            <a:off x="2822448" y="442359"/>
            <a:ext cx="6547104" cy="5979666"/>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nvGrpSpPr>
          <p:cNvPr id="30" name="グループ化 29">
            <a:extLst>
              <a:ext uri="{FF2B5EF4-FFF2-40B4-BE49-F238E27FC236}">
                <a16:creationId xmlns:a16="http://schemas.microsoft.com/office/drawing/2014/main" id="{78895B11-776E-4D4C-B19E-4250FE85CD09}"/>
              </a:ext>
            </a:extLst>
          </p:cNvPr>
          <p:cNvGrpSpPr/>
          <p:nvPr/>
        </p:nvGrpSpPr>
        <p:grpSpPr>
          <a:xfrm>
            <a:off x="2822449" y="442359"/>
            <a:ext cx="6547104" cy="488201"/>
            <a:chOff x="2822449" y="442359"/>
            <a:chExt cx="6547104" cy="488201"/>
          </a:xfrm>
        </p:grpSpPr>
        <p:sp>
          <p:nvSpPr>
            <p:cNvPr id="31" name="テキスト ボックス 30">
              <a:extLst>
                <a:ext uri="{FF2B5EF4-FFF2-40B4-BE49-F238E27FC236}">
                  <a16:creationId xmlns:a16="http://schemas.microsoft.com/office/drawing/2014/main" id="{3C9B2A00-9051-8943-8764-DFA41A6960F7}"/>
                </a:ext>
              </a:extLst>
            </p:cNvPr>
            <p:cNvSpPr txBox="1"/>
            <p:nvPr/>
          </p:nvSpPr>
          <p:spPr>
            <a:xfrm>
              <a:off x="2822449" y="442359"/>
              <a:ext cx="6547104" cy="488201"/>
            </a:xfrm>
            <a:prstGeom prst="rect">
              <a:avLst/>
            </a:prstGeom>
            <a:solidFill>
              <a:schemeClr val="tx2"/>
            </a:solidFill>
          </p:spPr>
          <p:txBody>
            <a:bodyPr wrap="square" tIns="72000" rtlCol="0">
              <a:spAutoFit/>
            </a:bodyPr>
            <a:lstStyle/>
            <a:p>
              <a:pPr algn="ctr"/>
              <a:r>
                <a:rPr lang="ja-JP" altLang="en-US" sz="2400" b="1" dirty="0">
                  <a:solidFill>
                    <a:schemeClr val="bg1"/>
                  </a:solidFill>
                  <a:latin typeface="Yu Gothic" panose="020B0400000000000000" pitchFamily="34" charset="-128"/>
                  <a:ea typeface="Yu Gothic" panose="020B0400000000000000" pitchFamily="34" charset="-128"/>
                </a:rPr>
                <a:t>しおり</a:t>
              </a:r>
            </a:p>
          </p:txBody>
        </p:sp>
        <p:sp>
          <p:nvSpPr>
            <p:cNvPr id="32" name="テキスト ボックス 31">
              <a:extLst>
                <a:ext uri="{FF2B5EF4-FFF2-40B4-BE49-F238E27FC236}">
                  <a16:creationId xmlns:a16="http://schemas.microsoft.com/office/drawing/2014/main" id="{C12BE024-F5E4-054B-93BC-9D9D6B637551}"/>
                </a:ext>
              </a:extLst>
            </p:cNvPr>
            <p:cNvSpPr txBox="1"/>
            <p:nvPr/>
          </p:nvSpPr>
          <p:spPr>
            <a:xfrm>
              <a:off x="2867523" y="473836"/>
              <a:ext cx="300082" cy="369332"/>
            </a:xfrm>
            <a:prstGeom prst="rect">
              <a:avLst/>
            </a:prstGeom>
            <a:noFill/>
          </p:spPr>
          <p:txBody>
            <a:bodyPr wrap="none" rtlCol="0">
              <a:spAutoFit/>
            </a:bodyPr>
            <a:lstStyle/>
            <a:p>
              <a:r>
                <a:rPr kumimoji="1" lang="en-US" altLang="ja-JP" dirty="0">
                  <a:solidFill>
                    <a:schemeClr val="bg1"/>
                  </a:solidFill>
                  <a:latin typeface="MS PGothic" panose="020B0600070205080204" pitchFamily="34" charset="-128"/>
                  <a:ea typeface="MS PGothic" panose="020B0600070205080204" pitchFamily="34" charset="-128"/>
                </a:rPr>
                <a:t>&lt;</a:t>
              </a:r>
              <a:endParaRPr kumimoji="1" lang="ja-JP" altLang="en-US">
                <a:solidFill>
                  <a:schemeClr val="bg1"/>
                </a:solidFill>
                <a:latin typeface="MS PGothic" panose="020B0600070205080204" pitchFamily="34" charset="-128"/>
                <a:ea typeface="MS PGothic" panose="020B0600070205080204" pitchFamily="34" charset="-128"/>
              </a:endParaRPr>
            </a:p>
          </p:txBody>
        </p:sp>
      </p:grpSp>
      <p:sp>
        <p:nvSpPr>
          <p:cNvPr id="4" name="テキスト ボックス 3">
            <a:extLst>
              <a:ext uri="{FF2B5EF4-FFF2-40B4-BE49-F238E27FC236}">
                <a16:creationId xmlns:a16="http://schemas.microsoft.com/office/drawing/2014/main" id="{DFC3A237-D777-429B-93AD-F22649B01653}"/>
              </a:ext>
            </a:extLst>
          </p:cNvPr>
          <p:cNvSpPr txBox="1"/>
          <p:nvPr/>
        </p:nvSpPr>
        <p:spPr>
          <a:xfrm>
            <a:off x="7425788" y="1479475"/>
            <a:ext cx="971882" cy="369332"/>
          </a:xfrm>
          <a:prstGeom prst="rect">
            <a:avLst/>
          </a:prstGeom>
          <a:noFill/>
        </p:spPr>
        <p:txBody>
          <a:bodyPr wrap="square" rtlCol="0">
            <a:spAutoFit/>
          </a:bodyPr>
          <a:lstStyle/>
          <a:p>
            <a:r>
              <a:rPr lang="en-US" altLang="ja-JP" b="1" dirty="0">
                <a:solidFill>
                  <a:schemeClr val="tx1">
                    <a:lumMod val="75000"/>
                    <a:lumOff val="25000"/>
                  </a:schemeClr>
                </a:solidFill>
                <a:latin typeface="Yu Gothic" panose="020B0400000000000000" pitchFamily="34" charset="-128"/>
                <a:ea typeface="Yu Gothic" panose="020B0400000000000000" pitchFamily="34" charset="-128"/>
              </a:rPr>
              <a:t>20:20</a:t>
            </a:r>
            <a:endParaRPr lang="ja-JP" altLang="en-US" b="1" dirty="0">
              <a:solidFill>
                <a:schemeClr val="tx1">
                  <a:lumMod val="75000"/>
                  <a:lumOff val="25000"/>
                </a:schemeClr>
              </a:solidFill>
              <a:latin typeface="Yu Gothic" panose="020B0400000000000000" pitchFamily="34" charset="-128"/>
              <a:ea typeface="Yu Gothic" panose="020B0400000000000000" pitchFamily="34" charset="-128"/>
            </a:endParaRPr>
          </a:p>
        </p:txBody>
      </p:sp>
      <p:pic>
        <p:nvPicPr>
          <p:cNvPr id="5" name="図 4">
            <a:extLst>
              <a:ext uri="{FF2B5EF4-FFF2-40B4-BE49-F238E27FC236}">
                <a16:creationId xmlns:a16="http://schemas.microsoft.com/office/drawing/2014/main" id="{560B1E8D-18EC-46D5-BC1E-934E0B10E6D8}"/>
              </a:ext>
            </a:extLst>
          </p:cNvPr>
          <p:cNvPicPr>
            <a:picLocks noChangeAspect="1"/>
          </p:cNvPicPr>
          <p:nvPr/>
        </p:nvPicPr>
        <p:blipFill rotWithShape="1">
          <a:blip r:embed="rId3"/>
          <a:srcRect l="58780" t="4213" r="23080" b="58821"/>
          <a:stretch/>
        </p:blipFill>
        <p:spPr>
          <a:xfrm>
            <a:off x="3096424" y="1154256"/>
            <a:ext cx="715758" cy="700139"/>
          </a:xfrm>
          <a:prstGeom prst="ellipse">
            <a:avLst/>
          </a:prstGeom>
          <a:ln w="63500" cap="rnd">
            <a:solidFill>
              <a:schemeClr val="bg1">
                <a:lumMod val="50000"/>
              </a:schemeClr>
            </a:solidFill>
          </a:ln>
          <a:effectLst/>
          <a:scene3d>
            <a:camera prst="orthographicFront"/>
            <a:lightRig rig="contrasting" dir="t">
              <a:rot lat="0" lon="0" rev="3000000"/>
            </a:lightRig>
          </a:scene3d>
          <a:sp3d contourW="7620">
            <a:bevelT w="95250" h="31750"/>
            <a:contourClr>
              <a:srgbClr val="333333"/>
            </a:contourClr>
          </a:sp3d>
        </p:spPr>
      </p:pic>
      <p:sp>
        <p:nvSpPr>
          <p:cNvPr id="23" name="角丸四角形吹き出し 1">
            <a:extLst>
              <a:ext uri="{FF2B5EF4-FFF2-40B4-BE49-F238E27FC236}">
                <a16:creationId xmlns:a16="http://schemas.microsoft.com/office/drawing/2014/main" id="{5B1D978C-C77A-4C84-9D10-56A2112C427E}"/>
              </a:ext>
            </a:extLst>
          </p:cNvPr>
          <p:cNvSpPr/>
          <p:nvPr/>
        </p:nvSpPr>
        <p:spPr>
          <a:xfrm>
            <a:off x="4119615" y="1196437"/>
            <a:ext cx="3286558" cy="549840"/>
          </a:xfrm>
          <a:prstGeom prst="wedgeRoundRectCallout">
            <a:avLst>
              <a:gd name="adj1" fmla="val -53672"/>
              <a:gd name="adj2" fmla="val 9955"/>
              <a:gd name="adj3" fmla="val 16667"/>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200"/>
          </a:p>
        </p:txBody>
      </p:sp>
      <p:sp>
        <p:nvSpPr>
          <p:cNvPr id="25" name="テキスト ボックス 24">
            <a:extLst>
              <a:ext uri="{FF2B5EF4-FFF2-40B4-BE49-F238E27FC236}">
                <a16:creationId xmlns:a16="http://schemas.microsoft.com/office/drawing/2014/main" id="{5FE4475E-F6A3-4746-BEE8-DB9FBE9CCF09}"/>
              </a:ext>
            </a:extLst>
          </p:cNvPr>
          <p:cNvSpPr txBox="1"/>
          <p:nvPr/>
        </p:nvSpPr>
        <p:spPr>
          <a:xfrm>
            <a:off x="4250067" y="1243223"/>
            <a:ext cx="3045269" cy="469359"/>
          </a:xfrm>
          <a:prstGeom prst="rect">
            <a:avLst/>
          </a:prstGeom>
          <a:noFill/>
        </p:spPr>
        <p:txBody>
          <a:bodyPr wrap="square" rtlCol="0">
            <a:spAutoFit/>
          </a:bodyPr>
          <a:lstStyle/>
          <a:p>
            <a:pPr>
              <a:lnSpc>
                <a:spcPct val="130000"/>
              </a:lnSpc>
            </a:pPr>
            <a:r>
              <a:rPr lang="ja-JP" altLang="en-US" sz="2000" b="1" dirty="0">
                <a:solidFill>
                  <a:schemeClr val="bg1"/>
                </a:solidFill>
                <a:latin typeface="Yu Gothic" panose="020B0400000000000000" pitchFamily="34" charset="-128"/>
                <a:ea typeface="Yu Gothic" panose="020B0400000000000000" pitchFamily="34" charset="-128"/>
              </a:rPr>
              <a:t>なんで返信くれないの？</a:t>
            </a:r>
            <a:endParaRPr lang="en-US" altLang="ja-JP" sz="2000" b="1" dirty="0">
              <a:solidFill>
                <a:schemeClr val="bg1"/>
              </a:solidFill>
              <a:latin typeface="Yu Gothic" panose="020B0400000000000000" pitchFamily="34" charset="-128"/>
              <a:ea typeface="Yu Gothic" panose="020B0400000000000000" pitchFamily="34" charset="-128"/>
            </a:endParaRPr>
          </a:p>
        </p:txBody>
      </p:sp>
      <p:sp>
        <p:nvSpPr>
          <p:cNvPr id="7" name="テキスト ボックス 6">
            <a:extLst>
              <a:ext uri="{FF2B5EF4-FFF2-40B4-BE49-F238E27FC236}">
                <a16:creationId xmlns:a16="http://schemas.microsoft.com/office/drawing/2014/main" id="{D5A3989C-B775-431E-AF7A-36159217D6CB}"/>
              </a:ext>
            </a:extLst>
          </p:cNvPr>
          <p:cNvSpPr txBox="1"/>
          <p:nvPr/>
        </p:nvSpPr>
        <p:spPr>
          <a:xfrm>
            <a:off x="7233198" y="2301641"/>
            <a:ext cx="971882" cy="369332"/>
          </a:xfrm>
          <a:prstGeom prst="rect">
            <a:avLst/>
          </a:prstGeom>
          <a:noFill/>
        </p:spPr>
        <p:txBody>
          <a:bodyPr wrap="square" rtlCol="0">
            <a:spAutoFit/>
          </a:bodyPr>
          <a:lstStyle/>
          <a:p>
            <a:r>
              <a:rPr lang="en-US" altLang="ja-JP" b="1" dirty="0">
                <a:solidFill>
                  <a:schemeClr val="tx1">
                    <a:lumMod val="75000"/>
                    <a:lumOff val="25000"/>
                  </a:schemeClr>
                </a:solidFill>
                <a:latin typeface="Yu Gothic" panose="020B0400000000000000" pitchFamily="34" charset="-128"/>
                <a:ea typeface="Yu Gothic" panose="020B0400000000000000" pitchFamily="34" charset="-128"/>
              </a:rPr>
              <a:t>20:24</a:t>
            </a:r>
            <a:endParaRPr lang="ja-JP" altLang="en-US" b="1" dirty="0">
              <a:solidFill>
                <a:schemeClr val="tx1">
                  <a:lumMod val="75000"/>
                  <a:lumOff val="25000"/>
                </a:schemeClr>
              </a:solidFill>
              <a:latin typeface="Yu Gothic" panose="020B0400000000000000" pitchFamily="34" charset="-128"/>
              <a:ea typeface="Yu Gothic" panose="020B0400000000000000" pitchFamily="34" charset="-128"/>
            </a:endParaRPr>
          </a:p>
        </p:txBody>
      </p:sp>
      <p:pic>
        <p:nvPicPr>
          <p:cNvPr id="17" name="図 16">
            <a:extLst>
              <a:ext uri="{FF2B5EF4-FFF2-40B4-BE49-F238E27FC236}">
                <a16:creationId xmlns:a16="http://schemas.microsoft.com/office/drawing/2014/main" id="{72BD2EA3-A838-4EB2-A692-F8E340CDACA9}"/>
              </a:ext>
            </a:extLst>
          </p:cNvPr>
          <p:cNvPicPr>
            <a:picLocks noChangeAspect="1"/>
          </p:cNvPicPr>
          <p:nvPr/>
        </p:nvPicPr>
        <p:blipFill rotWithShape="1">
          <a:blip r:embed="rId3"/>
          <a:srcRect l="58780" t="4213" r="23080" b="58821"/>
          <a:stretch/>
        </p:blipFill>
        <p:spPr>
          <a:xfrm>
            <a:off x="3096424" y="2002668"/>
            <a:ext cx="715758" cy="700139"/>
          </a:xfrm>
          <a:prstGeom prst="ellipse">
            <a:avLst/>
          </a:prstGeom>
          <a:ln w="63500" cap="rnd">
            <a:solidFill>
              <a:schemeClr val="bg1">
                <a:lumMod val="50000"/>
              </a:schemeClr>
            </a:solidFill>
          </a:ln>
          <a:effectLst/>
          <a:scene3d>
            <a:camera prst="orthographicFront"/>
            <a:lightRig rig="contrasting" dir="t">
              <a:rot lat="0" lon="0" rev="3000000"/>
            </a:lightRig>
          </a:scene3d>
          <a:sp3d contourW="7620">
            <a:bevelT w="95250" h="31750"/>
            <a:contourClr>
              <a:srgbClr val="333333"/>
            </a:contourClr>
          </a:sp3d>
        </p:spPr>
      </p:pic>
      <p:sp>
        <p:nvSpPr>
          <p:cNvPr id="19" name="角丸四角形吹き出し 1">
            <a:extLst>
              <a:ext uri="{FF2B5EF4-FFF2-40B4-BE49-F238E27FC236}">
                <a16:creationId xmlns:a16="http://schemas.microsoft.com/office/drawing/2014/main" id="{FE511640-77D5-475C-BF63-30874932B990}"/>
              </a:ext>
            </a:extLst>
          </p:cNvPr>
          <p:cNvSpPr/>
          <p:nvPr/>
        </p:nvSpPr>
        <p:spPr>
          <a:xfrm>
            <a:off x="4119613" y="1956943"/>
            <a:ext cx="3083571" cy="630096"/>
          </a:xfrm>
          <a:prstGeom prst="wedgeRoundRectCallout">
            <a:avLst>
              <a:gd name="adj1" fmla="val -54604"/>
              <a:gd name="adj2" fmla="val 2317"/>
              <a:gd name="adj3" fmla="val 16667"/>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200"/>
          </a:p>
        </p:txBody>
      </p:sp>
      <p:sp>
        <p:nvSpPr>
          <p:cNvPr id="21" name="テキスト ボックス 20">
            <a:extLst>
              <a:ext uri="{FF2B5EF4-FFF2-40B4-BE49-F238E27FC236}">
                <a16:creationId xmlns:a16="http://schemas.microsoft.com/office/drawing/2014/main" id="{B9D9B977-11D5-477B-8CA3-008D4BD394B2}"/>
              </a:ext>
            </a:extLst>
          </p:cNvPr>
          <p:cNvSpPr txBox="1"/>
          <p:nvPr/>
        </p:nvSpPr>
        <p:spPr>
          <a:xfrm>
            <a:off x="4230435" y="2027371"/>
            <a:ext cx="2870937" cy="469359"/>
          </a:xfrm>
          <a:prstGeom prst="rect">
            <a:avLst/>
          </a:prstGeom>
          <a:noFill/>
        </p:spPr>
        <p:txBody>
          <a:bodyPr wrap="square" rtlCol="0">
            <a:spAutoFit/>
          </a:bodyPr>
          <a:lstStyle/>
          <a:p>
            <a:pPr>
              <a:lnSpc>
                <a:spcPct val="130000"/>
              </a:lnSpc>
            </a:pPr>
            <a:r>
              <a:rPr lang="ja-JP" altLang="en-US" sz="2000" b="1" dirty="0">
                <a:solidFill>
                  <a:schemeClr val="bg1"/>
                </a:solidFill>
                <a:latin typeface="Yu Gothic" panose="020B0400000000000000" pitchFamily="34" charset="-128"/>
                <a:ea typeface="Yu Gothic" panose="020B0400000000000000" pitchFamily="34" charset="-128"/>
              </a:rPr>
              <a:t>会いたくないの？うざ</a:t>
            </a:r>
            <a:endParaRPr lang="en-US" altLang="ja-JP" sz="2000" b="1" dirty="0">
              <a:solidFill>
                <a:schemeClr val="bg1"/>
              </a:solidFill>
              <a:latin typeface="Yu Gothic" panose="020B0400000000000000" pitchFamily="34" charset="-128"/>
              <a:ea typeface="Yu Gothic" panose="020B0400000000000000" pitchFamily="34" charset="-128"/>
            </a:endParaRPr>
          </a:p>
        </p:txBody>
      </p:sp>
    </p:spTree>
    <p:extLst>
      <p:ext uri="{BB962C8B-B14F-4D97-AF65-F5344CB8AC3E}">
        <p14:creationId xmlns:p14="http://schemas.microsoft.com/office/powerpoint/2010/main" val="33346449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タイトル 10">
            <a:extLst>
              <a:ext uri="{FF2B5EF4-FFF2-40B4-BE49-F238E27FC236}">
                <a16:creationId xmlns:a16="http://schemas.microsoft.com/office/drawing/2014/main" id="{3A6C47F6-A235-224B-9EBD-268EAD89A82E}"/>
              </a:ext>
            </a:extLst>
          </p:cNvPr>
          <p:cNvSpPr>
            <a:spLocks noGrp="1"/>
          </p:cNvSpPr>
          <p:nvPr>
            <p:ph type="title"/>
          </p:nvPr>
        </p:nvSpPr>
        <p:spPr/>
        <p:txBody>
          <a:bodyPr/>
          <a:lstStyle/>
          <a:p>
            <a:r>
              <a:rPr lang="ja-JP" altLang="en-US"/>
              <a:t>「自分と相手との違い」を考えてみよう</a:t>
            </a:r>
          </a:p>
        </p:txBody>
      </p:sp>
      <p:pic>
        <p:nvPicPr>
          <p:cNvPr id="7" name="図 6" descr="テキスト が含まれている画像&#10;&#10;自動的に生成された説明">
            <a:extLst>
              <a:ext uri="{FF2B5EF4-FFF2-40B4-BE49-F238E27FC236}">
                <a16:creationId xmlns:a16="http://schemas.microsoft.com/office/drawing/2014/main" id="{8A5D9FB6-D61B-4144-95F2-59FBF026713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42856" y="3801554"/>
            <a:ext cx="3816981" cy="2044241"/>
          </a:xfrm>
          <a:prstGeom prst="rect">
            <a:avLst/>
          </a:prstGeom>
        </p:spPr>
      </p:pic>
      <p:pic>
        <p:nvPicPr>
          <p:cNvPr id="9" name="図 8" descr="ロゴ が含まれている画像&#10;&#10;自動的に生成された説明">
            <a:extLst>
              <a:ext uri="{FF2B5EF4-FFF2-40B4-BE49-F238E27FC236}">
                <a16:creationId xmlns:a16="http://schemas.microsoft.com/office/drawing/2014/main" id="{538B0163-AF8E-2141-A5BD-FEE4E696834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92875" y="3801554"/>
            <a:ext cx="3816981" cy="2044241"/>
          </a:xfrm>
          <a:prstGeom prst="rect">
            <a:avLst/>
          </a:prstGeom>
        </p:spPr>
      </p:pic>
      <p:pic>
        <p:nvPicPr>
          <p:cNvPr id="15" name="図 14" descr="テキスト が含まれている画像&#10;&#10;自動的に生成された説明">
            <a:extLst>
              <a:ext uri="{FF2B5EF4-FFF2-40B4-BE49-F238E27FC236}">
                <a16:creationId xmlns:a16="http://schemas.microsoft.com/office/drawing/2014/main" id="{387CCF96-FA0E-494A-BF94-229D46ED6AB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2894" y="3801554"/>
            <a:ext cx="3816981" cy="2044241"/>
          </a:xfrm>
          <a:prstGeom prst="rect">
            <a:avLst/>
          </a:prstGeom>
        </p:spPr>
      </p:pic>
      <p:grpSp>
        <p:nvGrpSpPr>
          <p:cNvPr id="22" name="グループ化 21">
            <a:extLst>
              <a:ext uri="{FF2B5EF4-FFF2-40B4-BE49-F238E27FC236}">
                <a16:creationId xmlns:a16="http://schemas.microsoft.com/office/drawing/2014/main" id="{40EBC205-FBFB-E54E-A13B-696373BD75C9}"/>
              </a:ext>
            </a:extLst>
          </p:cNvPr>
          <p:cNvGrpSpPr/>
          <p:nvPr/>
        </p:nvGrpSpPr>
        <p:grpSpPr>
          <a:xfrm>
            <a:off x="1852858" y="1309780"/>
            <a:ext cx="8486284" cy="1750532"/>
            <a:chOff x="1852858" y="1309780"/>
            <a:chExt cx="8486284" cy="1750532"/>
          </a:xfrm>
        </p:grpSpPr>
        <p:sp>
          <p:nvSpPr>
            <p:cNvPr id="23" name="角丸四角形 22">
              <a:extLst>
                <a:ext uri="{FF2B5EF4-FFF2-40B4-BE49-F238E27FC236}">
                  <a16:creationId xmlns:a16="http://schemas.microsoft.com/office/drawing/2014/main" id="{9CC3FD70-9EE1-DD43-A959-E9ED3D36D2E3}"/>
                </a:ext>
              </a:extLst>
            </p:cNvPr>
            <p:cNvSpPr/>
            <p:nvPr/>
          </p:nvSpPr>
          <p:spPr>
            <a:xfrm>
              <a:off x="1852858" y="1309780"/>
              <a:ext cx="8486284" cy="1690997"/>
            </a:xfrm>
            <a:prstGeom prst="roundRect">
              <a:avLst>
                <a:gd name="adj" fmla="val 9812"/>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4" name="図 23">
              <a:extLst>
                <a:ext uri="{FF2B5EF4-FFF2-40B4-BE49-F238E27FC236}">
                  <a16:creationId xmlns:a16="http://schemas.microsoft.com/office/drawing/2014/main" id="{F6CC4254-2067-4A4F-BD6F-F558253C4314}"/>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2227474" y="1685923"/>
              <a:ext cx="898367" cy="898367"/>
            </a:xfrm>
            <a:prstGeom prst="rect">
              <a:avLst/>
            </a:prstGeom>
          </p:spPr>
        </p:pic>
        <p:sp>
          <p:nvSpPr>
            <p:cNvPr id="25" name="テキスト ボックス 24">
              <a:extLst>
                <a:ext uri="{FF2B5EF4-FFF2-40B4-BE49-F238E27FC236}">
                  <a16:creationId xmlns:a16="http://schemas.microsoft.com/office/drawing/2014/main" id="{8753329C-B84B-BF47-A660-2F42588E8BDB}"/>
                </a:ext>
              </a:extLst>
            </p:cNvPr>
            <p:cNvSpPr txBox="1"/>
            <p:nvPr/>
          </p:nvSpPr>
          <p:spPr>
            <a:xfrm>
              <a:off x="3296992" y="1442433"/>
              <a:ext cx="6288901" cy="1617879"/>
            </a:xfrm>
            <a:prstGeom prst="rect">
              <a:avLst/>
            </a:prstGeom>
            <a:noFill/>
          </p:spPr>
          <p:txBody>
            <a:bodyPr wrap="none" rtlCol="0">
              <a:spAutoFit/>
            </a:bodyPr>
            <a:lstStyle/>
            <a:p>
              <a:pPr lvl="0">
                <a:lnSpc>
                  <a:spcPct val="130000"/>
                </a:lnSpc>
                <a:spcBef>
                  <a:spcPts val="1000"/>
                </a:spcBef>
              </a:pPr>
              <a:r>
                <a:rPr lang="ja-JP" altLang="en-US" sz="2800" b="1">
                  <a:solidFill>
                    <a:prstClr val="black"/>
                  </a:solidFill>
                  <a:latin typeface="游ゴシック" panose="020B0400000000000000" pitchFamily="34" charset="-128"/>
                </a:rPr>
                <a:t>あなたが、ネットに公開されたら </a:t>
              </a:r>
              <a:endParaRPr lang="en-US" altLang="ja-JP" sz="2800" b="1" dirty="0">
                <a:solidFill>
                  <a:prstClr val="black"/>
                </a:solidFill>
                <a:latin typeface="游ゴシック" panose="020B0400000000000000" pitchFamily="34" charset="-128"/>
              </a:endParaRPr>
            </a:p>
            <a:p>
              <a:pPr lvl="0">
                <a:lnSpc>
                  <a:spcPct val="130000"/>
                </a:lnSpc>
                <a:spcBef>
                  <a:spcPts val="1000"/>
                </a:spcBef>
              </a:pPr>
              <a:r>
                <a:rPr lang="ja-JP" altLang="en-US" sz="2800" b="1">
                  <a:latin typeface="游ゴシック" panose="020B0400000000000000" pitchFamily="34" charset="-128"/>
                </a:rPr>
                <a:t>「イヤだな」</a:t>
              </a:r>
              <a:r>
                <a:rPr lang="ja-JP" altLang="en-US" sz="2800" b="1">
                  <a:solidFill>
                    <a:prstClr val="black"/>
                  </a:solidFill>
                  <a:latin typeface="游ゴシック" panose="020B0400000000000000" pitchFamily="34" charset="-128"/>
                </a:rPr>
                <a:t>と感じる写真は、どれ？</a:t>
              </a:r>
            </a:p>
            <a:p>
              <a:endParaRPr kumimoji="1" lang="ja-JP" altLang="en-US"/>
            </a:p>
          </p:txBody>
        </p:sp>
        <p:cxnSp>
          <p:nvCxnSpPr>
            <p:cNvPr id="26" name="直線コネクタ 25">
              <a:extLst>
                <a:ext uri="{FF2B5EF4-FFF2-40B4-BE49-F238E27FC236}">
                  <a16:creationId xmlns:a16="http://schemas.microsoft.com/office/drawing/2014/main" id="{84015FDA-967B-2546-851F-D98ED11F7F9F}"/>
                </a:ext>
              </a:extLst>
            </p:cNvPr>
            <p:cNvCxnSpPr>
              <a:cxnSpLocks/>
            </p:cNvCxnSpPr>
            <p:nvPr/>
          </p:nvCxnSpPr>
          <p:spPr>
            <a:xfrm>
              <a:off x="3612525" y="2715694"/>
              <a:ext cx="1725769" cy="0"/>
            </a:xfrm>
            <a:prstGeom prst="line">
              <a:avLst/>
            </a:prstGeom>
            <a:ln w="76200">
              <a:solidFill>
                <a:srgbClr val="07B53B"/>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71427949"/>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正方形/長方形 28">
            <a:extLst>
              <a:ext uri="{FF2B5EF4-FFF2-40B4-BE49-F238E27FC236}">
                <a16:creationId xmlns:a16="http://schemas.microsoft.com/office/drawing/2014/main" id="{1C961B10-FD78-0A45-A334-327A6D777D56}"/>
              </a:ext>
            </a:extLst>
          </p:cNvPr>
          <p:cNvSpPr/>
          <p:nvPr/>
        </p:nvSpPr>
        <p:spPr>
          <a:xfrm>
            <a:off x="2822448" y="442359"/>
            <a:ext cx="6547104" cy="5979666"/>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nvGrpSpPr>
          <p:cNvPr id="30" name="グループ化 29">
            <a:extLst>
              <a:ext uri="{FF2B5EF4-FFF2-40B4-BE49-F238E27FC236}">
                <a16:creationId xmlns:a16="http://schemas.microsoft.com/office/drawing/2014/main" id="{78895B11-776E-4D4C-B19E-4250FE85CD09}"/>
              </a:ext>
            </a:extLst>
          </p:cNvPr>
          <p:cNvGrpSpPr/>
          <p:nvPr/>
        </p:nvGrpSpPr>
        <p:grpSpPr>
          <a:xfrm>
            <a:off x="2822449" y="442359"/>
            <a:ext cx="6547104" cy="488201"/>
            <a:chOff x="2822449" y="442359"/>
            <a:chExt cx="6547104" cy="488201"/>
          </a:xfrm>
        </p:grpSpPr>
        <p:sp>
          <p:nvSpPr>
            <p:cNvPr id="31" name="テキスト ボックス 30">
              <a:extLst>
                <a:ext uri="{FF2B5EF4-FFF2-40B4-BE49-F238E27FC236}">
                  <a16:creationId xmlns:a16="http://schemas.microsoft.com/office/drawing/2014/main" id="{3C9B2A00-9051-8943-8764-DFA41A6960F7}"/>
                </a:ext>
              </a:extLst>
            </p:cNvPr>
            <p:cNvSpPr txBox="1"/>
            <p:nvPr/>
          </p:nvSpPr>
          <p:spPr>
            <a:xfrm>
              <a:off x="2822449" y="442359"/>
              <a:ext cx="6547104" cy="488201"/>
            </a:xfrm>
            <a:prstGeom prst="rect">
              <a:avLst/>
            </a:prstGeom>
            <a:solidFill>
              <a:schemeClr val="tx2"/>
            </a:solidFill>
          </p:spPr>
          <p:txBody>
            <a:bodyPr wrap="square" tIns="72000" rtlCol="0">
              <a:spAutoFit/>
            </a:bodyPr>
            <a:lstStyle/>
            <a:p>
              <a:pPr algn="ctr"/>
              <a:r>
                <a:rPr lang="ja-JP" altLang="en-US" sz="2400" b="1" dirty="0">
                  <a:solidFill>
                    <a:schemeClr val="bg1"/>
                  </a:solidFill>
                  <a:latin typeface="Yu Gothic" panose="020B0400000000000000" pitchFamily="34" charset="-128"/>
                  <a:ea typeface="Yu Gothic" panose="020B0400000000000000" pitchFamily="34" charset="-128"/>
                </a:rPr>
                <a:t>しおり</a:t>
              </a:r>
            </a:p>
          </p:txBody>
        </p:sp>
        <p:sp>
          <p:nvSpPr>
            <p:cNvPr id="32" name="テキスト ボックス 31">
              <a:extLst>
                <a:ext uri="{FF2B5EF4-FFF2-40B4-BE49-F238E27FC236}">
                  <a16:creationId xmlns:a16="http://schemas.microsoft.com/office/drawing/2014/main" id="{C12BE024-F5E4-054B-93BC-9D9D6B637551}"/>
                </a:ext>
              </a:extLst>
            </p:cNvPr>
            <p:cNvSpPr txBox="1"/>
            <p:nvPr/>
          </p:nvSpPr>
          <p:spPr>
            <a:xfrm>
              <a:off x="2867523" y="473836"/>
              <a:ext cx="300082" cy="369332"/>
            </a:xfrm>
            <a:prstGeom prst="rect">
              <a:avLst/>
            </a:prstGeom>
            <a:noFill/>
          </p:spPr>
          <p:txBody>
            <a:bodyPr wrap="none" rtlCol="0">
              <a:spAutoFit/>
            </a:bodyPr>
            <a:lstStyle/>
            <a:p>
              <a:r>
                <a:rPr kumimoji="1" lang="en-US" altLang="ja-JP" dirty="0">
                  <a:solidFill>
                    <a:schemeClr val="bg1"/>
                  </a:solidFill>
                  <a:latin typeface="MS PGothic" panose="020B0600070205080204" pitchFamily="34" charset="-128"/>
                  <a:ea typeface="MS PGothic" panose="020B0600070205080204" pitchFamily="34" charset="-128"/>
                </a:rPr>
                <a:t>&lt;</a:t>
              </a:r>
              <a:endParaRPr kumimoji="1" lang="ja-JP" altLang="en-US">
                <a:solidFill>
                  <a:schemeClr val="bg1"/>
                </a:solidFill>
                <a:latin typeface="MS PGothic" panose="020B0600070205080204" pitchFamily="34" charset="-128"/>
                <a:ea typeface="MS PGothic" panose="020B0600070205080204" pitchFamily="34" charset="-128"/>
              </a:endParaRPr>
            </a:p>
          </p:txBody>
        </p:sp>
      </p:grpSp>
      <p:sp>
        <p:nvSpPr>
          <p:cNvPr id="4" name="テキスト ボックス 3">
            <a:extLst>
              <a:ext uri="{FF2B5EF4-FFF2-40B4-BE49-F238E27FC236}">
                <a16:creationId xmlns:a16="http://schemas.microsoft.com/office/drawing/2014/main" id="{DFC3A237-D777-429B-93AD-F22649B01653}"/>
              </a:ext>
            </a:extLst>
          </p:cNvPr>
          <p:cNvSpPr txBox="1"/>
          <p:nvPr/>
        </p:nvSpPr>
        <p:spPr>
          <a:xfrm>
            <a:off x="7425788" y="1479475"/>
            <a:ext cx="971882" cy="369332"/>
          </a:xfrm>
          <a:prstGeom prst="rect">
            <a:avLst/>
          </a:prstGeom>
          <a:noFill/>
        </p:spPr>
        <p:txBody>
          <a:bodyPr wrap="square" rtlCol="0">
            <a:spAutoFit/>
          </a:bodyPr>
          <a:lstStyle/>
          <a:p>
            <a:r>
              <a:rPr lang="en-US" altLang="ja-JP" b="1" dirty="0">
                <a:solidFill>
                  <a:schemeClr val="tx1">
                    <a:lumMod val="75000"/>
                    <a:lumOff val="25000"/>
                  </a:schemeClr>
                </a:solidFill>
                <a:latin typeface="Yu Gothic" panose="020B0400000000000000" pitchFamily="34" charset="-128"/>
                <a:ea typeface="Yu Gothic" panose="020B0400000000000000" pitchFamily="34" charset="-128"/>
              </a:rPr>
              <a:t>20:20</a:t>
            </a:r>
            <a:endParaRPr lang="ja-JP" altLang="en-US" b="1" dirty="0">
              <a:solidFill>
                <a:schemeClr val="tx1">
                  <a:lumMod val="75000"/>
                  <a:lumOff val="25000"/>
                </a:schemeClr>
              </a:solidFill>
              <a:latin typeface="Yu Gothic" panose="020B0400000000000000" pitchFamily="34" charset="-128"/>
              <a:ea typeface="Yu Gothic" panose="020B0400000000000000" pitchFamily="34" charset="-128"/>
            </a:endParaRPr>
          </a:p>
        </p:txBody>
      </p:sp>
      <p:pic>
        <p:nvPicPr>
          <p:cNvPr id="5" name="図 4">
            <a:extLst>
              <a:ext uri="{FF2B5EF4-FFF2-40B4-BE49-F238E27FC236}">
                <a16:creationId xmlns:a16="http://schemas.microsoft.com/office/drawing/2014/main" id="{560B1E8D-18EC-46D5-BC1E-934E0B10E6D8}"/>
              </a:ext>
            </a:extLst>
          </p:cNvPr>
          <p:cNvPicPr>
            <a:picLocks noChangeAspect="1"/>
          </p:cNvPicPr>
          <p:nvPr/>
        </p:nvPicPr>
        <p:blipFill rotWithShape="1">
          <a:blip r:embed="rId3"/>
          <a:srcRect l="58780" t="4213" r="23080" b="58821"/>
          <a:stretch/>
        </p:blipFill>
        <p:spPr>
          <a:xfrm>
            <a:off x="3096424" y="1154256"/>
            <a:ext cx="715758" cy="700139"/>
          </a:xfrm>
          <a:prstGeom prst="ellipse">
            <a:avLst/>
          </a:prstGeom>
          <a:ln w="63500" cap="rnd">
            <a:solidFill>
              <a:schemeClr val="bg1">
                <a:lumMod val="50000"/>
              </a:schemeClr>
            </a:solidFill>
          </a:ln>
          <a:effectLst/>
          <a:scene3d>
            <a:camera prst="orthographicFront"/>
            <a:lightRig rig="contrasting" dir="t">
              <a:rot lat="0" lon="0" rev="3000000"/>
            </a:lightRig>
          </a:scene3d>
          <a:sp3d contourW="7620">
            <a:bevelT w="95250" h="31750"/>
            <a:contourClr>
              <a:srgbClr val="333333"/>
            </a:contourClr>
          </a:sp3d>
        </p:spPr>
      </p:pic>
      <p:sp>
        <p:nvSpPr>
          <p:cNvPr id="23" name="角丸四角形吹き出し 1">
            <a:extLst>
              <a:ext uri="{FF2B5EF4-FFF2-40B4-BE49-F238E27FC236}">
                <a16:creationId xmlns:a16="http://schemas.microsoft.com/office/drawing/2014/main" id="{5B1D978C-C77A-4C84-9D10-56A2112C427E}"/>
              </a:ext>
            </a:extLst>
          </p:cNvPr>
          <p:cNvSpPr/>
          <p:nvPr/>
        </p:nvSpPr>
        <p:spPr>
          <a:xfrm>
            <a:off x="4119615" y="1196437"/>
            <a:ext cx="3286558" cy="549840"/>
          </a:xfrm>
          <a:prstGeom prst="wedgeRoundRectCallout">
            <a:avLst>
              <a:gd name="adj1" fmla="val -53672"/>
              <a:gd name="adj2" fmla="val 9955"/>
              <a:gd name="adj3" fmla="val 16667"/>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200"/>
          </a:p>
        </p:txBody>
      </p:sp>
      <p:sp>
        <p:nvSpPr>
          <p:cNvPr id="25" name="テキスト ボックス 24">
            <a:extLst>
              <a:ext uri="{FF2B5EF4-FFF2-40B4-BE49-F238E27FC236}">
                <a16:creationId xmlns:a16="http://schemas.microsoft.com/office/drawing/2014/main" id="{5FE4475E-F6A3-4746-BEE8-DB9FBE9CCF09}"/>
              </a:ext>
            </a:extLst>
          </p:cNvPr>
          <p:cNvSpPr txBox="1"/>
          <p:nvPr/>
        </p:nvSpPr>
        <p:spPr>
          <a:xfrm>
            <a:off x="4250067" y="1243223"/>
            <a:ext cx="3045269" cy="469359"/>
          </a:xfrm>
          <a:prstGeom prst="rect">
            <a:avLst/>
          </a:prstGeom>
          <a:noFill/>
        </p:spPr>
        <p:txBody>
          <a:bodyPr wrap="square" rtlCol="0">
            <a:spAutoFit/>
          </a:bodyPr>
          <a:lstStyle/>
          <a:p>
            <a:pPr>
              <a:lnSpc>
                <a:spcPct val="130000"/>
              </a:lnSpc>
            </a:pPr>
            <a:r>
              <a:rPr lang="ja-JP" altLang="en-US" sz="2000" b="1" dirty="0">
                <a:solidFill>
                  <a:schemeClr val="bg1"/>
                </a:solidFill>
                <a:latin typeface="Yu Gothic" panose="020B0400000000000000" pitchFamily="34" charset="-128"/>
                <a:ea typeface="Yu Gothic" panose="020B0400000000000000" pitchFamily="34" charset="-128"/>
              </a:rPr>
              <a:t>なんで返信くれないの？</a:t>
            </a:r>
            <a:endParaRPr lang="en-US" altLang="ja-JP" sz="2000" b="1" dirty="0">
              <a:solidFill>
                <a:schemeClr val="bg1"/>
              </a:solidFill>
              <a:latin typeface="Yu Gothic" panose="020B0400000000000000" pitchFamily="34" charset="-128"/>
              <a:ea typeface="Yu Gothic" panose="020B0400000000000000" pitchFamily="34" charset="-128"/>
            </a:endParaRPr>
          </a:p>
        </p:txBody>
      </p:sp>
      <p:sp>
        <p:nvSpPr>
          <p:cNvPr id="7" name="テキスト ボックス 6">
            <a:extLst>
              <a:ext uri="{FF2B5EF4-FFF2-40B4-BE49-F238E27FC236}">
                <a16:creationId xmlns:a16="http://schemas.microsoft.com/office/drawing/2014/main" id="{D5A3989C-B775-431E-AF7A-36159217D6CB}"/>
              </a:ext>
            </a:extLst>
          </p:cNvPr>
          <p:cNvSpPr txBox="1"/>
          <p:nvPr/>
        </p:nvSpPr>
        <p:spPr>
          <a:xfrm>
            <a:off x="7233198" y="2301641"/>
            <a:ext cx="971882" cy="369332"/>
          </a:xfrm>
          <a:prstGeom prst="rect">
            <a:avLst/>
          </a:prstGeom>
          <a:noFill/>
        </p:spPr>
        <p:txBody>
          <a:bodyPr wrap="square" rtlCol="0">
            <a:spAutoFit/>
          </a:bodyPr>
          <a:lstStyle/>
          <a:p>
            <a:r>
              <a:rPr lang="en-US" altLang="ja-JP" b="1" dirty="0">
                <a:solidFill>
                  <a:schemeClr val="tx1">
                    <a:lumMod val="75000"/>
                    <a:lumOff val="25000"/>
                  </a:schemeClr>
                </a:solidFill>
                <a:latin typeface="Yu Gothic" panose="020B0400000000000000" pitchFamily="34" charset="-128"/>
                <a:ea typeface="Yu Gothic" panose="020B0400000000000000" pitchFamily="34" charset="-128"/>
              </a:rPr>
              <a:t>20:24</a:t>
            </a:r>
            <a:endParaRPr lang="ja-JP" altLang="en-US" b="1" dirty="0">
              <a:solidFill>
                <a:schemeClr val="tx1">
                  <a:lumMod val="75000"/>
                  <a:lumOff val="25000"/>
                </a:schemeClr>
              </a:solidFill>
              <a:latin typeface="Yu Gothic" panose="020B0400000000000000" pitchFamily="34" charset="-128"/>
              <a:ea typeface="Yu Gothic" panose="020B0400000000000000" pitchFamily="34" charset="-128"/>
            </a:endParaRPr>
          </a:p>
        </p:txBody>
      </p:sp>
      <p:pic>
        <p:nvPicPr>
          <p:cNvPr id="17" name="図 16">
            <a:extLst>
              <a:ext uri="{FF2B5EF4-FFF2-40B4-BE49-F238E27FC236}">
                <a16:creationId xmlns:a16="http://schemas.microsoft.com/office/drawing/2014/main" id="{72BD2EA3-A838-4EB2-A692-F8E340CDACA9}"/>
              </a:ext>
            </a:extLst>
          </p:cNvPr>
          <p:cNvPicPr>
            <a:picLocks noChangeAspect="1"/>
          </p:cNvPicPr>
          <p:nvPr/>
        </p:nvPicPr>
        <p:blipFill rotWithShape="1">
          <a:blip r:embed="rId3"/>
          <a:srcRect l="58780" t="4213" r="23080" b="58821"/>
          <a:stretch/>
        </p:blipFill>
        <p:spPr>
          <a:xfrm>
            <a:off x="3096424" y="2002668"/>
            <a:ext cx="715758" cy="700139"/>
          </a:xfrm>
          <a:prstGeom prst="ellipse">
            <a:avLst/>
          </a:prstGeom>
          <a:ln w="63500" cap="rnd">
            <a:solidFill>
              <a:schemeClr val="bg1">
                <a:lumMod val="50000"/>
              </a:schemeClr>
            </a:solidFill>
          </a:ln>
          <a:effectLst/>
          <a:scene3d>
            <a:camera prst="orthographicFront"/>
            <a:lightRig rig="contrasting" dir="t">
              <a:rot lat="0" lon="0" rev="3000000"/>
            </a:lightRig>
          </a:scene3d>
          <a:sp3d contourW="7620">
            <a:bevelT w="95250" h="31750"/>
            <a:contourClr>
              <a:srgbClr val="333333"/>
            </a:contourClr>
          </a:sp3d>
        </p:spPr>
      </p:pic>
      <p:sp>
        <p:nvSpPr>
          <p:cNvPr id="19" name="角丸四角形吹き出し 1">
            <a:extLst>
              <a:ext uri="{FF2B5EF4-FFF2-40B4-BE49-F238E27FC236}">
                <a16:creationId xmlns:a16="http://schemas.microsoft.com/office/drawing/2014/main" id="{FE511640-77D5-475C-BF63-30874932B990}"/>
              </a:ext>
            </a:extLst>
          </p:cNvPr>
          <p:cNvSpPr/>
          <p:nvPr/>
        </p:nvSpPr>
        <p:spPr>
          <a:xfrm>
            <a:off x="4119613" y="1956943"/>
            <a:ext cx="3083571" cy="630096"/>
          </a:xfrm>
          <a:prstGeom prst="wedgeRoundRectCallout">
            <a:avLst>
              <a:gd name="adj1" fmla="val -54604"/>
              <a:gd name="adj2" fmla="val 2317"/>
              <a:gd name="adj3" fmla="val 16667"/>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200"/>
          </a:p>
        </p:txBody>
      </p:sp>
      <p:sp>
        <p:nvSpPr>
          <p:cNvPr id="21" name="テキスト ボックス 20">
            <a:extLst>
              <a:ext uri="{FF2B5EF4-FFF2-40B4-BE49-F238E27FC236}">
                <a16:creationId xmlns:a16="http://schemas.microsoft.com/office/drawing/2014/main" id="{B9D9B977-11D5-477B-8CA3-008D4BD394B2}"/>
              </a:ext>
            </a:extLst>
          </p:cNvPr>
          <p:cNvSpPr txBox="1"/>
          <p:nvPr/>
        </p:nvSpPr>
        <p:spPr>
          <a:xfrm>
            <a:off x="4230435" y="2027371"/>
            <a:ext cx="2870937" cy="469359"/>
          </a:xfrm>
          <a:prstGeom prst="rect">
            <a:avLst/>
          </a:prstGeom>
          <a:noFill/>
        </p:spPr>
        <p:txBody>
          <a:bodyPr wrap="square" rtlCol="0">
            <a:spAutoFit/>
          </a:bodyPr>
          <a:lstStyle/>
          <a:p>
            <a:pPr>
              <a:lnSpc>
                <a:spcPct val="130000"/>
              </a:lnSpc>
            </a:pPr>
            <a:r>
              <a:rPr lang="ja-JP" altLang="en-US" sz="2000" b="1" dirty="0">
                <a:solidFill>
                  <a:schemeClr val="bg1"/>
                </a:solidFill>
                <a:latin typeface="Yu Gothic" panose="020B0400000000000000" pitchFamily="34" charset="-128"/>
                <a:ea typeface="Yu Gothic" panose="020B0400000000000000" pitchFamily="34" charset="-128"/>
              </a:rPr>
              <a:t>会いたくないの？うざ</a:t>
            </a:r>
            <a:endParaRPr lang="en-US" altLang="ja-JP" sz="2000" b="1" dirty="0">
              <a:solidFill>
                <a:schemeClr val="bg1"/>
              </a:solidFill>
              <a:latin typeface="Yu Gothic" panose="020B0400000000000000" pitchFamily="34" charset="-128"/>
              <a:ea typeface="Yu Gothic" panose="020B0400000000000000" pitchFamily="34" charset="-128"/>
            </a:endParaRPr>
          </a:p>
        </p:txBody>
      </p:sp>
      <p:sp>
        <p:nvSpPr>
          <p:cNvPr id="18" name="テキスト ボックス 17">
            <a:extLst>
              <a:ext uri="{FF2B5EF4-FFF2-40B4-BE49-F238E27FC236}">
                <a16:creationId xmlns:a16="http://schemas.microsoft.com/office/drawing/2014/main" id="{274ADD04-7286-4D26-8A3E-425E94649292}"/>
              </a:ext>
            </a:extLst>
          </p:cNvPr>
          <p:cNvSpPr txBox="1"/>
          <p:nvPr/>
        </p:nvSpPr>
        <p:spPr>
          <a:xfrm>
            <a:off x="8397670" y="3469569"/>
            <a:ext cx="971882" cy="369332"/>
          </a:xfrm>
          <a:prstGeom prst="rect">
            <a:avLst/>
          </a:prstGeom>
          <a:noFill/>
        </p:spPr>
        <p:txBody>
          <a:bodyPr wrap="square" rtlCol="0">
            <a:spAutoFit/>
          </a:bodyPr>
          <a:lstStyle/>
          <a:p>
            <a:r>
              <a:rPr lang="en-US" altLang="ja-JP" b="1" dirty="0">
                <a:solidFill>
                  <a:schemeClr val="tx1">
                    <a:lumMod val="75000"/>
                    <a:lumOff val="25000"/>
                  </a:schemeClr>
                </a:solidFill>
                <a:latin typeface="Yu Gothic" panose="020B0400000000000000" pitchFamily="34" charset="-128"/>
                <a:ea typeface="Yu Gothic" panose="020B0400000000000000" pitchFamily="34" charset="-128"/>
              </a:rPr>
              <a:t>20:25</a:t>
            </a:r>
            <a:endParaRPr lang="ja-JP" altLang="en-US" b="1" dirty="0">
              <a:solidFill>
                <a:schemeClr val="tx1">
                  <a:lumMod val="75000"/>
                  <a:lumOff val="25000"/>
                </a:schemeClr>
              </a:solidFill>
              <a:latin typeface="Yu Gothic" panose="020B0400000000000000" pitchFamily="34" charset="-128"/>
              <a:ea typeface="Yu Gothic" panose="020B0400000000000000" pitchFamily="34" charset="-128"/>
            </a:endParaRPr>
          </a:p>
        </p:txBody>
      </p:sp>
      <p:sp>
        <p:nvSpPr>
          <p:cNvPr id="22" name="角丸四角形吹き出し 1">
            <a:extLst>
              <a:ext uri="{FF2B5EF4-FFF2-40B4-BE49-F238E27FC236}">
                <a16:creationId xmlns:a16="http://schemas.microsoft.com/office/drawing/2014/main" id="{66E486EB-3C38-40DD-93C7-24B28D33F587}"/>
              </a:ext>
            </a:extLst>
          </p:cNvPr>
          <p:cNvSpPr/>
          <p:nvPr/>
        </p:nvSpPr>
        <p:spPr>
          <a:xfrm>
            <a:off x="4119613" y="2772660"/>
            <a:ext cx="4173250" cy="984538"/>
          </a:xfrm>
          <a:prstGeom prst="wedgeRoundRectCallout">
            <a:avLst>
              <a:gd name="adj1" fmla="val -53672"/>
              <a:gd name="adj2" fmla="val 9955"/>
              <a:gd name="adj3" fmla="val 16667"/>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200"/>
          </a:p>
        </p:txBody>
      </p:sp>
      <p:sp>
        <p:nvSpPr>
          <p:cNvPr id="24" name="テキスト ボックス 23">
            <a:extLst>
              <a:ext uri="{FF2B5EF4-FFF2-40B4-BE49-F238E27FC236}">
                <a16:creationId xmlns:a16="http://schemas.microsoft.com/office/drawing/2014/main" id="{5F0AE1B1-4417-438F-A0EE-0E2B6A1C4898}"/>
              </a:ext>
            </a:extLst>
          </p:cNvPr>
          <p:cNvSpPr txBox="1"/>
          <p:nvPr/>
        </p:nvSpPr>
        <p:spPr>
          <a:xfrm>
            <a:off x="4230435" y="2830195"/>
            <a:ext cx="4062428" cy="863954"/>
          </a:xfrm>
          <a:prstGeom prst="rect">
            <a:avLst/>
          </a:prstGeom>
          <a:noFill/>
        </p:spPr>
        <p:txBody>
          <a:bodyPr wrap="square" rtlCol="0">
            <a:spAutoFit/>
          </a:bodyPr>
          <a:lstStyle/>
          <a:p>
            <a:pPr>
              <a:lnSpc>
                <a:spcPct val="130000"/>
              </a:lnSpc>
            </a:pPr>
            <a:r>
              <a:rPr lang="ja-JP" altLang="en-US" sz="2000" b="1" dirty="0">
                <a:solidFill>
                  <a:schemeClr val="bg1"/>
                </a:solidFill>
                <a:latin typeface="Yu Gothic" panose="020B0400000000000000" pitchFamily="34" charset="-128"/>
                <a:ea typeface="Yu Gothic" panose="020B0400000000000000" pitchFamily="34" charset="-128"/>
              </a:rPr>
              <a:t>どうしても会ってくれないなら、</a:t>
            </a:r>
            <a:endParaRPr lang="en-US" altLang="ja-JP" sz="2000" b="1" dirty="0">
              <a:solidFill>
                <a:schemeClr val="bg1"/>
              </a:solidFill>
              <a:latin typeface="Yu Gothic" panose="020B0400000000000000" pitchFamily="34" charset="-128"/>
              <a:ea typeface="Yu Gothic" panose="020B0400000000000000" pitchFamily="34" charset="-128"/>
            </a:endParaRPr>
          </a:p>
          <a:p>
            <a:pPr>
              <a:lnSpc>
                <a:spcPct val="130000"/>
              </a:lnSpc>
            </a:pPr>
            <a:r>
              <a:rPr lang="ja-JP" altLang="en-US" sz="2000" b="1" dirty="0">
                <a:solidFill>
                  <a:schemeClr val="bg1"/>
                </a:solidFill>
                <a:latin typeface="Yu Gothic" panose="020B0400000000000000" pitchFamily="34" charset="-128"/>
                <a:ea typeface="Yu Gothic" panose="020B0400000000000000" pitchFamily="34" charset="-128"/>
              </a:rPr>
              <a:t>この前のこの投稿拡散するから！</a:t>
            </a:r>
            <a:endParaRPr lang="en-US" altLang="ja-JP" sz="2000" b="1" dirty="0">
              <a:solidFill>
                <a:schemeClr val="bg1"/>
              </a:solidFill>
              <a:latin typeface="Yu Gothic" panose="020B0400000000000000" pitchFamily="34" charset="-128"/>
              <a:ea typeface="Yu Gothic" panose="020B0400000000000000" pitchFamily="34" charset="-128"/>
            </a:endParaRPr>
          </a:p>
        </p:txBody>
      </p:sp>
      <p:pic>
        <p:nvPicPr>
          <p:cNvPr id="26" name="図 25">
            <a:extLst>
              <a:ext uri="{FF2B5EF4-FFF2-40B4-BE49-F238E27FC236}">
                <a16:creationId xmlns:a16="http://schemas.microsoft.com/office/drawing/2014/main" id="{FE360CEA-9B4C-4323-A628-8DD6E7DFA374}"/>
              </a:ext>
            </a:extLst>
          </p:cNvPr>
          <p:cNvPicPr>
            <a:picLocks noChangeAspect="1"/>
          </p:cNvPicPr>
          <p:nvPr/>
        </p:nvPicPr>
        <p:blipFill rotWithShape="1">
          <a:blip r:embed="rId3"/>
          <a:srcRect l="58780" t="4213" r="23080" b="58821"/>
          <a:stretch/>
        </p:blipFill>
        <p:spPr>
          <a:xfrm>
            <a:off x="3096424" y="2882405"/>
            <a:ext cx="715758" cy="700139"/>
          </a:xfrm>
          <a:prstGeom prst="ellipse">
            <a:avLst/>
          </a:prstGeom>
          <a:ln w="63500" cap="rnd">
            <a:solidFill>
              <a:schemeClr val="bg1">
                <a:lumMod val="50000"/>
              </a:schemeClr>
            </a:solidFill>
          </a:ln>
          <a:effectLst/>
          <a:scene3d>
            <a:camera prst="orthographicFront"/>
            <a:lightRig rig="contrasting" dir="t">
              <a:rot lat="0" lon="0" rev="3000000"/>
            </a:lightRig>
          </a:scene3d>
          <a:sp3d contourW="7620">
            <a:bevelT w="95250" h="31750"/>
            <a:contourClr>
              <a:srgbClr val="333333"/>
            </a:contourClr>
          </a:sp3d>
        </p:spPr>
      </p:pic>
      <p:pic>
        <p:nvPicPr>
          <p:cNvPr id="27" name="図 26">
            <a:extLst>
              <a:ext uri="{FF2B5EF4-FFF2-40B4-BE49-F238E27FC236}">
                <a16:creationId xmlns:a16="http://schemas.microsoft.com/office/drawing/2014/main" id="{F3659B31-4FD5-4385-AC49-8872778B0E93}"/>
              </a:ext>
            </a:extLst>
          </p:cNvPr>
          <p:cNvPicPr>
            <a:picLocks noChangeAspect="1"/>
          </p:cNvPicPr>
          <p:nvPr/>
        </p:nvPicPr>
        <p:blipFill rotWithShape="1">
          <a:blip r:embed="rId3"/>
          <a:srcRect l="58780" t="4213" r="23080" b="58821"/>
          <a:stretch/>
        </p:blipFill>
        <p:spPr>
          <a:xfrm>
            <a:off x="3096424" y="3877290"/>
            <a:ext cx="715758" cy="700139"/>
          </a:xfrm>
          <a:prstGeom prst="ellipse">
            <a:avLst/>
          </a:prstGeom>
          <a:ln w="63500" cap="rnd">
            <a:solidFill>
              <a:schemeClr val="bg1">
                <a:lumMod val="50000"/>
              </a:schemeClr>
            </a:solidFill>
          </a:ln>
          <a:effectLst/>
          <a:scene3d>
            <a:camera prst="orthographicFront"/>
            <a:lightRig rig="contrasting" dir="t">
              <a:rot lat="0" lon="0" rev="3000000"/>
            </a:lightRig>
          </a:scene3d>
          <a:sp3d contourW="7620">
            <a:bevelT w="95250" h="31750"/>
            <a:contourClr>
              <a:srgbClr val="333333"/>
            </a:contourClr>
          </a:sp3d>
        </p:spPr>
      </p:pic>
      <p:sp>
        <p:nvSpPr>
          <p:cNvPr id="28" name="テキスト ボックス 27">
            <a:extLst>
              <a:ext uri="{FF2B5EF4-FFF2-40B4-BE49-F238E27FC236}">
                <a16:creationId xmlns:a16="http://schemas.microsoft.com/office/drawing/2014/main" id="{8BFCBFE3-BDCD-4709-ADBA-DF0193D5804A}"/>
              </a:ext>
            </a:extLst>
          </p:cNvPr>
          <p:cNvSpPr txBox="1"/>
          <p:nvPr/>
        </p:nvSpPr>
        <p:spPr>
          <a:xfrm>
            <a:off x="5775708" y="6021577"/>
            <a:ext cx="971882" cy="369332"/>
          </a:xfrm>
          <a:prstGeom prst="rect">
            <a:avLst/>
          </a:prstGeom>
          <a:noFill/>
        </p:spPr>
        <p:txBody>
          <a:bodyPr wrap="square" rtlCol="0">
            <a:spAutoFit/>
          </a:bodyPr>
          <a:lstStyle/>
          <a:p>
            <a:r>
              <a:rPr lang="en-US" altLang="ja-JP" b="1" dirty="0">
                <a:solidFill>
                  <a:schemeClr val="tx1">
                    <a:lumMod val="75000"/>
                    <a:lumOff val="25000"/>
                  </a:schemeClr>
                </a:solidFill>
                <a:latin typeface="Yu Gothic" panose="020B0400000000000000" pitchFamily="34" charset="-128"/>
                <a:ea typeface="Yu Gothic" panose="020B0400000000000000" pitchFamily="34" charset="-128"/>
              </a:rPr>
              <a:t>20:25</a:t>
            </a:r>
            <a:endParaRPr lang="ja-JP" altLang="en-US" b="1" dirty="0">
              <a:solidFill>
                <a:schemeClr val="tx1">
                  <a:lumMod val="75000"/>
                  <a:lumOff val="25000"/>
                </a:schemeClr>
              </a:solidFill>
              <a:latin typeface="Yu Gothic" panose="020B0400000000000000" pitchFamily="34" charset="-128"/>
              <a:ea typeface="Yu Gothic" panose="020B0400000000000000" pitchFamily="34" charset="-128"/>
            </a:endParaRPr>
          </a:p>
        </p:txBody>
      </p:sp>
      <p:pic>
        <p:nvPicPr>
          <p:cNvPr id="2" name="図 1">
            <a:extLst>
              <a:ext uri="{FF2B5EF4-FFF2-40B4-BE49-F238E27FC236}">
                <a16:creationId xmlns:a16="http://schemas.microsoft.com/office/drawing/2014/main" id="{075EC13A-C7CC-43E8-B022-54691BF918B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4064934" y="3877290"/>
            <a:ext cx="1743033" cy="2482502"/>
          </a:xfrm>
          <a:prstGeom prst="rect">
            <a:avLst/>
          </a:prstGeom>
        </p:spPr>
      </p:pic>
    </p:spTree>
    <p:extLst>
      <p:ext uri="{BB962C8B-B14F-4D97-AF65-F5344CB8AC3E}">
        <p14:creationId xmlns:p14="http://schemas.microsoft.com/office/powerpoint/2010/main" val="3577602068"/>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辛い表情の女性のイラスト（5段階）">
            <a:extLst>
              <a:ext uri="{FF2B5EF4-FFF2-40B4-BE49-F238E27FC236}">
                <a16:creationId xmlns:a16="http://schemas.microsoft.com/office/drawing/2014/main" id="{BAFDC64A-33E6-4ECE-BC98-2BF303CDC8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58961" y="2223565"/>
            <a:ext cx="1821099" cy="2646946"/>
          </a:xfrm>
          <a:prstGeom prst="rect">
            <a:avLst/>
          </a:prstGeom>
          <a:noFill/>
          <a:extLst>
            <a:ext uri="{909E8E84-426E-40DD-AFC4-6F175D3DCCD1}">
              <a14:hiddenFill xmlns:a14="http://schemas.microsoft.com/office/drawing/2010/main">
                <a:solidFill>
                  <a:srgbClr val="FFFFFF"/>
                </a:solidFill>
              </a14:hiddenFill>
            </a:ext>
          </a:extLst>
        </p:spPr>
      </p:pic>
      <p:sp>
        <p:nvSpPr>
          <p:cNvPr id="15" name="テキスト ボックス 14">
            <a:extLst>
              <a:ext uri="{FF2B5EF4-FFF2-40B4-BE49-F238E27FC236}">
                <a16:creationId xmlns:a16="http://schemas.microsoft.com/office/drawing/2014/main" id="{8792B87A-4682-4E54-A499-BE5E5190D698}"/>
              </a:ext>
            </a:extLst>
          </p:cNvPr>
          <p:cNvSpPr txBox="1"/>
          <p:nvPr/>
        </p:nvSpPr>
        <p:spPr>
          <a:xfrm>
            <a:off x="8208647" y="4870511"/>
            <a:ext cx="1521725" cy="382137"/>
          </a:xfrm>
          <a:prstGeom prst="rect">
            <a:avLst/>
          </a:prstGeom>
          <a:noFill/>
        </p:spPr>
        <p:txBody>
          <a:bodyPr wrap="square" rtlCol="0">
            <a:spAutoFit/>
          </a:bodyPr>
          <a:lstStyle/>
          <a:p>
            <a:pPr algn="ctr"/>
            <a:r>
              <a:rPr lang="ja-JP" altLang="en-US" dirty="0">
                <a:solidFill>
                  <a:schemeClr val="tx1">
                    <a:lumMod val="75000"/>
                    <a:lumOff val="25000"/>
                  </a:schemeClr>
                </a:solidFill>
              </a:rPr>
              <a:t>あかね</a:t>
            </a:r>
          </a:p>
        </p:txBody>
      </p:sp>
      <p:sp>
        <p:nvSpPr>
          <p:cNvPr id="17" name="角丸四角形吹き出し 10">
            <a:extLst>
              <a:ext uri="{FF2B5EF4-FFF2-40B4-BE49-F238E27FC236}">
                <a16:creationId xmlns:a16="http://schemas.microsoft.com/office/drawing/2014/main" id="{4A3831EE-00F5-4E12-BADB-2262315AF97A}"/>
              </a:ext>
            </a:extLst>
          </p:cNvPr>
          <p:cNvSpPr/>
          <p:nvPr/>
        </p:nvSpPr>
        <p:spPr>
          <a:xfrm>
            <a:off x="1459345" y="1987488"/>
            <a:ext cx="5892801" cy="2883023"/>
          </a:xfrm>
          <a:prstGeom prst="wedgeRoundRectCallout">
            <a:avLst>
              <a:gd name="adj1" fmla="val 58721"/>
              <a:gd name="adj2" fmla="val 20893"/>
              <a:gd name="adj3" fmla="val 16667"/>
            </a:avLst>
          </a:prstGeom>
          <a:solidFill>
            <a:schemeClr val="bg1"/>
          </a:solidFill>
          <a:ln w="28575">
            <a:solidFill>
              <a:srgbClr val="8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ja-JP" altLang="en-US" sz="2800" b="1" dirty="0">
                <a:solidFill>
                  <a:schemeClr val="tx1">
                    <a:lumMod val="75000"/>
                    <a:lumOff val="25000"/>
                  </a:schemeClr>
                </a:solidFill>
                <a:latin typeface="Yu Gothic" panose="020B0400000000000000" pitchFamily="34" charset="-128"/>
                <a:ea typeface="Yu Gothic" panose="020B0400000000000000" pitchFamily="34" charset="-128"/>
              </a:rPr>
              <a:t>しおりちゃんが別人みたい！</a:t>
            </a:r>
            <a:endParaRPr lang="en-US" altLang="ja-JP" sz="2800" b="1" dirty="0">
              <a:solidFill>
                <a:schemeClr val="tx1">
                  <a:lumMod val="75000"/>
                  <a:lumOff val="25000"/>
                </a:schemeClr>
              </a:solidFill>
              <a:latin typeface="Yu Gothic" panose="020B0400000000000000" pitchFamily="34" charset="-128"/>
              <a:ea typeface="Yu Gothic" panose="020B0400000000000000" pitchFamily="34" charset="-128"/>
            </a:endParaRPr>
          </a:p>
          <a:p>
            <a:pPr>
              <a:lnSpc>
                <a:spcPct val="150000"/>
              </a:lnSpc>
            </a:pPr>
            <a:r>
              <a:rPr lang="ja-JP" altLang="en-US" sz="2800" b="1" dirty="0">
                <a:solidFill>
                  <a:schemeClr val="tx1">
                    <a:lumMod val="75000"/>
                    <a:lumOff val="25000"/>
                  </a:schemeClr>
                </a:solidFill>
                <a:latin typeface="Yu Gothic" panose="020B0400000000000000" pitchFamily="34" charset="-128"/>
                <a:ea typeface="Yu Gothic" panose="020B0400000000000000" pitchFamily="34" charset="-128"/>
              </a:rPr>
              <a:t>勝手に写真を拡散</a:t>
            </a:r>
            <a:r>
              <a:rPr lang="ja-JP" altLang="en-US" sz="2800" b="1">
                <a:solidFill>
                  <a:schemeClr val="tx1">
                    <a:lumMod val="75000"/>
                    <a:lumOff val="25000"/>
                  </a:schemeClr>
                </a:solidFill>
                <a:latin typeface="Yu Gothic" panose="020B0400000000000000" pitchFamily="34" charset="-128"/>
                <a:ea typeface="Yu Gothic" panose="020B0400000000000000" pitchFamily="34" charset="-128"/>
              </a:rPr>
              <a:t>されちゃったら、</a:t>
            </a:r>
            <a:endParaRPr lang="en-US" altLang="ja-JP" sz="2800" b="1" dirty="0">
              <a:solidFill>
                <a:schemeClr val="tx1">
                  <a:lumMod val="75000"/>
                  <a:lumOff val="25000"/>
                </a:schemeClr>
              </a:solidFill>
              <a:latin typeface="Yu Gothic" panose="020B0400000000000000" pitchFamily="34" charset="-128"/>
              <a:ea typeface="Yu Gothic" panose="020B0400000000000000" pitchFamily="34" charset="-128"/>
            </a:endParaRPr>
          </a:p>
          <a:p>
            <a:pPr>
              <a:lnSpc>
                <a:spcPct val="150000"/>
              </a:lnSpc>
            </a:pPr>
            <a:r>
              <a:rPr lang="ja-JP" altLang="en-US" sz="2800" b="1">
                <a:solidFill>
                  <a:schemeClr val="tx1">
                    <a:lumMod val="75000"/>
                    <a:lumOff val="25000"/>
                  </a:schemeClr>
                </a:solidFill>
                <a:latin typeface="Yu Gothic" panose="020B0400000000000000" pitchFamily="34" charset="-128"/>
                <a:ea typeface="Yu Gothic" panose="020B0400000000000000" pitchFamily="34" charset="-128"/>
              </a:rPr>
              <a:t>どう</a:t>
            </a:r>
            <a:r>
              <a:rPr lang="ja-JP" altLang="en-US" sz="2800" b="1" dirty="0">
                <a:solidFill>
                  <a:schemeClr val="tx1">
                    <a:lumMod val="75000"/>
                    <a:lumOff val="25000"/>
                  </a:schemeClr>
                </a:solidFill>
                <a:latin typeface="Yu Gothic" panose="020B0400000000000000" pitchFamily="34" charset="-128"/>
                <a:ea typeface="Yu Gothic" panose="020B0400000000000000" pitchFamily="34" charset="-128"/>
              </a:rPr>
              <a:t>しよう・・・</a:t>
            </a:r>
            <a:endParaRPr lang="en-US" altLang="ja-JP" sz="2800" b="1" dirty="0">
              <a:solidFill>
                <a:schemeClr val="tx1">
                  <a:lumMod val="75000"/>
                  <a:lumOff val="25000"/>
                </a:schemeClr>
              </a:solidFill>
              <a:latin typeface="Yu Gothic" panose="020B0400000000000000" pitchFamily="34" charset="-128"/>
              <a:ea typeface="Yu Gothic" panose="020B0400000000000000" pitchFamily="34" charset="-128"/>
            </a:endParaRPr>
          </a:p>
        </p:txBody>
      </p:sp>
    </p:spTree>
    <p:extLst>
      <p:ext uri="{BB962C8B-B14F-4D97-AF65-F5344CB8AC3E}">
        <p14:creationId xmlns:p14="http://schemas.microsoft.com/office/powerpoint/2010/main" val="492217999"/>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a:xfrm>
            <a:off x="0" y="18256"/>
            <a:ext cx="10515600" cy="535533"/>
          </a:xfrm>
        </p:spPr>
        <p:txBody>
          <a:bodyPr>
            <a:normAutofit/>
          </a:bodyPr>
          <a:lstStyle/>
          <a:p>
            <a:r>
              <a:rPr lang="ja-JP" altLang="en-US" dirty="0"/>
              <a:t>「被害を小さくする方法」を考えてみよう</a:t>
            </a:r>
          </a:p>
        </p:txBody>
      </p:sp>
      <p:sp>
        <p:nvSpPr>
          <p:cNvPr id="2" name="コンテンツ プレースホルダー 1">
            <a:extLst>
              <a:ext uri="{FF2B5EF4-FFF2-40B4-BE49-F238E27FC236}">
                <a16:creationId xmlns:a16="http://schemas.microsoft.com/office/drawing/2014/main" id="{90F62B92-973A-F545-932F-94F8E570C8F5}"/>
              </a:ext>
            </a:extLst>
          </p:cNvPr>
          <p:cNvSpPr>
            <a:spLocks noGrp="1"/>
          </p:cNvSpPr>
          <p:nvPr>
            <p:ph idx="1"/>
          </p:nvPr>
        </p:nvSpPr>
        <p:spPr>
          <a:xfrm>
            <a:off x="838200" y="3239041"/>
            <a:ext cx="10515600" cy="3206829"/>
          </a:xfrm>
        </p:spPr>
        <p:txBody>
          <a:bodyPr/>
          <a:lstStyle/>
          <a:p>
            <a:r>
              <a:rPr lang="ja-JP" altLang="en-US"/>
              <a:t>出来るだけたくさん考えてください。</a:t>
            </a:r>
            <a:endParaRPr lang="en-US" altLang="ja-JP" dirty="0"/>
          </a:p>
        </p:txBody>
      </p:sp>
      <p:sp>
        <p:nvSpPr>
          <p:cNvPr id="3" name="コンテンツ プレースホルダー 2">
            <a:extLst>
              <a:ext uri="{FF2B5EF4-FFF2-40B4-BE49-F238E27FC236}">
                <a16:creationId xmlns:a16="http://schemas.microsoft.com/office/drawing/2014/main" id="{D16011EF-6A80-0646-8424-6A6C3AD0D019}"/>
              </a:ext>
            </a:extLst>
          </p:cNvPr>
          <p:cNvSpPr>
            <a:spLocks noGrp="1"/>
          </p:cNvSpPr>
          <p:nvPr>
            <p:ph sz="quarter" idx="10"/>
          </p:nvPr>
        </p:nvSpPr>
        <p:spPr>
          <a:xfrm>
            <a:off x="3375025" y="1241324"/>
            <a:ext cx="6589713" cy="1314450"/>
          </a:xfrm>
        </p:spPr>
        <p:txBody>
          <a:bodyPr>
            <a:normAutofit fontScale="92500"/>
          </a:bodyPr>
          <a:lstStyle/>
          <a:p>
            <a:r>
              <a:rPr lang="ja-JP" altLang="en-US"/>
              <a:t>このとき、</a:t>
            </a:r>
            <a:endParaRPr lang="en-US" altLang="ja-JP" dirty="0"/>
          </a:p>
          <a:p>
            <a:r>
              <a:rPr lang="ja-JP" altLang="en-US"/>
              <a:t>どのような対応方法があると思いますか？</a:t>
            </a:r>
            <a:endParaRPr lang="en-US" altLang="ja-JP" dirty="0"/>
          </a:p>
        </p:txBody>
      </p:sp>
    </p:spTree>
    <p:extLst>
      <p:ext uri="{BB962C8B-B14F-4D97-AF65-F5344CB8AC3E}">
        <p14:creationId xmlns:p14="http://schemas.microsoft.com/office/powerpoint/2010/main" val="3057972088"/>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1156401" y="3874646"/>
            <a:ext cx="2273378" cy="1127362"/>
          </a:xfrm>
          <a:prstGeom prst="roundRect">
            <a:avLst/>
          </a:prstGeom>
          <a:solidFill>
            <a:srgbClr val="00A8E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ja-JP" altLang="en-US" sz="2400" b="1" dirty="0">
                <a:latin typeface="Yu Gothic" panose="020B0400000000000000" pitchFamily="34" charset="-128"/>
                <a:ea typeface="Yu Gothic" panose="020B0400000000000000" pitchFamily="34" charset="-128"/>
              </a:rPr>
              <a:t>ブロック</a:t>
            </a:r>
          </a:p>
        </p:txBody>
      </p:sp>
      <p:sp>
        <p:nvSpPr>
          <p:cNvPr id="13" name="角丸四角形 12"/>
          <p:cNvSpPr/>
          <p:nvPr/>
        </p:nvSpPr>
        <p:spPr>
          <a:xfrm>
            <a:off x="3607110" y="3874646"/>
            <a:ext cx="2273378" cy="1127362"/>
          </a:xfrm>
          <a:prstGeom prst="roundRect">
            <a:avLst/>
          </a:prstGeom>
          <a:solidFill>
            <a:srgbClr val="07B53B"/>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ja-JP" altLang="en-US" sz="2400" b="1" dirty="0">
                <a:latin typeface="Yu Gothic" panose="020B0400000000000000" pitchFamily="34" charset="-128"/>
                <a:ea typeface="Yu Gothic" panose="020B0400000000000000" pitchFamily="34" charset="-128"/>
              </a:rPr>
              <a:t>通報</a:t>
            </a:r>
          </a:p>
        </p:txBody>
      </p:sp>
      <p:sp>
        <p:nvSpPr>
          <p:cNvPr id="15" name="角丸四角形 14"/>
          <p:cNvSpPr/>
          <p:nvPr/>
        </p:nvSpPr>
        <p:spPr>
          <a:xfrm>
            <a:off x="6057819" y="3874646"/>
            <a:ext cx="2273378" cy="1127362"/>
          </a:xfrm>
          <a:prstGeom prst="roundRect">
            <a:avLst/>
          </a:prstGeom>
          <a:solidFill>
            <a:srgbClr val="ED75A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ja-JP" altLang="en-US" sz="2400" b="1" dirty="0">
                <a:latin typeface="Yu Gothic" panose="020B0400000000000000" pitchFamily="34" charset="-128"/>
                <a:ea typeface="Yu Gothic" panose="020B0400000000000000" pitchFamily="34" charset="-128"/>
              </a:rPr>
              <a:t>スクリーン</a:t>
            </a:r>
            <a:endParaRPr lang="en-US" altLang="ja-JP" sz="2400" b="1" dirty="0">
              <a:latin typeface="Yu Gothic" panose="020B0400000000000000" pitchFamily="34" charset="-128"/>
              <a:ea typeface="Yu Gothic" panose="020B0400000000000000" pitchFamily="34" charset="-128"/>
            </a:endParaRPr>
          </a:p>
          <a:p>
            <a:pPr algn="ctr"/>
            <a:r>
              <a:rPr lang="ja-JP" altLang="en-US" sz="2400" b="1" dirty="0">
                <a:latin typeface="Yu Gothic" panose="020B0400000000000000" pitchFamily="34" charset="-128"/>
                <a:ea typeface="Yu Gothic" panose="020B0400000000000000" pitchFamily="34" charset="-128"/>
              </a:rPr>
              <a:t>ショット</a:t>
            </a:r>
          </a:p>
        </p:txBody>
      </p:sp>
      <p:sp>
        <p:nvSpPr>
          <p:cNvPr id="16" name="角丸四角形 15"/>
          <p:cNvSpPr/>
          <p:nvPr/>
        </p:nvSpPr>
        <p:spPr>
          <a:xfrm>
            <a:off x="8508529" y="3874646"/>
            <a:ext cx="2273378" cy="1127362"/>
          </a:xfrm>
          <a:prstGeom prst="roundRect">
            <a:avLst/>
          </a:prstGeom>
          <a:solidFill>
            <a:srgbClr val="F18C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ja-JP" altLang="en-US" sz="2400" b="1" dirty="0">
                <a:latin typeface="Yu Gothic" panose="020B0400000000000000" pitchFamily="34" charset="-128"/>
                <a:ea typeface="Yu Gothic" panose="020B0400000000000000" pitchFamily="34" charset="-128"/>
              </a:rPr>
              <a:t>警察</a:t>
            </a:r>
          </a:p>
        </p:txBody>
      </p:sp>
      <p:sp>
        <p:nvSpPr>
          <p:cNvPr id="18" name="角丸四角形 17"/>
          <p:cNvSpPr/>
          <p:nvPr/>
        </p:nvSpPr>
        <p:spPr>
          <a:xfrm>
            <a:off x="1156401" y="5152481"/>
            <a:ext cx="2273378" cy="1127362"/>
          </a:xfrm>
          <a:prstGeom prst="roundRect">
            <a:avLst/>
          </a:prstGeom>
          <a:solidFill>
            <a:srgbClr val="CEE7F8"/>
          </a:solidFill>
          <a:ln>
            <a:solidFill>
              <a:srgbClr val="00A8E3"/>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ja-JP" altLang="en-US" sz="2400" b="1" dirty="0">
                <a:solidFill>
                  <a:srgbClr val="00A8E3"/>
                </a:solidFill>
                <a:latin typeface="Yu Gothic" panose="020B0400000000000000" pitchFamily="34" charset="-128"/>
                <a:ea typeface="Yu Gothic" panose="020B0400000000000000" pitchFamily="34" charset="-128"/>
              </a:rPr>
              <a:t>スルー</a:t>
            </a:r>
          </a:p>
        </p:txBody>
      </p:sp>
      <p:sp>
        <p:nvSpPr>
          <p:cNvPr id="19" name="角丸四角形 18"/>
          <p:cNvSpPr/>
          <p:nvPr/>
        </p:nvSpPr>
        <p:spPr>
          <a:xfrm>
            <a:off x="3607110" y="5152481"/>
            <a:ext cx="2273378" cy="1127362"/>
          </a:xfrm>
          <a:prstGeom prst="roundRect">
            <a:avLst/>
          </a:prstGeom>
          <a:solidFill>
            <a:srgbClr val="DAECD5"/>
          </a:solidFill>
          <a:ln>
            <a:solidFill>
              <a:srgbClr val="07B53B"/>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ja-JP" altLang="en-US" sz="2400" b="1" dirty="0">
                <a:solidFill>
                  <a:srgbClr val="07B53B"/>
                </a:solidFill>
                <a:latin typeface="Yu Gothic" panose="020B0400000000000000" pitchFamily="34" charset="-128"/>
                <a:ea typeface="Yu Gothic" panose="020B0400000000000000" pitchFamily="34" charset="-128"/>
              </a:rPr>
              <a:t>相談</a:t>
            </a:r>
          </a:p>
        </p:txBody>
      </p:sp>
      <p:sp>
        <p:nvSpPr>
          <p:cNvPr id="20" name="角丸四角形 19"/>
          <p:cNvSpPr/>
          <p:nvPr/>
        </p:nvSpPr>
        <p:spPr>
          <a:xfrm>
            <a:off x="6057819" y="5152481"/>
            <a:ext cx="2273378" cy="1127362"/>
          </a:xfrm>
          <a:prstGeom prst="roundRect">
            <a:avLst/>
          </a:prstGeom>
          <a:solidFill>
            <a:srgbClr val="FADDE6"/>
          </a:solidFill>
          <a:ln>
            <a:solidFill>
              <a:srgbClr val="ED75A2"/>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ja-JP" altLang="en-US" sz="2400" b="1" dirty="0">
                <a:solidFill>
                  <a:srgbClr val="ED75A2"/>
                </a:solidFill>
                <a:latin typeface="Yu Gothic" panose="020B0400000000000000" pitchFamily="34" charset="-128"/>
                <a:ea typeface="Yu Gothic" panose="020B0400000000000000" pitchFamily="34" charset="-128"/>
              </a:rPr>
              <a:t>証拠</a:t>
            </a:r>
          </a:p>
        </p:txBody>
      </p:sp>
      <p:sp>
        <p:nvSpPr>
          <p:cNvPr id="14" name="円/楕円 14"/>
          <p:cNvSpPr/>
          <p:nvPr/>
        </p:nvSpPr>
        <p:spPr>
          <a:xfrm>
            <a:off x="8508529" y="5152481"/>
            <a:ext cx="2273378" cy="1127362"/>
          </a:xfrm>
          <a:prstGeom prst="roundRect">
            <a:avLst/>
          </a:prstGeom>
          <a:solidFill>
            <a:srgbClr val="FDE2C0"/>
          </a:solidFill>
          <a:ln>
            <a:solidFill>
              <a:srgbClr val="F18B00"/>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ja-JP" altLang="en-US" sz="2400" b="1" dirty="0">
                <a:solidFill>
                  <a:srgbClr val="F18B00"/>
                </a:solidFill>
                <a:latin typeface="Yu Gothic" panose="020B0400000000000000" pitchFamily="34" charset="-128"/>
                <a:ea typeface="Yu Gothic" panose="020B0400000000000000" pitchFamily="34" charset="-128"/>
              </a:rPr>
              <a:t>会う</a:t>
            </a:r>
            <a:endParaRPr lang="en-US" altLang="ja-JP" sz="2400" b="1" dirty="0">
              <a:solidFill>
                <a:srgbClr val="F18B00"/>
              </a:solidFill>
              <a:latin typeface="Yu Gothic" panose="020B0400000000000000" pitchFamily="34" charset="-128"/>
              <a:ea typeface="Yu Gothic" panose="020B0400000000000000" pitchFamily="34" charset="-128"/>
            </a:endParaRPr>
          </a:p>
        </p:txBody>
      </p:sp>
      <p:sp>
        <p:nvSpPr>
          <p:cNvPr id="17" name="タイトル 5">
            <a:extLst>
              <a:ext uri="{FF2B5EF4-FFF2-40B4-BE49-F238E27FC236}">
                <a16:creationId xmlns:a16="http://schemas.microsoft.com/office/drawing/2014/main" id="{A086D5D3-F594-493B-A1E8-48CA6D007202}"/>
              </a:ext>
            </a:extLst>
          </p:cNvPr>
          <p:cNvSpPr txBox="1">
            <a:spLocks/>
          </p:cNvSpPr>
          <p:nvPr/>
        </p:nvSpPr>
        <p:spPr>
          <a:xfrm>
            <a:off x="1660300" y="202419"/>
            <a:ext cx="8762999" cy="54423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2400" b="1" kern="1200">
                <a:solidFill>
                  <a:schemeClr val="tx1">
                    <a:lumMod val="65000"/>
                    <a:lumOff val="35000"/>
                  </a:schemeClr>
                </a:solidFill>
                <a:latin typeface="メイリオ" panose="020B0604030504040204" pitchFamily="50" charset="-128"/>
                <a:ea typeface="メイリオ" panose="020B0604030504040204" pitchFamily="50" charset="-128"/>
                <a:cs typeface="+mj-cs"/>
              </a:defRPr>
            </a:lvl1pPr>
          </a:lstStyle>
          <a:p>
            <a:endParaRPr lang="ja-JP" altLang="en-US" sz="1600" dirty="0">
              <a:solidFill>
                <a:schemeClr val="tx1">
                  <a:lumMod val="75000"/>
                  <a:lumOff val="25000"/>
                </a:schemeClr>
              </a:solidFill>
              <a:latin typeface="Yu Gothic" panose="020B0400000000000000" pitchFamily="34" charset="-128"/>
              <a:ea typeface="Yu Gothic" panose="020B0400000000000000" pitchFamily="34" charset="-128"/>
            </a:endParaRPr>
          </a:p>
        </p:txBody>
      </p:sp>
      <p:sp>
        <p:nvSpPr>
          <p:cNvPr id="3" name="タイトル 2">
            <a:extLst>
              <a:ext uri="{FF2B5EF4-FFF2-40B4-BE49-F238E27FC236}">
                <a16:creationId xmlns:a16="http://schemas.microsoft.com/office/drawing/2014/main" id="{741DE147-8E41-104E-864F-0630AA973114}"/>
              </a:ext>
            </a:extLst>
          </p:cNvPr>
          <p:cNvSpPr>
            <a:spLocks noGrp="1"/>
          </p:cNvSpPr>
          <p:nvPr>
            <p:ph type="title"/>
          </p:nvPr>
        </p:nvSpPr>
        <p:spPr>
          <a:xfrm>
            <a:off x="0" y="18256"/>
            <a:ext cx="10515600" cy="535533"/>
          </a:xfrm>
        </p:spPr>
        <p:txBody>
          <a:bodyPr>
            <a:normAutofit/>
          </a:bodyPr>
          <a:lstStyle/>
          <a:p>
            <a:r>
              <a:rPr lang="ja-JP" altLang="en-US"/>
              <a:t>「被害を小さくする方法」を考えてみよう</a:t>
            </a:r>
          </a:p>
        </p:txBody>
      </p:sp>
      <p:sp>
        <p:nvSpPr>
          <p:cNvPr id="4" name="コンテンツ プレースホルダー 3">
            <a:extLst>
              <a:ext uri="{FF2B5EF4-FFF2-40B4-BE49-F238E27FC236}">
                <a16:creationId xmlns:a16="http://schemas.microsoft.com/office/drawing/2014/main" id="{2E108155-2A3B-6E42-92B8-45B99313B422}"/>
              </a:ext>
            </a:extLst>
          </p:cNvPr>
          <p:cNvSpPr>
            <a:spLocks noGrp="1"/>
          </p:cNvSpPr>
          <p:nvPr>
            <p:ph idx="1"/>
          </p:nvPr>
        </p:nvSpPr>
        <p:spPr>
          <a:xfrm>
            <a:off x="838200" y="3000171"/>
            <a:ext cx="10515600" cy="747397"/>
          </a:xfrm>
        </p:spPr>
        <p:txBody>
          <a:bodyPr/>
          <a:lstStyle/>
          <a:p>
            <a:r>
              <a:rPr lang="ja-JP" altLang="en-US"/>
              <a:t>ヒント：次のキーワードを使って考えてみましょう。</a:t>
            </a:r>
            <a:endParaRPr lang="en-US" altLang="ja-JP" dirty="0"/>
          </a:p>
        </p:txBody>
      </p:sp>
      <p:sp>
        <p:nvSpPr>
          <p:cNvPr id="5" name="コンテンツ プレースホルダー 4">
            <a:extLst>
              <a:ext uri="{FF2B5EF4-FFF2-40B4-BE49-F238E27FC236}">
                <a16:creationId xmlns:a16="http://schemas.microsoft.com/office/drawing/2014/main" id="{13C70A47-BD1D-2747-924E-1A8E96550334}"/>
              </a:ext>
            </a:extLst>
          </p:cNvPr>
          <p:cNvSpPr>
            <a:spLocks noGrp="1"/>
          </p:cNvSpPr>
          <p:nvPr>
            <p:ph sz="quarter" idx="10"/>
          </p:nvPr>
        </p:nvSpPr>
        <p:spPr>
          <a:xfrm>
            <a:off x="3375025" y="1241324"/>
            <a:ext cx="6589713" cy="1314450"/>
          </a:xfrm>
        </p:spPr>
        <p:txBody>
          <a:bodyPr>
            <a:normAutofit fontScale="92500"/>
          </a:bodyPr>
          <a:lstStyle/>
          <a:p>
            <a:r>
              <a:rPr lang="ja-JP" altLang="en-US"/>
              <a:t>このとき、</a:t>
            </a:r>
            <a:endParaRPr lang="en-US" altLang="ja-JP" dirty="0"/>
          </a:p>
          <a:p>
            <a:r>
              <a:rPr lang="ja-JP" altLang="en-US"/>
              <a:t>どのような対応方法があると思いますか？</a:t>
            </a:r>
            <a:endParaRPr lang="en-US" altLang="ja-JP" dirty="0"/>
          </a:p>
        </p:txBody>
      </p:sp>
    </p:spTree>
    <p:extLst>
      <p:ext uri="{BB962C8B-B14F-4D97-AF65-F5344CB8AC3E}">
        <p14:creationId xmlns:p14="http://schemas.microsoft.com/office/powerpoint/2010/main" val="2095525043"/>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a:extLst>
              <a:ext uri="{FF2B5EF4-FFF2-40B4-BE49-F238E27FC236}">
                <a16:creationId xmlns:a16="http://schemas.microsoft.com/office/drawing/2014/main" id="{65881FFE-C2C1-49EF-8082-EA75C0F98F2B}"/>
              </a:ext>
            </a:extLst>
          </p:cNvPr>
          <p:cNvSpPr txBox="1"/>
          <p:nvPr/>
        </p:nvSpPr>
        <p:spPr>
          <a:xfrm>
            <a:off x="1910946" y="1519350"/>
            <a:ext cx="8392333" cy="2085186"/>
          </a:xfrm>
          <a:prstGeom prst="rect">
            <a:avLst/>
          </a:prstGeom>
          <a:noFill/>
        </p:spPr>
        <p:txBody>
          <a:bodyPr wrap="square" rtlCol="0">
            <a:spAutoFit/>
          </a:bodyPr>
          <a:lstStyle/>
          <a:p>
            <a:pPr algn="ctr">
              <a:lnSpc>
                <a:spcPct val="250000"/>
              </a:lnSpc>
            </a:pPr>
            <a:r>
              <a:rPr lang="ja-JP" altLang="en-US" sz="4000" b="1" dirty="0">
                <a:solidFill>
                  <a:srgbClr val="00B050"/>
                </a:solidFill>
                <a:latin typeface="Yu Gothic" panose="020B0400000000000000" pitchFamily="34" charset="-128"/>
                <a:ea typeface="Yu Gothic" panose="020B0400000000000000" pitchFamily="34" charset="-128"/>
              </a:rPr>
              <a:t>グループで共有しよう！</a:t>
            </a:r>
            <a:endParaRPr lang="en-US" altLang="ja-JP" sz="4000" b="1" dirty="0">
              <a:solidFill>
                <a:srgbClr val="00B050"/>
              </a:solidFill>
              <a:latin typeface="Yu Gothic" panose="020B0400000000000000" pitchFamily="34" charset="-128"/>
              <a:ea typeface="Yu Gothic" panose="020B0400000000000000" pitchFamily="34" charset="-128"/>
            </a:endParaRPr>
          </a:p>
          <a:p>
            <a:pPr algn="ctr">
              <a:lnSpc>
                <a:spcPct val="250000"/>
              </a:lnSpc>
            </a:pPr>
            <a:endParaRPr lang="en-US" altLang="ja-JP" sz="1400" b="1" dirty="0">
              <a:solidFill>
                <a:schemeClr val="tx1">
                  <a:lumMod val="75000"/>
                  <a:lumOff val="25000"/>
                </a:schemeClr>
              </a:solidFill>
              <a:latin typeface="Yu Gothic" panose="020B0400000000000000" pitchFamily="34" charset="-128"/>
              <a:ea typeface="Yu Gothic" panose="020B0400000000000000" pitchFamily="34" charset="-128"/>
            </a:endParaRPr>
          </a:p>
        </p:txBody>
      </p:sp>
      <p:sp>
        <p:nvSpPr>
          <p:cNvPr id="13" name="タイトル 1">
            <a:extLst>
              <a:ext uri="{FF2B5EF4-FFF2-40B4-BE49-F238E27FC236}">
                <a16:creationId xmlns:a16="http://schemas.microsoft.com/office/drawing/2014/main" id="{2609C4A7-B7D9-4FC8-B99A-F7ECCBF3800E}"/>
              </a:ext>
            </a:extLst>
          </p:cNvPr>
          <p:cNvSpPr>
            <a:spLocks noGrp="1"/>
          </p:cNvSpPr>
          <p:nvPr>
            <p:ph type="title"/>
          </p:nvPr>
        </p:nvSpPr>
        <p:spPr>
          <a:xfrm>
            <a:off x="0" y="18256"/>
            <a:ext cx="10515600" cy="535533"/>
          </a:xfrm>
        </p:spPr>
        <p:txBody>
          <a:bodyPr>
            <a:normAutofit/>
          </a:bodyPr>
          <a:lstStyle/>
          <a:p>
            <a:r>
              <a:rPr lang="ja-JP" altLang="en-US" dirty="0"/>
              <a:t>「被害を小さくする方法」を考えてみよう</a:t>
            </a:r>
          </a:p>
        </p:txBody>
      </p:sp>
      <p:sp>
        <p:nvSpPr>
          <p:cNvPr id="3" name="コンテンツ プレースホルダー 2">
            <a:extLst>
              <a:ext uri="{FF2B5EF4-FFF2-40B4-BE49-F238E27FC236}">
                <a16:creationId xmlns:a16="http://schemas.microsoft.com/office/drawing/2014/main" id="{C8A5CACC-CCA2-AC49-9937-356BF710D189}"/>
              </a:ext>
            </a:extLst>
          </p:cNvPr>
          <p:cNvSpPr>
            <a:spLocks noGrp="1"/>
          </p:cNvSpPr>
          <p:nvPr>
            <p:ph idx="1"/>
          </p:nvPr>
        </p:nvSpPr>
        <p:spPr>
          <a:xfrm>
            <a:off x="838200" y="5215671"/>
            <a:ext cx="10515600" cy="1230198"/>
          </a:xfrm>
        </p:spPr>
        <p:txBody>
          <a:bodyPr/>
          <a:lstStyle/>
          <a:p>
            <a:r>
              <a:rPr lang="ja-JP" altLang="en-US"/>
              <a:t>近くの人とワークシートを交換してみましょう</a:t>
            </a:r>
          </a:p>
        </p:txBody>
      </p:sp>
      <p:sp>
        <p:nvSpPr>
          <p:cNvPr id="4" name="コンテンツ プレースホルダー 3">
            <a:extLst>
              <a:ext uri="{FF2B5EF4-FFF2-40B4-BE49-F238E27FC236}">
                <a16:creationId xmlns:a16="http://schemas.microsoft.com/office/drawing/2014/main" id="{936C2046-4858-7B4F-A3E3-B4027D37CA3E}"/>
              </a:ext>
            </a:extLst>
          </p:cNvPr>
          <p:cNvSpPr>
            <a:spLocks noGrp="1"/>
          </p:cNvSpPr>
          <p:nvPr>
            <p:ph sz="quarter" idx="10"/>
          </p:nvPr>
        </p:nvSpPr>
        <p:spPr>
          <a:xfrm>
            <a:off x="1493326" y="936114"/>
            <a:ext cx="9205347" cy="1993065"/>
          </a:xfrm>
        </p:spPr>
        <p:txBody>
          <a:bodyPr/>
          <a:lstStyle/>
          <a:p>
            <a:r>
              <a:rPr lang="ja-JP" altLang="en-US"/>
              <a:t>共有しよう！</a:t>
            </a:r>
          </a:p>
        </p:txBody>
      </p:sp>
    </p:spTree>
    <p:extLst>
      <p:ext uri="{BB962C8B-B14F-4D97-AF65-F5344CB8AC3E}">
        <p14:creationId xmlns:p14="http://schemas.microsoft.com/office/powerpoint/2010/main" val="2359733241"/>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
            <a:extLst>
              <a:ext uri="{FF2B5EF4-FFF2-40B4-BE49-F238E27FC236}">
                <a16:creationId xmlns:a16="http://schemas.microsoft.com/office/drawing/2014/main" id="{539F0740-146B-4C16-9397-8A5701E4D4DB}"/>
              </a:ext>
            </a:extLst>
          </p:cNvPr>
          <p:cNvSpPr>
            <a:spLocks noGrp="1"/>
          </p:cNvSpPr>
          <p:nvPr>
            <p:ph type="title"/>
          </p:nvPr>
        </p:nvSpPr>
        <p:spPr>
          <a:xfrm>
            <a:off x="0" y="18256"/>
            <a:ext cx="10515600" cy="535533"/>
          </a:xfrm>
        </p:spPr>
        <p:txBody>
          <a:bodyPr>
            <a:normAutofit/>
          </a:bodyPr>
          <a:lstStyle/>
          <a:p>
            <a:r>
              <a:rPr lang="ja-JP" altLang="en-US" dirty="0"/>
              <a:t>「被害を小さくする方法」を考えてみよう</a:t>
            </a:r>
          </a:p>
        </p:txBody>
      </p:sp>
      <p:sp>
        <p:nvSpPr>
          <p:cNvPr id="2" name="コンテンツ プレースホルダー 1">
            <a:extLst>
              <a:ext uri="{FF2B5EF4-FFF2-40B4-BE49-F238E27FC236}">
                <a16:creationId xmlns:a16="http://schemas.microsoft.com/office/drawing/2014/main" id="{4620FFB7-1B24-FA44-A398-57B032768FF9}"/>
              </a:ext>
            </a:extLst>
          </p:cNvPr>
          <p:cNvSpPr>
            <a:spLocks noGrp="1"/>
          </p:cNvSpPr>
          <p:nvPr>
            <p:ph idx="1"/>
          </p:nvPr>
        </p:nvSpPr>
        <p:spPr>
          <a:xfrm>
            <a:off x="838200" y="3032975"/>
            <a:ext cx="10515600" cy="3412895"/>
          </a:xfrm>
        </p:spPr>
        <p:txBody>
          <a:bodyPr/>
          <a:lstStyle/>
          <a:p>
            <a:r>
              <a:rPr lang="ja-JP" altLang="en-US"/>
              <a:t>今回の事例のように、脅されることで、</a:t>
            </a:r>
            <a:endParaRPr lang="en-US" altLang="ja-JP" dirty="0"/>
          </a:p>
          <a:p>
            <a:r>
              <a:rPr lang="ja-JP" altLang="en-US"/>
              <a:t>冷静な判断ができない可能性があります。</a:t>
            </a:r>
            <a:endParaRPr lang="en-US" altLang="ja-JP" dirty="0"/>
          </a:p>
        </p:txBody>
      </p:sp>
      <p:sp>
        <p:nvSpPr>
          <p:cNvPr id="3" name="コンテンツ プレースホルダー 2">
            <a:extLst>
              <a:ext uri="{FF2B5EF4-FFF2-40B4-BE49-F238E27FC236}">
                <a16:creationId xmlns:a16="http://schemas.microsoft.com/office/drawing/2014/main" id="{B6D1C47C-9EAF-3348-B480-369698BE3E78}"/>
              </a:ext>
            </a:extLst>
          </p:cNvPr>
          <p:cNvSpPr>
            <a:spLocks noGrp="1"/>
          </p:cNvSpPr>
          <p:nvPr>
            <p:ph sz="quarter" idx="10"/>
          </p:nvPr>
        </p:nvSpPr>
        <p:spPr>
          <a:xfrm>
            <a:off x="838200" y="936115"/>
            <a:ext cx="10515599" cy="1640424"/>
          </a:xfrm>
        </p:spPr>
        <p:txBody>
          <a:bodyPr/>
          <a:lstStyle/>
          <a:p>
            <a:r>
              <a:rPr lang="ja-JP" altLang="en-US"/>
              <a:t>トラブルの時、どのように対応する？</a:t>
            </a:r>
          </a:p>
        </p:txBody>
      </p:sp>
      <p:sp>
        <p:nvSpPr>
          <p:cNvPr id="11" name="テキスト ボックス 10">
            <a:extLst>
              <a:ext uri="{FF2B5EF4-FFF2-40B4-BE49-F238E27FC236}">
                <a16:creationId xmlns:a16="http://schemas.microsoft.com/office/drawing/2014/main" id="{305A8BD8-0D0C-8244-9147-C17281F8A434}"/>
              </a:ext>
            </a:extLst>
          </p:cNvPr>
          <p:cNvSpPr txBox="1"/>
          <p:nvPr/>
        </p:nvSpPr>
        <p:spPr>
          <a:xfrm>
            <a:off x="0" y="4928543"/>
            <a:ext cx="12192000" cy="1929456"/>
          </a:xfrm>
          <a:prstGeom prst="rect">
            <a:avLst/>
          </a:prstGeom>
          <a:solidFill>
            <a:schemeClr val="bg1">
              <a:lumMod val="85000"/>
            </a:schemeClr>
          </a:solidFill>
        </p:spPr>
        <p:txBody>
          <a:bodyPr wrap="square" tIns="0" bIns="0" rtlCol="0" anchor="ctr">
            <a:noAutofit/>
          </a:bodyPr>
          <a:lstStyle/>
          <a:p>
            <a:pPr lvl="0" algn="ctr">
              <a:lnSpc>
                <a:spcPct val="150000"/>
              </a:lnSpc>
            </a:pPr>
            <a:r>
              <a:rPr lang="ja-JP" altLang="en-US" sz="2800" b="1">
                <a:latin typeface="Yu Gothic" panose="020B0400000000000000" pitchFamily="34" charset="-128"/>
                <a:ea typeface="Yu Gothic" panose="020B0400000000000000" pitchFamily="34" charset="-128"/>
              </a:rPr>
              <a:t>トラブルにあったら自分だけで判断せず、</a:t>
            </a:r>
          </a:p>
          <a:p>
            <a:pPr lvl="0" algn="ctr">
              <a:lnSpc>
                <a:spcPct val="150000"/>
              </a:lnSpc>
            </a:pPr>
            <a:r>
              <a:rPr lang="ja-JP" altLang="en-US" sz="2800" b="1">
                <a:latin typeface="Yu Gothic" panose="020B0400000000000000" pitchFamily="34" charset="-128"/>
                <a:ea typeface="Yu Gothic" panose="020B0400000000000000" pitchFamily="34" charset="-128"/>
              </a:rPr>
              <a:t>信頼できる大人に相談するようにしましょう。</a:t>
            </a:r>
          </a:p>
        </p:txBody>
      </p:sp>
      <p:grpSp>
        <p:nvGrpSpPr>
          <p:cNvPr id="13" name="グループ化 12">
            <a:extLst>
              <a:ext uri="{FF2B5EF4-FFF2-40B4-BE49-F238E27FC236}">
                <a16:creationId xmlns:a16="http://schemas.microsoft.com/office/drawing/2014/main" id="{28D1DD3B-591C-884E-88BE-558F602E71E3}"/>
              </a:ext>
            </a:extLst>
          </p:cNvPr>
          <p:cNvGrpSpPr/>
          <p:nvPr/>
        </p:nvGrpSpPr>
        <p:grpSpPr>
          <a:xfrm>
            <a:off x="656888" y="4316829"/>
            <a:ext cx="5827657" cy="1223428"/>
            <a:chOff x="656888" y="4702874"/>
            <a:chExt cx="5827657" cy="1223428"/>
          </a:xfrm>
        </p:grpSpPr>
        <p:sp>
          <p:nvSpPr>
            <p:cNvPr id="14" name="ホームベース 13">
              <a:extLst>
                <a:ext uri="{FF2B5EF4-FFF2-40B4-BE49-F238E27FC236}">
                  <a16:creationId xmlns:a16="http://schemas.microsoft.com/office/drawing/2014/main" id="{C4C9387A-01C7-3B4E-9184-C0DD4A140C65}"/>
                </a:ext>
              </a:extLst>
            </p:cNvPr>
            <p:cNvSpPr/>
            <p:nvPr/>
          </p:nvSpPr>
          <p:spPr>
            <a:xfrm>
              <a:off x="1268602" y="5095951"/>
              <a:ext cx="5215943" cy="459269"/>
            </a:xfrm>
            <a:prstGeom prst="homePlate">
              <a:avLst/>
            </a:prstGeom>
            <a:solidFill>
              <a:srgbClr val="FDE2C0"/>
            </a:solidFill>
            <a:ln w="28575">
              <a:solidFill>
                <a:srgbClr val="F18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a:solidFill>
                    <a:srgbClr val="F18B00"/>
                  </a:solidFill>
                  <a:latin typeface="Yu Gothic" panose="020B0400000000000000" pitchFamily="34" charset="-128"/>
                  <a:ea typeface="Yu Gothic" panose="020B0400000000000000" pitchFamily="34" charset="-128"/>
                </a:rPr>
                <a:t>　トラブル</a:t>
              </a:r>
              <a:r>
                <a:rPr lang="ja-JP" altLang="en-US" b="1" dirty="0">
                  <a:solidFill>
                    <a:srgbClr val="F18B00"/>
                  </a:solidFill>
                  <a:latin typeface="Yu Gothic" panose="020B0400000000000000" pitchFamily="34" charset="-128"/>
                  <a:ea typeface="Yu Gothic" panose="020B0400000000000000" pitchFamily="34" charset="-128"/>
                </a:rPr>
                <a:t>に</a:t>
              </a:r>
              <a:r>
                <a:rPr lang="ja-JP" altLang="en-US" b="1">
                  <a:solidFill>
                    <a:srgbClr val="F18B00"/>
                  </a:solidFill>
                  <a:latin typeface="Yu Gothic" panose="020B0400000000000000" pitchFamily="34" charset="-128"/>
                  <a:ea typeface="Yu Gothic" panose="020B0400000000000000" pitchFamily="34" charset="-128"/>
                </a:rPr>
                <a:t>よる被害を“小さくするため</a:t>
              </a:r>
              <a:r>
                <a:rPr lang="ja-JP" altLang="en-US" b="1" dirty="0">
                  <a:solidFill>
                    <a:srgbClr val="F18B00"/>
                  </a:solidFill>
                  <a:latin typeface="Yu Gothic" panose="020B0400000000000000" pitchFamily="34" charset="-128"/>
                  <a:ea typeface="Yu Gothic" panose="020B0400000000000000" pitchFamily="34" charset="-128"/>
                </a:rPr>
                <a:t>”には</a:t>
              </a:r>
            </a:p>
          </p:txBody>
        </p:sp>
        <p:pic>
          <p:nvPicPr>
            <p:cNvPr id="15" name="図 14">
              <a:extLst>
                <a:ext uri="{FF2B5EF4-FFF2-40B4-BE49-F238E27FC236}">
                  <a16:creationId xmlns:a16="http://schemas.microsoft.com/office/drawing/2014/main" id="{FFFAC385-748F-7B4C-A7F1-5A0051AB415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656888" y="4702874"/>
              <a:ext cx="1223428" cy="1223428"/>
            </a:xfrm>
            <a:prstGeom prst="rect">
              <a:avLst/>
            </a:prstGeom>
          </p:spPr>
        </p:pic>
      </p:grpSp>
      <p:cxnSp>
        <p:nvCxnSpPr>
          <p:cNvPr id="16" name="直線コネクタ 15">
            <a:extLst>
              <a:ext uri="{FF2B5EF4-FFF2-40B4-BE49-F238E27FC236}">
                <a16:creationId xmlns:a16="http://schemas.microsoft.com/office/drawing/2014/main" id="{0A11EAE2-BEEB-C24E-B60C-09386BC8FB74}"/>
              </a:ext>
            </a:extLst>
          </p:cNvPr>
          <p:cNvCxnSpPr>
            <a:cxnSpLocks/>
          </p:cNvCxnSpPr>
          <p:nvPr/>
        </p:nvCxnSpPr>
        <p:spPr>
          <a:xfrm>
            <a:off x="2335797" y="6501797"/>
            <a:ext cx="3603724" cy="0"/>
          </a:xfrm>
          <a:prstGeom prst="line">
            <a:avLst/>
          </a:prstGeom>
          <a:ln w="76200">
            <a:solidFill>
              <a:srgbClr val="07B53B"/>
            </a:solidFill>
          </a:ln>
        </p:spPr>
        <p:style>
          <a:lnRef idx="1">
            <a:schemeClr val="accent1"/>
          </a:lnRef>
          <a:fillRef idx="0">
            <a:schemeClr val="accent1"/>
          </a:fillRef>
          <a:effectRef idx="0">
            <a:schemeClr val="accent1"/>
          </a:effectRef>
          <a:fontRef idx="minor">
            <a:schemeClr val="tx1"/>
          </a:fontRef>
        </p:style>
      </p:cxnSp>
      <p:cxnSp>
        <p:nvCxnSpPr>
          <p:cNvPr id="17" name="直線コネクタ 16">
            <a:extLst>
              <a:ext uri="{FF2B5EF4-FFF2-40B4-BE49-F238E27FC236}">
                <a16:creationId xmlns:a16="http://schemas.microsoft.com/office/drawing/2014/main" id="{1854B9CA-7609-D44F-9F2E-3695979BB3DB}"/>
              </a:ext>
            </a:extLst>
          </p:cNvPr>
          <p:cNvCxnSpPr>
            <a:cxnSpLocks/>
          </p:cNvCxnSpPr>
          <p:nvPr/>
        </p:nvCxnSpPr>
        <p:spPr>
          <a:xfrm>
            <a:off x="5939521" y="5877172"/>
            <a:ext cx="3204479" cy="0"/>
          </a:xfrm>
          <a:prstGeom prst="line">
            <a:avLst/>
          </a:prstGeom>
          <a:ln w="76200">
            <a:solidFill>
              <a:srgbClr val="07B53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333085"/>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18256"/>
            <a:ext cx="10515600" cy="535533"/>
          </a:xfrm>
        </p:spPr>
        <p:txBody>
          <a:bodyPr/>
          <a:lstStyle/>
          <a:p>
            <a:r>
              <a:rPr lang="ja-JP" altLang="en-US" dirty="0"/>
              <a:t>実際にある起きているトラブルは？</a:t>
            </a:r>
          </a:p>
        </p:txBody>
      </p:sp>
      <p:sp>
        <p:nvSpPr>
          <p:cNvPr id="24" name="正方形/長方形 23">
            <a:extLst>
              <a:ext uri="{FF2B5EF4-FFF2-40B4-BE49-F238E27FC236}">
                <a16:creationId xmlns:a16="http://schemas.microsoft.com/office/drawing/2014/main" id="{EB34E090-4DCC-4211-932E-258D1D5DC044}"/>
              </a:ext>
            </a:extLst>
          </p:cNvPr>
          <p:cNvSpPr/>
          <p:nvPr/>
        </p:nvSpPr>
        <p:spPr>
          <a:xfrm>
            <a:off x="684727" y="1246733"/>
            <a:ext cx="3702545" cy="3860976"/>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5" name="角丸四角形吹き出し 1">
            <a:extLst>
              <a:ext uri="{FF2B5EF4-FFF2-40B4-BE49-F238E27FC236}">
                <a16:creationId xmlns:a16="http://schemas.microsoft.com/office/drawing/2014/main" id="{79963312-2CA7-4E07-874B-4DE618A167B7}"/>
              </a:ext>
            </a:extLst>
          </p:cNvPr>
          <p:cNvSpPr/>
          <p:nvPr/>
        </p:nvSpPr>
        <p:spPr>
          <a:xfrm>
            <a:off x="887578" y="1860938"/>
            <a:ext cx="3438828" cy="1538325"/>
          </a:xfrm>
          <a:prstGeom prst="wedgeRoundRectCallout">
            <a:avLst>
              <a:gd name="adj1" fmla="val -53672"/>
              <a:gd name="adj2" fmla="val 9955"/>
              <a:gd name="adj3" fmla="val 16667"/>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lstStyle/>
          <a:p>
            <a:r>
              <a:rPr lang="ja-JP" altLang="en-US" sz="2000" b="1" dirty="0">
                <a:latin typeface="Yu Gothic" panose="020B0400000000000000" pitchFamily="34" charset="-128"/>
                <a:ea typeface="Yu Gothic" panose="020B0400000000000000" pitchFamily="34" charset="-128"/>
              </a:rPr>
              <a:t>あの秘密を友達に</a:t>
            </a:r>
            <a:endParaRPr lang="en-US" altLang="ja-JP" sz="2000" b="1" dirty="0">
              <a:latin typeface="Yu Gothic" panose="020B0400000000000000" pitchFamily="34" charset="-128"/>
              <a:ea typeface="Yu Gothic" panose="020B0400000000000000" pitchFamily="34" charset="-128"/>
            </a:endParaRPr>
          </a:p>
          <a:p>
            <a:r>
              <a:rPr lang="ja-JP" altLang="en-US" sz="2000" b="1" dirty="0">
                <a:latin typeface="Yu Gothic" panose="020B0400000000000000" pitchFamily="34" charset="-128"/>
                <a:ea typeface="Yu Gothic" panose="020B0400000000000000" pitchFamily="34" charset="-128"/>
              </a:rPr>
              <a:t>広められたくなかったら、</a:t>
            </a:r>
            <a:endParaRPr lang="en-US" altLang="ja-JP" sz="2000" b="1" dirty="0">
              <a:latin typeface="Yu Gothic" panose="020B0400000000000000" pitchFamily="34" charset="-128"/>
              <a:ea typeface="Yu Gothic" panose="020B0400000000000000" pitchFamily="34" charset="-128"/>
            </a:endParaRPr>
          </a:p>
          <a:p>
            <a:r>
              <a:rPr lang="ja-JP" altLang="en-US" sz="2000" b="1" dirty="0">
                <a:latin typeface="Yu Gothic" panose="020B0400000000000000" pitchFamily="34" charset="-128"/>
                <a:ea typeface="Yu Gothic" panose="020B0400000000000000" pitchFamily="34" charset="-128"/>
              </a:rPr>
              <a:t>裸の写真を送ってこい。</a:t>
            </a:r>
          </a:p>
        </p:txBody>
      </p:sp>
      <p:pic>
        <p:nvPicPr>
          <p:cNvPr id="40970" name="Picture 10" descr="困る表情のイラスト5（男性）">
            <a:extLst>
              <a:ext uri="{FF2B5EF4-FFF2-40B4-BE49-F238E27FC236}">
                <a16:creationId xmlns:a16="http://schemas.microsoft.com/office/drawing/2014/main" id="{6987677B-6A47-454F-A0EC-AF8F245380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7262" y="4371170"/>
            <a:ext cx="1279460" cy="1729000"/>
          </a:xfrm>
          <a:prstGeom prst="rect">
            <a:avLst/>
          </a:prstGeom>
          <a:noFill/>
          <a:extLst>
            <a:ext uri="{909E8E84-426E-40DD-AFC4-6F175D3DCCD1}">
              <a14:hiddenFill xmlns:a14="http://schemas.microsoft.com/office/drawing/2010/main">
                <a:solidFill>
                  <a:srgbClr val="FFFFFF"/>
                </a:solidFill>
              </a14:hiddenFill>
            </a:ext>
          </a:extLst>
        </p:spPr>
      </p:pic>
      <p:sp>
        <p:nvSpPr>
          <p:cNvPr id="8" name="タイトル 1">
            <a:extLst>
              <a:ext uri="{FF2B5EF4-FFF2-40B4-BE49-F238E27FC236}">
                <a16:creationId xmlns:a16="http://schemas.microsoft.com/office/drawing/2014/main" id="{E279B6B2-9CA1-4060-877A-6A13F685EF11}"/>
              </a:ext>
            </a:extLst>
          </p:cNvPr>
          <p:cNvSpPr txBox="1">
            <a:spLocks/>
          </p:cNvSpPr>
          <p:nvPr/>
        </p:nvSpPr>
        <p:spPr>
          <a:xfrm>
            <a:off x="5624945" y="3029527"/>
            <a:ext cx="5882327" cy="3362037"/>
          </a:xfrm>
          <a:prstGeom prst="rect">
            <a:avLst/>
          </a:prstGeom>
        </p:spPr>
        <p:txBody>
          <a:bodyPr anchor="ctr" anchorCtr="0"/>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nSpc>
                <a:spcPct val="100000"/>
              </a:lnSpc>
              <a:buSzPct val="200000"/>
            </a:pPr>
            <a:r>
              <a:rPr lang="ja-JP" altLang="en-US" sz="2800" b="1" dirty="0">
                <a:solidFill>
                  <a:schemeClr val="tx1"/>
                </a:solidFill>
                <a:latin typeface="Yu Gothic" panose="020B0400000000000000" pitchFamily="34" charset="-128"/>
                <a:ea typeface="Yu Gothic" panose="020B0400000000000000" pitchFamily="34" charset="-128"/>
              </a:rPr>
              <a:t>相手を信じ込ませ、様々な情報を送らされたあげく、脅迫に利用されてしまうことも。</a:t>
            </a:r>
            <a:endParaRPr lang="en-US" altLang="ja-JP" sz="2800" b="1" dirty="0">
              <a:solidFill>
                <a:schemeClr val="tx1"/>
              </a:solidFill>
              <a:latin typeface="Yu Gothic" panose="020B0400000000000000" pitchFamily="34" charset="-128"/>
              <a:ea typeface="Yu Gothic" panose="020B0400000000000000" pitchFamily="34" charset="-128"/>
            </a:endParaRPr>
          </a:p>
          <a:p>
            <a:pPr>
              <a:lnSpc>
                <a:spcPct val="100000"/>
              </a:lnSpc>
              <a:buSzPct val="200000"/>
            </a:pPr>
            <a:endParaRPr lang="en-US" altLang="ja-JP" sz="2800" b="1" dirty="0">
              <a:solidFill>
                <a:schemeClr val="tx1"/>
              </a:solidFill>
              <a:latin typeface="Yu Gothic" panose="020B0400000000000000" pitchFamily="34" charset="-128"/>
              <a:ea typeface="Yu Gothic" panose="020B0400000000000000" pitchFamily="34" charset="-128"/>
            </a:endParaRPr>
          </a:p>
          <a:p>
            <a:pPr>
              <a:lnSpc>
                <a:spcPct val="100000"/>
              </a:lnSpc>
              <a:buSzPct val="200000"/>
            </a:pPr>
            <a:r>
              <a:rPr lang="ja-JP" altLang="en-US" sz="2800" b="1" dirty="0">
                <a:solidFill>
                  <a:schemeClr val="tx1"/>
                </a:solidFill>
                <a:latin typeface="Yu Gothic" panose="020B0400000000000000" pitchFamily="34" charset="-128"/>
                <a:ea typeface="Yu Gothic" panose="020B0400000000000000" pitchFamily="34" charset="-128"/>
              </a:rPr>
              <a:t>個人情報が拡散されたり、性的な画像を送らされる被害にあってしまうことも。</a:t>
            </a:r>
            <a:endParaRPr lang="en-US" altLang="ja-JP" sz="2800" b="1" dirty="0">
              <a:solidFill>
                <a:schemeClr val="tx1"/>
              </a:solidFill>
              <a:latin typeface="Yu Gothic" panose="020B0400000000000000" pitchFamily="34" charset="-128"/>
              <a:ea typeface="Yu Gothic" panose="020B0400000000000000" pitchFamily="34" charset="-128"/>
            </a:endParaRPr>
          </a:p>
        </p:txBody>
      </p:sp>
      <p:sp>
        <p:nvSpPr>
          <p:cNvPr id="9" name="円/楕円 6">
            <a:extLst>
              <a:ext uri="{FF2B5EF4-FFF2-40B4-BE49-F238E27FC236}">
                <a16:creationId xmlns:a16="http://schemas.microsoft.com/office/drawing/2014/main" id="{04630792-3F01-FB4F-A3BA-8B23D37C488E}"/>
              </a:ext>
            </a:extLst>
          </p:cNvPr>
          <p:cNvSpPr/>
          <p:nvPr/>
        </p:nvSpPr>
        <p:spPr>
          <a:xfrm>
            <a:off x="5027873" y="1018169"/>
            <a:ext cx="6479400" cy="1685538"/>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1224000" tIns="0" rIns="0" bIns="0" rtlCol="0" anchor="ctr"/>
          <a:lstStyle/>
          <a:p>
            <a:pPr>
              <a:lnSpc>
                <a:spcPct val="125000"/>
              </a:lnSpc>
            </a:pPr>
            <a:r>
              <a:rPr lang="ja-JP" altLang="en-US" sz="2800" b="1">
                <a:solidFill>
                  <a:schemeClr val="tx1"/>
                </a:solidFill>
                <a:latin typeface="Yu Gothic" panose="020B0400000000000000" pitchFamily="34" charset="-128"/>
                <a:ea typeface="Yu Gothic" panose="020B0400000000000000" pitchFamily="34" charset="-128"/>
              </a:rPr>
              <a:t>秘密をバラすと脅され、</a:t>
            </a:r>
          </a:p>
          <a:p>
            <a:pPr>
              <a:lnSpc>
                <a:spcPct val="125000"/>
              </a:lnSpc>
            </a:pPr>
            <a:r>
              <a:rPr lang="ja-JP" altLang="en-US" sz="2800" b="1">
                <a:solidFill>
                  <a:schemeClr val="tx1"/>
                </a:solidFill>
                <a:latin typeface="Yu Gothic" panose="020B0400000000000000" pitchFamily="34" charset="-128"/>
                <a:ea typeface="Yu Gothic" panose="020B0400000000000000" pitchFamily="34" charset="-128"/>
              </a:rPr>
              <a:t>写真などを要求される</a:t>
            </a:r>
          </a:p>
        </p:txBody>
      </p:sp>
      <p:pic>
        <p:nvPicPr>
          <p:cNvPr id="13" name="図 12">
            <a:extLst>
              <a:ext uri="{FF2B5EF4-FFF2-40B4-BE49-F238E27FC236}">
                <a16:creationId xmlns:a16="http://schemas.microsoft.com/office/drawing/2014/main" id="{64391AF1-16E2-6A44-812B-62CEF4FCC60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4822203" y="2993403"/>
            <a:ext cx="871194" cy="871194"/>
          </a:xfrm>
          <a:prstGeom prst="rect">
            <a:avLst/>
          </a:prstGeom>
        </p:spPr>
      </p:pic>
      <p:pic>
        <p:nvPicPr>
          <p:cNvPr id="14" name="図 13">
            <a:extLst>
              <a:ext uri="{FF2B5EF4-FFF2-40B4-BE49-F238E27FC236}">
                <a16:creationId xmlns:a16="http://schemas.microsoft.com/office/drawing/2014/main" id="{F458BCC1-79B3-F741-96F2-61889E7EBCEE}"/>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4822203" y="4674422"/>
            <a:ext cx="871194" cy="871194"/>
          </a:xfrm>
          <a:prstGeom prst="rect">
            <a:avLst/>
          </a:prstGeom>
        </p:spPr>
      </p:pic>
      <p:sp>
        <p:nvSpPr>
          <p:cNvPr id="5" name="円/楕円 4">
            <a:extLst>
              <a:ext uri="{FF2B5EF4-FFF2-40B4-BE49-F238E27FC236}">
                <a16:creationId xmlns:a16="http://schemas.microsoft.com/office/drawing/2014/main" id="{B4C739D0-F810-D746-8FFB-CCF4332E5BA6}"/>
              </a:ext>
            </a:extLst>
          </p:cNvPr>
          <p:cNvSpPr/>
          <p:nvPr/>
        </p:nvSpPr>
        <p:spPr>
          <a:xfrm>
            <a:off x="5396559" y="1564100"/>
            <a:ext cx="593675" cy="593675"/>
          </a:xfrm>
          <a:prstGeom prst="ellipse">
            <a:avLst/>
          </a:prstGeom>
          <a:noFill/>
          <a:ln w="28575">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tIns="72000" rtlCol="0" anchor="ctr"/>
          <a:lstStyle/>
          <a:p>
            <a:pPr algn="ctr"/>
            <a:r>
              <a:rPr lang="en-US" altLang="ja-JP" sz="2800" b="1" dirty="0">
                <a:solidFill>
                  <a:schemeClr val="tx1"/>
                </a:solidFill>
                <a:latin typeface="Yu Gothic" panose="020B0400000000000000" pitchFamily="34" charset="-128"/>
                <a:ea typeface="Yu Gothic" panose="020B0400000000000000" pitchFamily="34" charset="-128"/>
              </a:rPr>
              <a:t>1</a:t>
            </a:r>
            <a:endParaRPr kumimoji="1" lang="ja-JP" altLang="en-US" sz="2800" b="1">
              <a:solidFill>
                <a:schemeClr val="tx1"/>
              </a:solidFill>
              <a:latin typeface="Yu Gothic" panose="020B0400000000000000" pitchFamily="34" charset="-128"/>
              <a:ea typeface="Yu Gothic" panose="020B0400000000000000" pitchFamily="34" charset="-128"/>
            </a:endParaRPr>
          </a:p>
        </p:txBody>
      </p:sp>
    </p:spTree>
    <p:extLst>
      <p:ext uri="{BB962C8B-B14F-4D97-AF65-F5344CB8AC3E}">
        <p14:creationId xmlns:p14="http://schemas.microsoft.com/office/powerpoint/2010/main" val="2118684069"/>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SUVのイラスト（車）">
            <a:extLst>
              <a:ext uri="{FF2B5EF4-FFF2-40B4-BE49-F238E27FC236}">
                <a16:creationId xmlns:a16="http://schemas.microsoft.com/office/drawing/2014/main" id="{3E66406B-E197-4C39-BFE4-D5EA1FBC92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9768" y="1583394"/>
            <a:ext cx="3362324" cy="2174303"/>
          </a:xfrm>
          <a:prstGeom prst="rect">
            <a:avLst/>
          </a:prstGeom>
          <a:noFill/>
          <a:extLst>
            <a:ext uri="{909E8E84-426E-40DD-AFC4-6F175D3DCCD1}">
              <a14:hiddenFill xmlns:a14="http://schemas.microsoft.com/office/drawing/2010/main">
                <a:solidFill>
                  <a:srgbClr val="FFFFFF"/>
                </a:solidFill>
              </a14:hiddenFill>
            </a:ext>
          </a:extLst>
        </p:spPr>
      </p:pic>
      <p:sp>
        <p:nvSpPr>
          <p:cNvPr id="2" name="タイトル 1"/>
          <p:cNvSpPr>
            <a:spLocks noGrp="1"/>
          </p:cNvSpPr>
          <p:nvPr>
            <p:ph type="title"/>
          </p:nvPr>
        </p:nvSpPr>
        <p:spPr>
          <a:xfrm>
            <a:off x="0" y="18256"/>
            <a:ext cx="10515600" cy="535533"/>
          </a:xfrm>
        </p:spPr>
        <p:txBody>
          <a:bodyPr/>
          <a:lstStyle/>
          <a:p>
            <a:r>
              <a:rPr lang="ja-JP" altLang="en-US" dirty="0"/>
              <a:t>実際にある起きているトラブルは？</a:t>
            </a:r>
          </a:p>
        </p:txBody>
      </p:sp>
      <p:pic>
        <p:nvPicPr>
          <p:cNvPr id="12" name="Picture 2" descr="マイルドヤンキーのイラスト">
            <a:extLst>
              <a:ext uri="{FF2B5EF4-FFF2-40B4-BE49-F238E27FC236}">
                <a16:creationId xmlns:a16="http://schemas.microsoft.com/office/drawing/2014/main" id="{B7FB8ED2-C5FA-41CC-B71F-C947BFC6EA3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23603" y="1838277"/>
            <a:ext cx="1652449" cy="2927566"/>
          </a:xfrm>
          <a:prstGeom prst="rect">
            <a:avLst/>
          </a:prstGeom>
          <a:noFill/>
          <a:extLst>
            <a:ext uri="{909E8E84-426E-40DD-AFC4-6F175D3DCCD1}">
              <a14:hiddenFill xmlns:a14="http://schemas.microsoft.com/office/drawing/2010/main">
                <a:solidFill>
                  <a:srgbClr val="FFFFFF"/>
                </a:solidFill>
              </a14:hiddenFill>
            </a:ext>
          </a:extLst>
        </p:spPr>
      </p:pic>
      <p:sp>
        <p:nvSpPr>
          <p:cNvPr id="14" name="雲形吹き出し 1">
            <a:extLst>
              <a:ext uri="{FF2B5EF4-FFF2-40B4-BE49-F238E27FC236}">
                <a16:creationId xmlns:a16="http://schemas.microsoft.com/office/drawing/2014/main" id="{3A2C2D01-C2C5-41AE-BD76-EB9F8C1785BE}"/>
              </a:ext>
            </a:extLst>
          </p:cNvPr>
          <p:cNvSpPr/>
          <p:nvPr/>
        </p:nvSpPr>
        <p:spPr>
          <a:xfrm>
            <a:off x="1625384" y="3369577"/>
            <a:ext cx="1783672" cy="1552065"/>
          </a:xfrm>
          <a:prstGeom prst="cloudCallout">
            <a:avLst>
              <a:gd name="adj1" fmla="val -42346"/>
              <a:gd name="adj2" fmla="val 62543"/>
            </a:avLst>
          </a:prstGeom>
          <a:solidFill>
            <a:schemeClr val="bg1"/>
          </a:solidFill>
          <a:ln w="28575">
            <a:solidFill>
              <a:srgbClr val="8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pic>
        <p:nvPicPr>
          <p:cNvPr id="15" name="図 14">
            <a:extLst>
              <a:ext uri="{FF2B5EF4-FFF2-40B4-BE49-F238E27FC236}">
                <a16:creationId xmlns:a16="http://schemas.microsoft.com/office/drawing/2014/main" id="{BD96D8BB-EE39-42C6-8FCD-FB7D7C350989}"/>
              </a:ext>
            </a:extLst>
          </p:cNvPr>
          <p:cNvPicPr>
            <a:picLocks noChangeAspect="1"/>
          </p:cNvPicPr>
          <p:nvPr/>
        </p:nvPicPr>
        <p:blipFill>
          <a:blip r:embed="rId5"/>
          <a:stretch>
            <a:fillRect/>
          </a:stretch>
        </p:blipFill>
        <p:spPr>
          <a:xfrm>
            <a:off x="1965623" y="3561840"/>
            <a:ext cx="948507" cy="1131667"/>
          </a:xfrm>
          <a:prstGeom prst="rect">
            <a:avLst/>
          </a:prstGeom>
        </p:spPr>
      </p:pic>
      <p:sp>
        <p:nvSpPr>
          <p:cNvPr id="16" name="乗算記号 15">
            <a:extLst>
              <a:ext uri="{FF2B5EF4-FFF2-40B4-BE49-F238E27FC236}">
                <a16:creationId xmlns:a16="http://schemas.microsoft.com/office/drawing/2014/main" id="{355379AC-7C28-4A78-A4BD-76A3C5BF4D34}"/>
              </a:ext>
            </a:extLst>
          </p:cNvPr>
          <p:cNvSpPr/>
          <p:nvPr/>
        </p:nvSpPr>
        <p:spPr>
          <a:xfrm>
            <a:off x="1843402" y="3451453"/>
            <a:ext cx="1192947" cy="1056171"/>
          </a:xfrm>
          <a:prstGeom prst="mathMultiply">
            <a:avLst>
              <a:gd name="adj1" fmla="val 10052"/>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pic>
        <p:nvPicPr>
          <p:cNvPr id="22" name="Picture 4">
            <a:extLst>
              <a:ext uri="{FF2B5EF4-FFF2-40B4-BE49-F238E27FC236}">
                <a16:creationId xmlns:a16="http://schemas.microsoft.com/office/drawing/2014/main" id="{810ACC5D-1C5E-422D-AB78-131231A9988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4728" y="4740907"/>
            <a:ext cx="1313457" cy="1909817"/>
          </a:xfrm>
          <a:prstGeom prst="rect">
            <a:avLst/>
          </a:prstGeom>
          <a:noFill/>
          <a:extLst>
            <a:ext uri="{909E8E84-426E-40DD-AFC4-6F175D3DCCD1}">
              <a14:hiddenFill xmlns:a14="http://schemas.microsoft.com/office/drawing/2010/main">
                <a:solidFill>
                  <a:srgbClr val="FFFFFF"/>
                </a:solidFill>
              </a14:hiddenFill>
            </a:ext>
          </a:extLst>
        </p:spPr>
      </p:pic>
      <p:sp>
        <p:nvSpPr>
          <p:cNvPr id="13" name="タイトル 1">
            <a:extLst>
              <a:ext uri="{FF2B5EF4-FFF2-40B4-BE49-F238E27FC236}">
                <a16:creationId xmlns:a16="http://schemas.microsoft.com/office/drawing/2014/main" id="{EFA19104-4340-EA49-A7F8-6C96B8DAF06B}"/>
              </a:ext>
            </a:extLst>
          </p:cNvPr>
          <p:cNvSpPr txBox="1">
            <a:spLocks/>
          </p:cNvSpPr>
          <p:nvPr/>
        </p:nvSpPr>
        <p:spPr>
          <a:xfrm>
            <a:off x="5624945" y="3029527"/>
            <a:ext cx="5882327" cy="3362037"/>
          </a:xfrm>
          <a:prstGeom prst="rect">
            <a:avLst/>
          </a:prstGeom>
        </p:spPr>
        <p:txBody>
          <a:bodyPr anchor="ctr" anchorCtr="0"/>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nSpc>
                <a:spcPct val="100000"/>
              </a:lnSpc>
              <a:buSzPct val="200000"/>
            </a:pPr>
            <a:r>
              <a:rPr lang="ja-JP" altLang="en-US" sz="2800" b="1">
                <a:solidFill>
                  <a:schemeClr val="tx1"/>
                </a:solidFill>
                <a:latin typeface="Yu Gothic" panose="020B0400000000000000" pitchFamily="34" charset="-128"/>
                <a:ea typeface="Yu Gothic" panose="020B0400000000000000" pitchFamily="34" charset="-128"/>
              </a:rPr>
              <a:t>やり取りをしているうちに、言葉巧みに騙され、誘い出される可能性がある。</a:t>
            </a:r>
          </a:p>
          <a:p>
            <a:pPr>
              <a:lnSpc>
                <a:spcPct val="100000"/>
              </a:lnSpc>
              <a:buSzPct val="200000"/>
            </a:pPr>
            <a:endParaRPr lang="ja-JP" altLang="en-US" sz="2800" b="1">
              <a:solidFill>
                <a:schemeClr val="tx1"/>
              </a:solidFill>
              <a:latin typeface="Yu Gothic" panose="020B0400000000000000" pitchFamily="34" charset="-128"/>
              <a:ea typeface="Yu Gothic" panose="020B0400000000000000" pitchFamily="34" charset="-128"/>
            </a:endParaRPr>
          </a:p>
          <a:p>
            <a:pPr>
              <a:lnSpc>
                <a:spcPct val="100000"/>
              </a:lnSpc>
              <a:buSzPct val="200000"/>
            </a:pPr>
            <a:r>
              <a:rPr lang="ja-JP" altLang="en-US" sz="2800" b="1">
                <a:solidFill>
                  <a:schemeClr val="tx1"/>
                </a:solidFill>
                <a:latin typeface="Yu Gothic" panose="020B0400000000000000" pitchFamily="34" charset="-128"/>
                <a:ea typeface="Yu Gothic" panose="020B0400000000000000" pitchFamily="34" charset="-128"/>
              </a:rPr>
              <a:t>実際の人物はプロフィールとは全くの別人で、誘拐され、監禁や性的な被害にあってしまうことも。</a:t>
            </a:r>
          </a:p>
        </p:txBody>
      </p:sp>
      <p:sp>
        <p:nvSpPr>
          <p:cNvPr id="19" name="円/楕円 6">
            <a:extLst>
              <a:ext uri="{FF2B5EF4-FFF2-40B4-BE49-F238E27FC236}">
                <a16:creationId xmlns:a16="http://schemas.microsoft.com/office/drawing/2014/main" id="{94B7E9A0-F88E-EF4E-A562-9E8D9F7E040C}"/>
              </a:ext>
            </a:extLst>
          </p:cNvPr>
          <p:cNvSpPr/>
          <p:nvPr/>
        </p:nvSpPr>
        <p:spPr>
          <a:xfrm>
            <a:off x="5027873" y="1018169"/>
            <a:ext cx="6479400" cy="1685538"/>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1224000" tIns="0" rIns="0" bIns="0" rtlCol="0" anchor="ctr"/>
          <a:lstStyle/>
          <a:p>
            <a:pPr>
              <a:lnSpc>
                <a:spcPct val="125000"/>
              </a:lnSpc>
            </a:pPr>
            <a:r>
              <a:rPr lang="ja-JP" altLang="en-US" sz="2800" b="1">
                <a:solidFill>
                  <a:schemeClr val="tx1"/>
                </a:solidFill>
                <a:latin typeface="Yu Gothic" panose="020B0400000000000000" pitchFamily="34" charset="-128"/>
                <a:ea typeface="Yu Gothic" panose="020B0400000000000000" pitchFamily="34" charset="-128"/>
              </a:rPr>
              <a:t>会いに行くと男の人で、</a:t>
            </a:r>
          </a:p>
          <a:p>
            <a:pPr>
              <a:lnSpc>
                <a:spcPct val="125000"/>
              </a:lnSpc>
            </a:pPr>
            <a:r>
              <a:rPr lang="ja-JP" altLang="en-US" sz="2800" b="1">
                <a:solidFill>
                  <a:schemeClr val="tx1"/>
                </a:solidFill>
                <a:latin typeface="Yu Gothic" panose="020B0400000000000000" pitchFamily="34" charset="-128"/>
                <a:ea typeface="Yu Gothic" panose="020B0400000000000000" pitchFamily="34" charset="-128"/>
              </a:rPr>
              <a:t>そのまま連れ去られてしまう</a:t>
            </a:r>
          </a:p>
        </p:txBody>
      </p:sp>
      <p:pic>
        <p:nvPicPr>
          <p:cNvPr id="20" name="図 19">
            <a:extLst>
              <a:ext uri="{FF2B5EF4-FFF2-40B4-BE49-F238E27FC236}">
                <a16:creationId xmlns:a16="http://schemas.microsoft.com/office/drawing/2014/main" id="{06355C2E-F121-C044-8814-B034C75E24FF}"/>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4822203" y="2993403"/>
            <a:ext cx="871194" cy="871194"/>
          </a:xfrm>
          <a:prstGeom prst="rect">
            <a:avLst/>
          </a:prstGeom>
        </p:spPr>
      </p:pic>
      <p:pic>
        <p:nvPicPr>
          <p:cNvPr id="21" name="図 20">
            <a:extLst>
              <a:ext uri="{FF2B5EF4-FFF2-40B4-BE49-F238E27FC236}">
                <a16:creationId xmlns:a16="http://schemas.microsoft.com/office/drawing/2014/main" id="{C379C577-0148-B84D-BD0E-836C95F2AB2C}"/>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4822203" y="4674422"/>
            <a:ext cx="871194" cy="871194"/>
          </a:xfrm>
          <a:prstGeom prst="rect">
            <a:avLst/>
          </a:prstGeom>
        </p:spPr>
      </p:pic>
      <p:sp>
        <p:nvSpPr>
          <p:cNvPr id="23" name="円/楕円 22">
            <a:extLst>
              <a:ext uri="{FF2B5EF4-FFF2-40B4-BE49-F238E27FC236}">
                <a16:creationId xmlns:a16="http://schemas.microsoft.com/office/drawing/2014/main" id="{3BA5BCE6-74DD-3D42-8381-3EE3CE33F5EF}"/>
              </a:ext>
            </a:extLst>
          </p:cNvPr>
          <p:cNvSpPr/>
          <p:nvPr/>
        </p:nvSpPr>
        <p:spPr>
          <a:xfrm>
            <a:off x="5396559" y="1564100"/>
            <a:ext cx="593675" cy="593675"/>
          </a:xfrm>
          <a:prstGeom prst="ellipse">
            <a:avLst/>
          </a:prstGeom>
          <a:noFill/>
          <a:ln w="28575">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tIns="72000" rtlCol="0" anchor="ctr"/>
          <a:lstStyle/>
          <a:p>
            <a:pPr algn="ctr"/>
            <a:r>
              <a:rPr lang="en-US" altLang="ja-JP" sz="2800" b="1" dirty="0">
                <a:solidFill>
                  <a:schemeClr val="tx1"/>
                </a:solidFill>
                <a:latin typeface="Yu Gothic" panose="020B0400000000000000" pitchFamily="34" charset="-128"/>
                <a:ea typeface="Yu Gothic" panose="020B0400000000000000" pitchFamily="34" charset="-128"/>
              </a:rPr>
              <a:t>2</a:t>
            </a:r>
            <a:endParaRPr kumimoji="1" lang="ja-JP" altLang="en-US" sz="2800" b="1">
              <a:solidFill>
                <a:schemeClr val="tx1"/>
              </a:solidFill>
              <a:latin typeface="Yu Gothic" panose="020B0400000000000000" pitchFamily="34" charset="-128"/>
              <a:ea typeface="Yu Gothic" panose="020B0400000000000000" pitchFamily="34" charset="-128"/>
            </a:endParaRPr>
          </a:p>
        </p:txBody>
      </p:sp>
    </p:spTree>
    <p:extLst>
      <p:ext uri="{BB962C8B-B14F-4D97-AF65-F5344CB8AC3E}">
        <p14:creationId xmlns:p14="http://schemas.microsoft.com/office/powerpoint/2010/main" val="3375972622"/>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1">
            <a:extLst>
              <a:ext uri="{FF2B5EF4-FFF2-40B4-BE49-F238E27FC236}">
                <a16:creationId xmlns:a16="http://schemas.microsoft.com/office/drawing/2014/main" id="{E279B6B2-9CA1-4060-877A-6A13F685EF11}"/>
              </a:ext>
            </a:extLst>
          </p:cNvPr>
          <p:cNvSpPr>
            <a:spLocks noGrp="1"/>
          </p:cNvSpPr>
          <p:nvPr>
            <p:ph type="title"/>
          </p:nvPr>
        </p:nvSpPr>
        <p:spPr>
          <a:xfrm>
            <a:off x="0" y="18256"/>
            <a:ext cx="10515600" cy="535533"/>
          </a:xfrm>
        </p:spPr>
        <p:txBody>
          <a:bodyPr/>
          <a:lstStyle/>
          <a:p>
            <a:r>
              <a:rPr lang="ja-JP" altLang="en-US" dirty="0"/>
              <a:t>「被害を小さくする方法」を考えてみよう</a:t>
            </a:r>
          </a:p>
        </p:txBody>
      </p:sp>
      <p:sp>
        <p:nvSpPr>
          <p:cNvPr id="9" name="テキスト ボックス 8">
            <a:extLst>
              <a:ext uri="{FF2B5EF4-FFF2-40B4-BE49-F238E27FC236}">
                <a16:creationId xmlns:a16="http://schemas.microsoft.com/office/drawing/2014/main" id="{C01D9D7B-9803-40CC-AA72-86364E7398BB}"/>
              </a:ext>
            </a:extLst>
          </p:cNvPr>
          <p:cNvSpPr txBox="1"/>
          <p:nvPr/>
        </p:nvSpPr>
        <p:spPr>
          <a:xfrm>
            <a:off x="2734441" y="1943594"/>
            <a:ext cx="8756006" cy="1197187"/>
          </a:xfrm>
          <a:prstGeom prst="rect">
            <a:avLst/>
          </a:prstGeom>
          <a:noFill/>
        </p:spPr>
        <p:txBody>
          <a:bodyPr wrap="square" rtlCol="0">
            <a:spAutoFit/>
          </a:bodyPr>
          <a:lstStyle/>
          <a:p>
            <a:pPr>
              <a:lnSpc>
                <a:spcPct val="150000"/>
              </a:lnSpc>
            </a:pPr>
            <a:r>
              <a:rPr lang="ja-JP" altLang="en-US" sz="2800" b="1"/>
              <a:t>被害</a:t>
            </a:r>
            <a:r>
              <a:rPr lang="ja-JP" altLang="en-US" sz="2800" b="1" dirty="0"/>
              <a:t>を受けている証拠</a:t>
            </a:r>
            <a:r>
              <a:rPr lang="ja-JP" altLang="en-US" sz="2800" b="1"/>
              <a:t>を残す</a:t>
            </a:r>
            <a:endParaRPr lang="en-US" altLang="ja-JP" sz="2800" b="1" dirty="0"/>
          </a:p>
          <a:p>
            <a:pPr>
              <a:lnSpc>
                <a:spcPct val="150000"/>
              </a:lnSpc>
            </a:pPr>
            <a:r>
              <a:rPr lang="ja-JP" altLang="en-US" sz="2200" b="1" spc="-150"/>
              <a:t>⇒ </a:t>
            </a:r>
            <a:r>
              <a:rPr lang="ja-JP" altLang="en-US" sz="2200" b="1" spc="-150" dirty="0"/>
              <a:t>スクリーンショットなどの機能で，被害状況を記録しておく</a:t>
            </a:r>
          </a:p>
        </p:txBody>
      </p:sp>
      <p:pic>
        <p:nvPicPr>
          <p:cNvPr id="2056" name="Picture 8" descr="メッセージアプリのイラスト">
            <a:extLst>
              <a:ext uri="{FF2B5EF4-FFF2-40B4-BE49-F238E27FC236}">
                <a16:creationId xmlns:a16="http://schemas.microsoft.com/office/drawing/2014/main" id="{8A507296-00BD-4B7F-A17A-F60AB0FE81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2109954"/>
            <a:ext cx="1007631" cy="1007631"/>
          </a:xfrm>
          <a:prstGeom prst="rect">
            <a:avLst/>
          </a:prstGeom>
          <a:noFill/>
          <a:extLst>
            <a:ext uri="{909E8E84-426E-40DD-AFC4-6F175D3DCCD1}">
              <a14:hiddenFill xmlns:a14="http://schemas.microsoft.com/office/drawing/2010/main">
                <a:solidFill>
                  <a:srgbClr val="FFFFFF"/>
                </a:solidFill>
              </a14:hiddenFill>
            </a:ext>
          </a:extLst>
        </p:spPr>
      </p:pic>
      <p:sp>
        <p:nvSpPr>
          <p:cNvPr id="24" name="角丸四角形 23">
            <a:extLst>
              <a:ext uri="{FF2B5EF4-FFF2-40B4-BE49-F238E27FC236}">
                <a16:creationId xmlns:a16="http://schemas.microsoft.com/office/drawing/2014/main" id="{B2828D4B-12D0-9843-94AB-0B273FD00C7A}"/>
              </a:ext>
            </a:extLst>
          </p:cNvPr>
          <p:cNvSpPr/>
          <p:nvPr/>
        </p:nvSpPr>
        <p:spPr>
          <a:xfrm>
            <a:off x="1524000" y="851216"/>
            <a:ext cx="9144000" cy="987008"/>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72000" bIns="180000" rtlCol="0" anchor="ctr"/>
          <a:lstStyle/>
          <a:p>
            <a:pPr algn="ctr">
              <a:lnSpc>
                <a:spcPct val="150000"/>
              </a:lnSpc>
              <a:tabLst>
                <a:tab pos="631825" algn="l"/>
              </a:tabLst>
              <a:defRPr/>
            </a:pPr>
            <a:r>
              <a:rPr lang="ja-JP" altLang="en-US" sz="2800" b="1" dirty="0">
                <a:solidFill>
                  <a:schemeClr val="tx1"/>
                </a:solidFill>
                <a:latin typeface="Yu Gothic" panose="020B0400000000000000" pitchFamily="34" charset="-128"/>
                <a:ea typeface="Yu Gothic" panose="020B0400000000000000" pitchFamily="34" charset="-128"/>
              </a:rPr>
              <a:t>参考にしてほしい対応方法</a:t>
            </a:r>
          </a:p>
        </p:txBody>
      </p:sp>
      <p:pic>
        <p:nvPicPr>
          <p:cNvPr id="25" name="図 24" descr="ロゴ&#10;&#10;自動的に生成された説明">
            <a:extLst>
              <a:ext uri="{FF2B5EF4-FFF2-40B4-BE49-F238E27FC236}">
                <a16:creationId xmlns:a16="http://schemas.microsoft.com/office/drawing/2014/main" id="{2A2AA653-DC74-1640-A67A-A74A136032D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86974" y="764775"/>
            <a:ext cx="1178819" cy="1178819"/>
          </a:xfrm>
          <a:prstGeom prst="rect">
            <a:avLst/>
          </a:prstGeom>
        </p:spPr>
      </p:pic>
    </p:spTree>
    <p:extLst>
      <p:ext uri="{BB962C8B-B14F-4D97-AF65-F5344CB8AC3E}">
        <p14:creationId xmlns:p14="http://schemas.microsoft.com/office/powerpoint/2010/main" val="512597420"/>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1">
            <a:extLst>
              <a:ext uri="{FF2B5EF4-FFF2-40B4-BE49-F238E27FC236}">
                <a16:creationId xmlns:a16="http://schemas.microsoft.com/office/drawing/2014/main" id="{E279B6B2-9CA1-4060-877A-6A13F685EF11}"/>
              </a:ext>
            </a:extLst>
          </p:cNvPr>
          <p:cNvSpPr>
            <a:spLocks noGrp="1"/>
          </p:cNvSpPr>
          <p:nvPr>
            <p:ph type="title"/>
          </p:nvPr>
        </p:nvSpPr>
        <p:spPr>
          <a:xfrm>
            <a:off x="0" y="18256"/>
            <a:ext cx="10515600" cy="535533"/>
          </a:xfrm>
        </p:spPr>
        <p:txBody>
          <a:bodyPr/>
          <a:lstStyle/>
          <a:p>
            <a:r>
              <a:rPr lang="ja-JP" altLang="en-US" dirty="0"/>
              <a:t>「被害を小さくする方法」を考えてみよう</a:t>
            </a:r>
          </a:p>
        </p:txBody>
      </p:sp>
      <p:sp>
        <p:nvSpPr>
          <p:cNvPr id="9" name="テキスト ボックス 8">
            <a:extLst>
              <a:ext uri="{FF2B5EF4-FFF2-40B4-BE49-F238E27FC236}">
                <a16:creationId xmlns:a16="http://schemas.microsoft.com/office/drawing/2014/main" id="{C01D9D7B-9803-40CC-AA72-86364E7398BB}"/>
              </a:ext>
            </a:extLst>
          </p:cNvPr>
          <p:cNvSpPr txBox="1"/>
          <p:nvPr/>
        </p:nvSpPr>
        <p:spPr>
          <a:xfrm>
            <a:off x="2734441" y="1943594"/>
            <a:ext cx="8756006" cy="1197187"/>
          </a:xfrm>
          <a:prstGeom prst="rect">
            <a:avLst/>
          </a:prstGeom>
          <a:noFill/>
        </p:spPr>
        <p:txBody>
          <a:bodyPr wrap="square" rtlCol="0">
            <a:spAutoFit/>
          </a:bodyPr>
          <a:lstStyle/>
          <a:p>
            <a:pPr>
              <a:lnSpc>
                <a:spcPct val="150000"/>
              </a:lnSpc>
            </a:pPr>
            <a:r>
              <a:rPr lang="ja-JP" altLang="en-US" sz="2800" b="1"/>
              <a:t>被害</a:t>
            </a:r>
            <a:r>
              <a:rPr lang="ja-JP" altLang="en-US" sz="2800" b="1" dirty="0"/>
              <a:t>を受けている証拠</a:t>
            </a:r>
            <a:r>
              <a:rPr lang="ja-JP" altLang="en-US" sz="2800" b="1"/>
              <a:t>を残す</a:t>
            </a:r>
            <a:endParaRPr lang="en-US" altLang="ja-JP" sz="2800" b="1" dirty="0"/>
          </a:p>
          <a:p>
            <a:pPr>
              <a:lnSpc>
                <a:spcPct val="150000"/>
              </a:lnSpc>
            </a:pPr>
            <a:r>
              <a:rPr lang="ja-JP" altLang="en-US" sz="2200" b="1" spc="-150"/>
              <a:t>⇒ </a:t>
            </a:r>
            <a:r>
              <a:rPr lang="ja-JP" altLang="en-US" sz="2200" b="1" spc="-150" dirty="0"/>
              <a:t>スクリーンショットなどの機能で，被害状況を記録しておく</a:t>
            </a:r>
          </a:p>
        </p:txBody>
      </p:sp>
      <p:pic>
        <p:nvPicPr>
          <p:cNvPr id="2056" name="Picture 8" descr="メッセージアプリのイラスト">
            <a:extLst>
              <a:ext uri="{FF2B5EF4-FFF2-40B4-BE49-F238E27FC236}">
                <a16:creationId xmlns:a16="http://schemas.microsoft.com/office/drawing/2014/main" id="{8A507296-00BD-4B7F-A17A-F60AB0FE81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2109954"/>
            <a:ext cx="1007631" cy="1007631"/>
          </a:xfrm>
          <a:prstGeom prst="rect">
            <a:avLst/>
          </a:prstGeom>
          <a:noFill/>
          <a:extLst>
            <a:ext uri="{909E8E84-426E-40DD-AFC4-6F175D3DCCD1}">
              <a14:hiddenFill xmlns:a14="http://schemas.microsoft.com/office/drawing/2010/main">
                <a:solidFill>
                  <a:srgbClr val="FFFFFF"/>
                </a:solidFill>
              </a14:hiddenFill>
            </a:ext>
          </a:extLst>
        </p:spPr>
      </p:pic>
      <p:sp>
        <p:nvSpPr>
          <p:cNvPr id="24" name="角丸四角形 23">
            <a:extLst>
              <a:ext uri="{FF2B5EF4-FFF2-40B4-BE49-F238E27FC236}">
                <a16:creationId xmlns:a16="http://schemas.microsoft.com/office/drawing/2014/main" id="{B2828D4B-12D0-9843-94AB-0B273FD00C7A}"/>
              </a:ext>
            </a:extLst>
          </p:cNvPr>
          <p:cNvSpPr/>
          <p:nvPr/>
        </p:nvSpPr>
        <p:spPr>
          <a:xfrm>
            <a:off x="1524000" y="851216"/>
            <a:ext cx="9144000" cy="987008"/>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72000" bIns="180000" rtlCol="0" anchor="ctr"/>
          <a:lstStyle/>
          <a:p>
            <a:pPr algn="ctr">
              <a:lnSpc>
                <a:spcPct val="150000"/>
              </a:lnSpc>
              <a:tabLst>
                <a:tab pos="631825" algn="l"/>
              </a:tabLst>
              <a:defRPr/>
            </a:pPr>
            <a:r>
              <a:rPr lang="ja-JP" altLang="en-US" sz="2800" b="1" dirty="0">
                <a:solidFill>
                  <a:schemeClr val="tx1"/>
                </a:solidFill>
                <a:latin typeface="Yu Gothic" panose="020B0400000000000000" pitchFamily="34" charset="-128"/>
                <a:ea typeface="Yu Gothic" panose="020B0400000000000000" pitchFamily="34" charset="-128"/>
              </a:rPr>
              <a:t>参考にしてほしい対応方法</a:t>
            </a:r>
          </a:p>
        </p:txBody>
      </p:sp>
      <p:pic>
        <p:nvPicPr>
          <p:cNvPr id="25" name="図 24" descr="ロゴ&#10;&#10;自動的に生成された説明">
            <a:extLst>
              <a:ext uri="{FF2B5EF4-FFF2-40B4-BE49-F238E27FC236}">
                <a16:creationId xmlns:a16="http://schemas.microsoft.com/office/drawing/2014/main" id="{2A2AA653-DC74-1640-A67A-A74A136032D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86974" y="764775"/>
            <a:ext cx="1178819" cy="1178819"/>
          </a:xfrm>
          <a:prstGeom prst="rect">
            <a:avLst/>
          </a:prstGeom>
        </p:spPr>
      </p:pic>
      <p:sp>
        <p:nvSpPr>
          <p:cNvPr id="7" name="テキスト ボックス 6">
            <a:extLst>
              <a:ext uri="{FF2B5EF4-FFF2-40B4-BE49-F238E27FC236}">
                <a16:creationId xmlns:a16="http://schemas.microsoft.com/office/drawing/2014/main" id="{BA43E685-1CA7-45F7-86BC-C486B22E90F1}"/>
              </a:ext>
            </a:extLst>
          </p:cNvPr>
          <p:cNvSpPr txBox="1"/>
          <p:nvPr/>
        </p:nvSpPr>
        <p:spPr>
          <a:xfrm>
            <a:off x="2734443" y="3653318"/>
            <a:ext cx="8756004" cy="1197187"/>
          </a:xfrm>
          <a:prstGeom prst="rect">
            <a:avLst/>
          </a:prstGeom>
          <a:noFill/>
        </p:spPr>
        <p:txBody>
          <a:bodyPr wrap="square" rtlCol="0">
            <a:spAutoFit/>
          </a:bodyPr>
          <a:lstStyle/>
          <a:p>
            <a:pPr>
              <a:lnSpc>
                <a:spcPct val="150000"/>
              </a:lnSpc>
            </a:pPr>
            <a:r>
              <a:rPr lang="ja-JP" altLang="en-US" sz="2800" b="1" dirty="0"/>
              <a:t>情報の削除などは早めに対応することを心がける</a:t>
            </a:r>
            <a:endParaRPr lang="en-US" altLang="ja-JP" sz="2800" b="1" dirty="0"/>
          </a:p>
          <a:p>
            <a:pPr>
              <a:lnSpc>
                <a:spcPct val="150000"/>
              </a:lnSpc>
            </a:pPr>
            <a:r>
              <a:rPr lang="ja-JP" altLang="en-US" sz="2200" b="1" dirty="0"/>
              <a:t>⇒ 発信した情報は時間が経つほど広まってしまう</a:t>
            </a:r>
          </a:p>
        </p:txBody>
      </p:sp>
      <p:pic>
        <p:nvPicPr>
          <p:cNvPr id="10" name="Picture 8" descr="タピオカミルクティーを飲む人のイラスト（女子学生）">
            <a:extLst>
              <a:ext uri="{FF2B5EF4-FFF2-40B4-BE49-F238E27FC236}">
                <a16:creationId xmlns:a16="http://schemas.microsoft.com/office/drawing/2014/main" id="{21655BDC-80E3-4533-A614-7D17907EEFB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19041" y="3735575"/>
            <a:ext cx="689861" cy="724263"/>
          </a:xfrm>
          <a:prstGeom prst="rect">
            <a:avLst/>
          </a:prstGeom>
          <a:solidFill>
            <a:schemeClr val="bg1"/>
          </a:solidFill>
          <a:ln w="6350">
            <a:solidFill>
              <a:schemeClr val="tx1"/>
            </a:solidFill>
          </a:ln>
        </p:spPr>
      </p:pic>
      <p:pic>
        <p:nvPicPr>
          <p:cNvPr id="11" name="Picture 2" descr="写真を送りつける痴漢のイラスト">
            <a:extLst>
              <a:ext uri="{FF2B5EF4-FFF2-40B4-BE49-F238E27FC236}">
                <a16:creationId xmlns:a16="http://schemas.microsoft.com/office/drawing/2014/main" id="{7D84B84C-E0AF-4EA4-993F-F6321EA8D3F9}"/>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26795" r="42308" b="1469"/>
          <a:stretch/>
        </p:blipFill>
        <p:spPr bwMode="auto">
          <a:xfrm>
            <a:off x="1416285" y="3927075"/>
            <a:ext cx="878770" cy="1092702"/>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直線コネクタ 11">
            <a:extLst>
              <a:ext uri="{FF2B5EF4-FFF2-40B4-BE49-F238E27FC236}">
                <a16:creationId xmlns:a16="http://schemas.microsoft.com/office/drawing/2014/main" id="{20C28F68-9CE2-4EF3-80AE-C8741E3D7A35}"/>
              </a:ext>
            </a:extLst>
          </p:cNvPr>
          <p:cNvCxnSpPr>
            <a:cxnSpLocks/>
          </p:cNvCxnSpPr>
          <p:nvPr/>
        </p:nvCxnSpPr>
        <p:spPr>
          <a:xfrm>
            <a:off x="1567065" y="3475754"/>
            <a:ext cx="9100935"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57311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1">
            <a:extLst>
              <a:ext uri="{FF2B5EF4-FFF2-40B4-BE49-F238E27FC236}">
                <a16:creationId xmlns:a16="http://schemas.microsoft.com/office/drawing/2014/main" id="{2CED7835-E448-4446-A880-7F3FDB6C35BF}"/>
              </a:ext>
            </a:extLst>
          </p:cNvPr>
          <p:cNvSpPr>
            <a:spLocks noGrp="1"/>
          </p:cNvSpPr>
          <p:nvPr>
            <p:ph type="title"/>
          </p:nvPr>
        </p:nvSpPr>
        <p:spPr>
          <a:xfrm>
            <a:off x="0" y="18256"/>
            <a:ext cx="10515600" cy="535533"/>
          </a:xfrm>
        </p:spPr>
        <p:txBody>
          <a:bodyPr>
            <a:normAutofit/>
          </a:bodyPr>
          <a:lstStyle/>
          <a:p>
            <a:r>
              <a:rPr lang="ja-JP" altLang="en-US" dirty="0"/>
              <a:t>「自分と相手との違い」を考えてみよう</a:t>
            </a:r>
          </a:p>
        </p:txBody>
      </p:sp>
      <p:sp>
        <p:nvSpPr>
          <p:cNvPr id="4" name="コンテンツ プレースホルダー 3">
            <a:extLst>
              <a:ext uri="{FF2B5EF4-FFF2-40B4-BE49-F238E27FC236}">
                <a16:creationId xmlns:a16="http://schemas.microsoft.com/office/drawing/2014/main" id="{E513DB7C-30D8-BC46-9D26-468B9ACE9698}"/>
              </a:ext>
            </a:extLst>
          </p:cNvPr>
          <p:cNvSpPr>
            <a:spLocks noGrp="1"/>
          </p:cNvSpPr>
          <p:nvPr>
            <p:ph idx="1"/>
          </p:nvPr>
        </p:nvSpPr>
        <p:spPr>
          <a:xfrm>
            <a:off x="838200" y="5215671"/>
            <a:ext cx="10515600" cy="1230198"/>
          </a:xfrm>
        </p:spPr>
        <p:txBody>
          <a:bodyPr/>
          <a:lstStyle/>
          <a:p>
            <a:r>
              <a:rPr lang="ja-JP" altLang="en-US"/>
              <a:t>近くの人とワークシートを交換してみましょう</a:t>
            </a:r>
          </a:p>
        </p:txBody>
      </p:sp>
      <p:sp>
        <p:nvSpPr>
          <p:cNvPr id="14" name="コンテンツ プレースホルダー 13">
            <a:extLst>
              <a:ext uri="{FF2B5EF4-FFF2-40B4-BE49-F238E27FC236}">
                <a16:creationId xmlns:a16="http://schemas.microsoft.com/office/drawing/2014/main" id="{600F2B8A-141C-554C-A3AB-4BDF48E15895}"/>
              </a:ext>
            </a:extLst>
          </p:cNvPr>
          <p:cNvSpPr>
            <a:spLocks noGrp="1"/>
          </p:cNvSpPr>
          <p:nvPr>
            <p:ph sz="quarter" idx="10"/>
          </p:nvPr>
        </p:nvSpPr>
        <p:spPr>
          <a:xfrm>
            <a:off x="1493326" y="936114"/>
            <a:ext cx="9205347" cy="1993065"/>
          </a:xfrm>
        </p:spPr>
        <p:txBody>
          <a:bodyPr/>
          <a:lstStyle/>
          <a:p>
            <a:r>
              <a:rPr lang="ja-JP" altLang="en-US"/>
              <a:t>共有しよう！</a:t>
            </a:r>
          </a:p>
        </p:txBody>
      </p:sp>
    </p:spTree>
    <p:extLst>
      <p:ext uri="{BB962C8B-B14F-4D97-AF65-F5344CB8AC3E}">
        <p14:creationId xmlns:p14="http://schemas.microsoft.com/office/powerpoint/2010/main" val="2570033988"/>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1">
            <a:extLst>
              <a:ext uri="{FF2B5EF4-FFF2-40B4-BE49-F238E27FC236}">
                <a16:creationId xmlns:a16="http://schemas.microsoft.com/office/drawing/2014/main" id="{E279B6B2-9CA1-4060-877A-6A13F685EF11}"/>
              </a:ext>
            </a:extLst>
          </p:cNvPr>
          <p:cNvSpPr>
            <a:spLocks noGrp="1"/>
          </p:cNvSpPr>
          <p:nvPr>
            <p:ph type="title"/>
          </p:nvPr>
        </p:nvSpPr>
        <p:spPr>
          <a:xfrm>
            <a:off x="0" y="18256"/>
            <a:ext cx="10515600" cy="535533"/>
          </a:xfrm>
        </p:spPr>
        <p:txBody>
          <a:bodyPr/>
          <a:lstStyle/>
          <a:p>
            <a:r>
              <a:rPr lang="ja-JP" altLang="en-US" dirty="0"/>
              <a:t>「被害を小さくする方法」を考えてみよう</a:t>
            </a:r>
          </a:p>
        </p:txBody>
      </p:sp>
      <p:sp>
        <p:nvSpPr>
          <p:cNvPr id="9" name="テキスト ボックス 8">
            <a:extLst>
              <a:ext uri="{FF2B5EF4-FFF2-40B4-BE49-F238E27FC236}">
                <a16:creationId xmlns:a16="http://schemas.microsoft.com/office/drawing/2014/main" id="{C01D9D7B-9803-40CC-AA72-86364E7398BB}"/>
              </a:ext>
            </a:extLst>
          </p:cNvPr>
          <p:cNvSpPr txBox="1"/>
          <p:nvPr/>
        </p:nvSpPr>
        <p:spPr>
          <a:xfrm>
            <a:off x="2734441" y="1943594"/>
            <a:ext cx="8756006" cy="1197187"/>
          </a:xfrm>
          <a:prstGeom prst="rect">
            <a:avLst/>
          </a:prstGeom>
          <a:noFill/>
        </p:spPr>
        <p:txBody>
          <a:bodyPr wrap="square" rtlCol="0">
            <a:spAutoFit/>
          </a:bodyPr>
          <a:lstStyle/>
          <a:p>
            <a:pPr>
              <a:lnSpc>
                <a:spcPct val="150000"/>
              </a:lnSpc>
            </a:pPr>
            <a:r>
              <a:rPr lang="ja-JP" altLang="en-US" sz="2800" b="1"/>
              <a:t>被害</a:t>
            </a:r>
            <a:r>
              <a:rPr lang="ja-JP" altLang="en-US" sz="2800" b="1" dirty="0"/>
              <a:t>を受けている証拠</a:t>
            </a:r>
            <a:r>
              <a:rPr lang="ja-JP" altLang="en-US" sz="2800" b="1"/>
              <a:t>を残す</a:t>
            </a:r>
            <a:endParaRPr lang="en-US" altLang="ja-JP" sz="2800" b="1" dirty="0"/>
          </a:p>
          <a:p>
            <a:pPr>
              <a:lnSpc>
                <a:spcPct val="150000"/>
              </a:lnSpc>
            </a:pPr>
            <a:r>
              <a:rPr lang="ja-JP" altLang="en-US" sz="2200" b="1" spc="-150"/>
              <a:t>⇒ </a:t>
            </a:r>
            <a:r>
              <a:rPr lang="ja-JP" altLang="en-US" sz="2200" b="1" spc="-150" dirty="0"/>
              <a:t>スクリーンショットなどの機能で，被害状況を記録しておく</a:t>
            </a:r>
          </a:p>
        </p:txBody>
      </p:sp>
      <p:pic>
        <p:nvPicPr>
          <p:cNvPr id="2056" name="Picture 8" descr="メッセージアプリのイラスト">
            <a:extLst>
              <a:ext uri="{FF2B5EF4-FFF2-40B4-BE49-F238E27FC236}">
                <a16:creationId xmlns:a16="http://schemas.microsoft.com/office/drawing/2014/main" id="{8A507296-00BD-4B7F-A17A-F60AB0FE81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2109954"/>
            <a:ext cx="1007631" cy="1007631"/>
          </a:xfrm>
          <a:prstGeom prst="rect">
            <a:avLst/>
          </a:prstGeom>
          <a:noFill/>
          <a:extLst>
            <a:ext uri="{909E8E84-426E-40DD-AFC4-6F175D3DCCD1}">
              <a14:hiddenFill xmlns:a14="http://schemas.microsoft.com/office/drawing/2010/main">
                <a:solidFill>
                  <a:srgbClr val="FFFFFF"/>
                </a:solidFill>
              </a14:hiddenFill>
            </a:ext>
          </a:extLst>
        </p:spPr>
      </p:pic>
      <p:sp>
        <p:nvSpPr>
          <p:cNvPr id="24" name="角丸四角形 23">
            <a:extLst>
              <a:ext uri="{FF2B5EF4-FFF2-40B4-BE49-F238E27FC236}">
                <a16:creationId xmlns:a16="http://schemas.microsoft.com/office/drawing/2014/main" id="{B2828D4B-12D0-9843-94AB-0B273FD00C7A}"/>
              </a:ext>
            </a:extLst>
          </p:cNvPr>
          <p:cNvSpPr/>
          <p:nvPr/>
        </p:nvSpPr>
        <p:spPr>
          <a:xfrm>
            <a:off x="1524000" y="851216"/>
            <a:ext cx="9144000" cy="987008"/>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72000" bIns="180000" rtlCol="0" anchor="ctr"/>
          <a:lstStyle/>
          <a:p>
            <a:pPr algn="ctr">
              <a:lnSpc>
                <a:spcPct val="150000"/>
              </a:lnSpc>
              <a:tabLst>
                <a:tab pos="631825" algn="l"/>
              </a:tabLst>
              <a:defRPr/>
            </a:pPr>
            <a:r>
              <a:rPr lang="ja-JP" altLang="en-US" sz="2800" b="1" dirty="0">
                <a:solidFill>
                  <a:schemeClr val="tx1"/>
                </a:solidFill>
                <a:latin typeface="Yu Gothic" panose="020B0400000000000000" pitchFamily="34" charset="-128"/>
                <a:ea typeface="Yu Gothic" panose="020B0400000000000000" pitchFamily="34" charset="-128"/>
              </a:rPr>
              <a:t>参考にしてほしい対応方法</a:t>
            </a:r>
          </a:p>
        </p:txBody>
      </p:sp>
      <p:pic>
        <p:nvPicPr>
          <p:cNvPr id="25" name="図 24" descr="ロゴ&#10;&#10;自動的に生成された説明">
            <a:extLst>
              <a:ext uri="{FF2B5EF4-FFF2-40B4-BE49-F238E27FC236}">
                <a16:creationId xmlns:a16="http://schemas.microsoft.com/office/drawing/2014/main" id="{2A2AA653-DC74-1640-A67A-A74A136032D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86974" y="764775"/>
            <a:ext cx="1178819" cy="1178819"/>
          </a:xfrm>
          <a:prstGeom prst="rect">
            <a:avLst/>
          </a:prstGeom>
        </p:spPr>
      </p:pic>
      <p:sp>
        <p:nvSpPr>
          <p:cNvPr id="7" name="テキスト ボックス 6">
            <a:extLst>
              <a:ext uri="{FF2B5EF4-FFF2-40B4-BE49-F238E27FC236}">
                <a16:creationId xmlns:a16="http://schemas.microsoft.com/office/drawing/2014/main" id="{BA43E685-1CA7-45F7-86BC-C486B22E90F1}"/>
              </a:ext>
            </a:extLst>
          </p:cNvPr>
          <p:cNvSpPr txBox="1"/>
          <p:nvPr/>
        </p:nvSpPr>
        <p:spPr>
          <a:xfrm>
            <a:off x="2734443" y="3653318"/>
            <a:ext cx="8756004" cy="1197187"/>
          </a:xfrm>
          <a:prstGeom prst="rect">
            <a:avLst/>
          </a:prstGeom>
          <a:noFill/>
        </p:spPr>
        <p:txBody>
          <a:bodyPr wrap="square" rtlCol="0">
            <a:spAutoFit/>
          </a:bodyPr>
          <a:lstStyle/>
          <a:p>
            <a:pPr>
              <a:lnSpc>
                <a:spcPct val="150000"/>
              </a:lnSpc>
            </a:pPr>
            <a:r>
              <a:rPr lang="ja-JP" altLang="en-US" sz="2800" b="1" dirty="0"/>
              <a:t>情報の削除などは早めに対応することを心がける</a:t>
            </a:r>
            <a:endParaRPr lang="en-US" altLang="ja-JP" sz="2800" b="1" dirty="0"/>
          </a:p>
          <a:p>
            <a:pPr>
              <a:lnSpc>
                <a:spcPct val="150000"/>
              </a:lnSpc>
            </a:pPr>
            <a:r>
              <a:rPr lang="ja-JP" altLang="en-US" sz="2200" b="1" dirty="0"/>
              <a:t>⇒ 発信した情報は時間が経つほど広まってしまう</a:t>
            </a:r>
          </a:p>
        </p:txBody>
      </p:sp>
      <p:pic>
        <p:nvPicPr>
          <p:cNvPr id="10" name="Picture 8" descr="タピオカミルクティーを飲む人のイラスト（女子学生）">
            <a:extLst>
              <a:ext uri="{FF2B5EF4-FFF2-40B4-BE49-F238E27FC236}">
                <a16:creationId xmlns:a16="http://schemas.microsoft.com/office/drawing/2014/main" id="{21655BDC-80E3-4533-A614-7D17907EEFB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19041" y="3735575"/>
            <a:ext cx="689861" cy="724263"/>
          </a:xfrm>
          <a:prstGeom prst="rect">
            <a:avLst/>
          </a:prstGeom>
          <a:solidFill>
            <a:schemeClr val="bg1"/>
          </a:solidFill>
          <a:ln w="6350">
            <a:solidFill>
              <a:schemeClr val="tx1"/>
            </a:solidFill>
          </a:ln>
        </p:spPr>
      </p:pic>
      <p:pic>
        <p:nvPicPr>
          <p:cNvPr id="11" name="Picture 2" descr="写真を送りつける痴漢のイラスト">
            <a:extLst>
              <a:ext uri="{FF2B5EF4-FFF2-40B4-BE49-F238E27FC236}">
                <a16:creationId xmlns:a16="http://schemas.microsoft.com/office/drawing/2014/main" id="{7D84B84C-E0AF-4EA4-993F-F6321EA8D3F9}"/>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26795" r="42308" b="1469"/>
          <a:stretch/>
        </p:blipFill>
        <p:spPr bwMode="auto">
          <a:xfrm>
            <a:off x="1416285" y="3927075"/>
            <a:ext cx="878770" cy="1092702"/>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直線コネクタ 11">
            <a:extLst>
              <a:ext uri="{FF2B5EF4-FFF2-40B4-BE49-F238E27FC236}">
                <a16:creationId xmlns:a16="http://schemas.microsoft.com/office/drawing/2014/main" id="{20C28F68-9CE2-4EF3-80AE-C8741E3D7A35}"/>
              </a:ext>
            </a:extLst>
          </p:cNvPr>
          <p:cNvCxnSpPr>
            <a:cxnSpLocks/>
          </p:cNvCxnSpPr>
          <p:nvPr/>
        </p:nvCxnSpPr>
        <p:spPr>
          <a:xfrm>
            <a:off x="1567065" y="3475754"/>
            <a:ext cx="9100935"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3" name="テキスト ボックス 12">
            <a:extLst>
              <a:ext uri="{FF2B5EF4-FFF2-40B4-BE49-F238E27FC236}">
                <a16:creationId xmlns:a16="http://schemas.microsoft.com/office/drawing/2014/main" id="{BA9052F1-8934-427A-8EC6-45C99D7E2318}"/>
              </a:ext>
            </a:extLst>
          </p:cNvPr>
          <p:cNvSpPr txBox="1"/>
          <p:nvPr/>
        </p:nvSpPr>
        <p:spPr>
          <a:xfrm>
            <a:off x="2776384" y="5363042"/>
            <a:ext cx="8756004" cy="1197187"/>
          </a:xfrm>
          <a:prstGeom prst="rect">
            <a:avLst/>
          </a:prstGeom>
          <a:noFill/>
        </p:spPr>
        <p:txBody>
          <a:bodyPr wrap="square" rtlCol="0">
            <a:spAutoFit/>
          </a:bodyPr>
          <a:lstStyle/>
          <a:p>
            <a:pPr>
              <a:lnSpc>
                <a:spcPct val="150000"/>
              </a:lnSpc>
            </a:pPr>
            <a:r>
              <a:rPr lang="ja-JP" altLang="en-US" sz="2800" b="1"/>
              <a:t>ネットサービス</a:t>
            </a:r>
            <a:r>
              <a:rPr lang="ja-JP" altLang="en-US" sz="2800" b="1" dirty="0"/>
              <a:t>の機能を使用して</a:t>
            </a:r>
            <a:r>
              <a:rPr lang="ja-JP" altLang="en-US" sz="2800" b="1"/>
              <a:t>対応する</a:t>
            </a:r>
            <a:endParaRPr lang="en-US" altLang="ja-JP" sz="2800" b="1" dirty="0"/>
          </a:p>
          <a:p>
            <a:pPr>
              <a:lnSpc>
                <a:spcPct val="150000"/>
              </a:lnSpc>
            </a:pPr>
            <a:r>
              <a:rPr lang="ja-JP" altLang="en-US" sz="2200" b="1" spc="-150"/>
              <a:t>⇒ 悪質利用者に対して「ブロック」や「通報」などの機能がある</a:t>
            </a:r>
            <a:endParaRPr lang="ja-JP" altLang="en-US" sz="2200" b="1" spc="-150" dirty="0"/>
          </a:p>
        </p:txBody>
      </p:sp>
      <p:pic>
        <p:nvPicPr>
          <p:cNvPr id="14" name="Picture 6" descr="「通報」のイラスト文字">
            <a:extLst>
              <a:ext uri="{FF2B5EF4-FFF2-40B4-BE49-F238E27FC236}">
                <a16:creationId xmlns:a16="http://schemas.microsoft.com/office/drawing/2014/main" id="{1C58D34E-8822-4BB3-A82C-C08B76A5298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4000" y="5593731"/>
            <a:ext cx="1091532" cy="1091532"/>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直線コネクタ 14">
            <a:extLst>
              <a:ext uri="{FF2B5EF4-FFF2-40B4-BE49-F238E27FC236}">
                <a16:creationId xmlns:a16="http://schemas.microsoft.com/office/drawing/2014/main" id="{5488B850-096B-41C2-9450-41CE2D2AFFDB}"/>
              </a:ext>
            </a:extLst>
          </p:cNvPr>
          <p:cNvCxnSpPr>
            <a:cxnSpLocks/>
          </p:cNvCxnSpPr>
          <p:nvPr/>
        </p:nvCxnSpPr>
        <p:spPr>
          <a:xfrm>
            <a:off x="1567065" y="5278872"/>
            <a:ext cx="9100935"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9190698"/>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739C7680-E724-434B-8489-57C3E85A10C1}"/>
              </a:ext>
            </a:extLst>
          </p:cNvPr>
          <p:cNvSpPr>
            <a:spLocks noGrp="1"/>
          </p:cNvSpPr>
          <p:nvPr>
            <p:ph type="title"/>
          </p:nvPr>
        </p:nvSpPr>
        <p:spPr>
          <a:xfrm>
            <a:off x="831850" y="768349"/>
            <a:ext cx="3191510" cy="5321302"/>
          </a:xfrm>
        </p:spPr>
        <p:txBody>
          <a:bodyPr/>
          <a:lstStyle/>
          <a:p>
            <a:r>
              <a:rPr lang="ja-JP" altLang="en-US"/>
              <a:t>共通</a:t>
            </a:r>
          </a:p>
        </p:txBody>
      </p:sp>
      <p:sp>
        <p:nvSpPr>
          <p:cNvPr id="4" name="テキスト プレースホルダー 3">
            <a:extLst>
              <a:ext uri="{FF2B5EF4-FFF2-40B4-BE49-F238E27FC236}">
                <a16:creationId xmlns:a16="http://schemas.microsoft.com/office/drawing/2014/main" id="{896F47E1-E2C6-184D-9E01-EA9946EF4D97}"/>
              </a:ext>
            </a:extLst>
          </p:cNvPr>
          <p:cNvSpPr>
            <a:spLocks noGrp="1"/>
          </p:cNvSpPr>
          <p:nvPr>
            <p:ph type="body" idx="1"/>
          </p:nvPr>
        </p:nvSpPr>
        <p:spPr>
          <a:xfrm>
            <a:off x="4860758" y="768349"/>
            <a:ext cx="6486692" cy="5321302"/>
          </a:xfrm>
        </p:spPr>
        <p:txBody>
          <a:bodyPr/>
          <a:lstStyle/>
          <a:p>
            <a:r>
              <a:rPr lang="ja-JP" altLang="en-US"/>
              <a:t>まとめ</a:t>
            </a:r>
          </a:p>
        </p:txBody>
      </p:sp>
    </p:spTree>
    <p:extLst>
      <p:ext uri="{BB962C8B-B14F-4D97-AF65-F5344CB8AC3E}">
        <p14:creationId xmlns:p14="http://schemas.microsoft.com/office/powerpoint/2010/main" val="2637605096"/>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タイトル 22">
            <a:extLst>
              <a:ext uri="{FF2B5EF4-FFF2-40B4-BE49-F238E27FC236}">
                <a16:creationId xmlns:a16="http://schemas.microsoft.com/office/drawing/2014/main" id="{5D3024DB-8B02-F042-A187-3FE4C3C9DCD4}"/>
              </a:ext>
            </a:extLst>
          </p:cNvPr>
          <p:cNvSpPr>
            <a:spLocks noGrp="1"/>
          </p:cNvSpPr>
          <p:nvPr>
            <p:ph type="title"/>
          </p:nvPr>
        </p:nvSpPr>
        <p:spPr/>
        <p:txBody>
          <a:bodyPr/>
          <a:lstStyle/>
          <a:p>
            <a:r>
              <a:rPr lang="en-US" altLang="ja-JP" dirty="0"/>
              <a:t>SNS</a:t>
            </a:r>
            <a:r>
              <a:rPr lang="ja-JP" altLang="en-US"/>
              <a:t>を上手に活用するために</a:t>
            </a:r>
          </a:p>
        </p:txBody>
      </p:sp>
      <p:sp>
        <p:nvSpPr>
          <p:cNvPr id="19" name="コンテンツ プレースホルダー 18">
            <a:extLst>
              <a:ext uri="{FF2B5EF4-FFF2-40B4-BE49-F238E27FC236}">
                <a16:creationId xmlns:a16="http://schemas.microsoft.com/office/drawing/2014/main" id="{71A39F8A-D481-CB44-A88A-BAB07156F01A}"/>
              </a:ext>
            </a:extLst>
          </p:cNvPr>
          <p:cNvSpPr>
            <a:spLocks noGrp="1"/>
          </p:cNvSpPr>
          <p:nvPr>
            <p:ph idx="1"/>
          </p:nvPr>
        </p:nvSpPr>
        <p:spPr/>
        <p:txBody>
          <a:bodyPr/>
          <a:lstStyle/>
          <a:p>
            <a:r>
              <a:rPr lang="en-US" altLang="ja-JP" dirty="0"/>
              <a:t>SNS</a:t>
            </a:r>
            <a:r>
              <a:rPr lang="ja-JP" altLang="en-US"/>
              <a:t>でのトラブルへの対応方法として、</a:t>
            </a:r>
            <a:endParaRPr lang="en-US" altLang="ja-JP" dirty="0"/>
          </a:p>
          <a:p>
            <a:r>
              <a:rPr lang="ja-JP" altLang="en-US"/>
              <a:t>次の２つの視点を意識しておきましょう。</a:t>
            </a:r>
            <a:endParaRPr lang="en-US" altLang="ja-JP" dirty="0"/>
          </a:p>
          <a:p>
            <a:endParaRPr lang="ja-JP" altLang="en-US"/>
          </a:p>
        </p:txBody>
      </p:sp>
      <p:sp>
        <p:nvSpPr>
          <p:cNvPr id="20" name="コンテンツ プレースホルダー 19">
            <a:extLst>
              <a:ext uri="{FF2B5EF4-FFF2-40B4-BE49-F238E27FC236}">
                <a16:creationId xmlns:a16="http://schemas.microsoft.com/office/drawing/2014/main" id="{38741153-8B6B-1247-B036-4302B7FABED7}"/>
              </a:ext>
            </a:extLst>
          </p:cNvPr>
          <p:cNvSpPr>
            <a:spLocks noGrp="1"/>
          </p:cNvSpPr>
          <p:nvPr>
            <p:ph sz="quarter" idx="10"/>
          </p:nvPr>
        </p:nvSpPr>
        <p:spPr/>
        <p:txBody>
          <a:bodyPr/>
          <a:lstStyle/>
          <a:p>
            <a:r>
              <a:rPr lang="en-US" altLang="ja-JP" dirty="0"/>
              <a:t>SNS</a:t>
            </a:r>
            <a:r>
              <a:rPr lang="ja-JP" altLang="en-US"/>
              <a:t>でのトラブルへの対応方法を理解する</a:t>
            </a:r>
          </a:p>
        </p:txBody>
      </p:sp>
      <p:sp>
        <p:nvSpPr>
          <p:cNvPr id="9" name="タイトル 1">
            <a:extLst>
              <a:ext uri="{FF2B5EF4-FFF2-40B4-BE49-F238E27FC236}">
                <a16:creationId xmlns:a16="http://schemas.microsoft.com/office/drawing/2014/main" id="{5D07CF20-416A-DA4D-B60E-E45E0568C539}"/>
              </a:ext>
            </a:extLst>
          </p:cNvPr>
          <p:cNvSpPr txBox="1">
            <a:spLocks/>
          </p:cNvSpPr>
          <p:nvPr/>
        </p:nvSpPr>
        <p:spPr>
          <a:xfrm>
            <a:off x="2227262" y="-639863"/>
            <a:ext cx="10515600" cy="5365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2400" b="1" i="0" kern="1200">
                <a:solidFill>
                  <a:schemeClr val="tx1">
                    <a:lumMod val="65000"/>
                    <a:lumOff val="35000"/>
                  </a:schemeClr>
                </a:solidFill>
                <a:latin typeface="Yu Gothic" panose="020B0400000000000000" pitchFamily="34" charset="-128"/>
                <a:ea typeface="Yu Gothic" panose="020B0400000000000000" pitchFamily="34" charset="-128"/>
                <a:cs typeface="+mj-cs"/>
              </a:defRPr>
            </a:lvl1pPr>
          </a:lstStyle>
          <a:p>
            <a:endParaRPr lang="ja-JP" altLang="en-US" dirty="0"/>
          </a:p>
        </p:txBody>
      </p:sp>
      <p:sp>
        <p:nvSpPr>
          <p:cNvPr id="10" name="コンテンツ プレースホルダー 1">
            <a:extLst>
              <a:ext uri="{FF2B5EF4-FFF2-40B4-BE49-F238E27FC236}">
                <a16:creationId xmlns:a16="http://schemas.microsoft.com/office/drawing/2014/main" id="{58AAE178-A0DD-4349-B9EF-76A7BB2BF9A9}"/>
              </a:ext>
            </a:extLst>
          </p:cNvPr>
          <p:cNvSpPr txBox="1">
            <a:spLocks/>
          </p:cNvSpPr>
          <p:nvPr/>
        </p:nvSpPr>
        <p:spPr>
          <a:xfrm>
            <a:off x="3065462" y="2456130"/>
            <a:ext cx="10515600" cy="148128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endParaRPr lang="en-US" altLang="ja-JP" dirty="0"/>
          </a:p>
        </p:txBody>
      </p:sp>
      <p:sp>
        <p:nvSpPr>
          <p:cNvPr id="11" name="コンテンツ プレースホルダー 4">
            <a:extLst>
              <a:ext uri="{FF2B5EF4-FFF2-40B4-BE49-F238E27FC236}">
                <a16:creationId xmlns:a16="http://schemas.microsoft.com/office/drawing/2014/main" id="{44F56675-6B13-F543-B34A-700F7D0FB23B}"/>
              </a:ext>
            </a:extLst>
          </p:cNvPr>
          <p:cNvSpPr txBox="1">
            <a:spLocks/>
          </p:cNvSpPr>
          <p:nvPr/>
        </p:nvSpPr>
        <p:spPr>
          <a:xfrm>
            <a:off x="5602287" y="584099"/>
            <a:ext cx="6589713" cy="13144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endParaRPr lang="ja-JP" altLang="en-US"/>
          </a:p>
        </p:txBody>
      </p:sp>
      <p:grpSp>
        <p:nvGrpSpPr>
          <p:cNvPr id="12" name="グループ化 11">
            <a:extLst>
              <a:ext uri="{FF2B5EF4-FFF2-40B4-BE49-F238E27FC236}">
                <a16:creationId xmlns:a16="http://schemas.microsoft.com/office/drawing/2014/main" id="{B6ADE11D-4EF9-3B4E-9404-9D8BE42609E6}"/>
              </a:ext>
            </a:extLst>
          </p:cNvPr>
          <p:cNvGrpSpPr/>
          <p:nvPr/>
        </p:nvGrpSpPr>
        <p:grpSpPr>
          <a:xfrm>
            <a:off x="1641306" y="4420058"/>
            <a:ext cx="8634894" cy="1223428"/>
            <a:chOff x="656888" y="4702874"/>
            <a:chExt cx="8634894" cy="1223428"/>
          </a:xfrm>
        </p:grpSpPr>
        <p:sp>
          <p:nvSpPr>
            <p:cNvPr id="13" name="ホームベース 12">
              <a:extLst>
                <a:ext uri="{FF2B5EF4-FFF2-40B4-BE49-F238E27FC236}">
                  <a16:creationId xmlns:a16="http://schemas.microsoft.com/office/drawing/2014/main" id="{860B73EA-ADB1-0745-B275-03836A89292C}"/>
                </a:ext>
              </a:extLst>
            </p:cNvPr>
            <p:cNvSpPr/>
            <p:nvPr/>
          </p:nvSpPr>
          <p:spPr>
            <a:xfrm>
              <a:off x="1268602" y="5003909"/>
              <a:ext cx="8023180" cy="621358"/>
            </a:xfrm>
            <a:prstGeom prst="homePlate">
              <a:avLst/>
            </a:prstGeom>
            <a:solidFill>
              <a:srgbClr val="F18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a:solidFill>
                    <a:schemeClr val="bg1"/>
                  </a:solidFill>
                  <a:latin typeface="Yu Gothic" panose="020B0400000000000000" pitchFamily="34" charset="-128"/>
                  <a:ea typeface="Yu Gothic" panose="020B0400000000000000" pitchFamily="34" charset="-128"/>
                </a:rPr>
                <a:t>　トラブル</a:t>
              </a:r>
              <a:r>
                <a:rPr lang="ja-JP" altLang="en-US" sz="2800" b="1" dirty="0">
                  <a:solidFill>
                    <a:schemeClr val="bg1"/>
                  </a:solidFill>
                  <a:latin typeface="Yu Gothic" panose="020B0400000000000000" pitchFamily="34" charset="-128"/>
                  <a:ea typeface="Yu Gothic" panose="020B0400000000000000" pitchFamily="34" charset="-128"/>
                </a:rPr>
                <a:t>による被害に“あわないため</a:t>
              </a:r>
              <a:r>
                <a:rPr lang="ja-JP" altLang="en-US" sz="2800" b="1">
                  <a:solidFill>
                    <a:schemeClr val="bg1"/>
                  </a:solidFill>
                  <a:latin typeface="Yu Gothic" panose="020B0400000000000000" pitchFamily="34" charset="-128"/>
                  <a:ea typeface="Yu Gothic" panose="020B0400000000000000" pitchFamily="34" charset="-128"/>
                </a:rPr>
                <a:t>”に</a:t>
              </a:r>
              <a:endParaRPr lang="ja-JP" altLang="en-US" sz="2800" b="1" dirty="0">
                <a:solidFill>
                  <a:schemeClr val="bg1"/>
                </a:solidFill>
                <a:latin typeface="Yu Gothic" panose="020B0400000000000000" pitchFamily="34" charset="-128"/>
                <a:ea typeface="Yu Gothic" panose="020B0400000000000000" pitchFamily="34" charset="-128"/>
              </a:endParaRPr>
            </a:p>
          </p:txBody>
        </p:sp>
        <p:pic>
          <p:nvPicPr>
            <p:cNvPr id="14" name="図 13">
              <a:extLst>
                <a:ext uri="{FF2B5EF4-FFF2-40B4-BE49-F238E27FC236}">
                  <a16:creationId xmlns:a16="http://schemas.microsoft.com/office/drawing/2014/main" id="{7F0BC0CF-6A5B-E749-AE27-FC56D09B264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656888" y="4702874"/>
              <a:ext cx="1223428" cy="1223428"/>
            </a:xfrm>
            <a:prstGeom prst="rect">
              <a:avLst/>
            </a:prstGeom>
          </p:spPr>
        </p:pic>
      </p:grpSp>
      <p:grpSp>
        <p:nvGrpSpPr>
          <p:cNvPr id="30" name="グループ化 29">
            <a:extLst>
              <a:ext uri="{FF2B5EF4-FFF2-40B4-BE49-F238E27FC236}">
                <a16:creationId xmlns:a16="http://schemas.microsoft.com/office/drawing/2014/main" id="{3C7BCBFB-E901-394F-BFCD-F55E7B8FAFD0}"/>
              </a:ext>
            </a:extLst>
          </p:cNvPr>
          <p:cNvGrpSpPr/>
          <p:nvPr/>
        </p:nvGrpSpPr>
        <p:grpSpPr>
          <a:xfrm>
            <a:off x="1641306" y="5514418"/>
            <a:ext cx="8634894" cy="1223428"/>
            <a:chOff x="656888" y="4702874"/>
            <a:chExt cx="8634894" cy="1223428"/>
          </a:xfrm>
        </p:grpSpPr>
        <p:sp>
          <p:nvSpPr>
            <p:cNvPr id="31" name="ホームベース 30">
              <a:extLst>
                <a:ext uri="{FF2B5EF4-FFF2-40B4-BE49-F238E27FC236}">
                  <a16:creationId xmlns:a16="http://schemas.microsoft.com/office/drawing/2014/main" id="{B17BCCFF-1874-D149-9DD1-1C665D3A37F9}"/>
                </a:ext>
              </a:extLst>
            </p:cNvPr>
            <p:cNvSpPr/>
            <p:nvPr/>
          </p:nvSpPr>
          <p:spPr>
            <a:xfrm>
              <a:off x="1268602" y="5003909"/>
              <a:ext cx="8023180" cy="621358"/>
            </a:xfrm>
            <a:prstGeom prst="homePlate">
              <a:avLst/>
            </a:prstGeom>
            <a:solidFill>
              <a:srgbClr val="FDE2C0"/>
            </a:solidFill>
            <a:ln w="28575">
              <a:solidFill>
                <a:srgbClr val="F18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a:solidFill>
                    <a:srgbClr val="F18B00"/>
                  </a:solidFill>
                  <a:latin typeface="Yu Gothic" panose="020B0400000000000000" pitchFamily="34" charset="-128"/>
                  <a:ea typeface="Yu Gothic" panose="020B0400000000000000" pitchFamily="34" charset="-128"/>
                </a:rPr>
                <a:t>　トラブル</a:t>
              </a:r>
              <a:r>
                <a:rPr lang="ja-JP" altLang="en-US" sz="2800" b="1" dirty="0">
                  <a:solidFill>
                    <a:srgbClr val="F18B00"/>
                  </a:solidFill>
                  <a:latin typeface="Yu Gothic" panose="020B0400000000000000" pitchFamily="34" charset="-128"/>
                  <a:ea typeface="Yu Gothic" panose="020B0400000000000000" pitchFamily="34" charset="-128"/>
                </a:rPr>
                <a:t>に</a:t>
              </a:r>
              <a:r>
                <a:rPr lang="ja-JP" altLang="en-US" sz="2800" b="1">
                  <a:solidFill>
                    <a:srgbClr val="F18B00"/>
                  </a:solidFill>
                  <a:latin typeface="Yu Gothic" panose="020B0400000000000000" pitchFamily="34" charset="-128"/>
                  <a:ea typeface="Yu Gothic" panose="020B0400000000000000" pitchFamily="34" charset="-128"/>
                </a:rPr>
                <a:t>よる被害を“小さくするため”に</a:t>
              </a:r>
              <a:endParaRPr lang="ja-JP" altLang="en-US" sz="2800" b="1" dirty="0">
                <a:solidFill>
                  <a:srgbClr val="F18B00"/>
                </a:solidFill>
                <a:latin typeface="Yu Gothic" panose="020B0400000000000000" pitchFamily="34" charset="-128"/>
                <a:ea typeface="Yu Gothic" panose="020B0400000000000000" pitchFamily="34" charset="-128"/>
              </a:endParaRPr>
            </a:p>
          </p:txBody>
        </p:sp>
        <p:pic>
          <p:nvPicPr>
            <p:cNvPr id="32" name="図 31">
              <a:extLst>
                <a:ext uri="{FF2B5EF4-FFF2-40B4-BE49-F238E27FC236}">
                  <a16:creationId xmlns:a16="http://schemas.microsoft.com/office/drawing/2014/main" id="{DAEC99D8-6566-E94E-825C-14FB9B548B5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656888" y="4702874"/>
              <a:ext cx="1223428" cy="1223428"/>
            </a:xfrm>
            <a:prstGeom prst="rect">
              <a:avLst/>
            </a:prstGeom>
          </p:spPr>
        </p:pic>
      </p:grpSp>
    </p:spTree>
    <p:extLst>
      <p:ext uri="{BB962C8B-B14F-4D97-AF65-F5344CB8AC3E}">
        <p14:creationId xmlns:p14="http://schemas.microsoft.com/office/powerpoint/2010/main" val="288382299"/>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1">
            <a:extLst>
              <a:ext uri="{FF2B5EF4-FFF2-40B4-BE49-F238E27FC236}">
                <a16:creationId xmlns:a16="http://schemas.microsoft.com/office/drawing/2014/main" id="{E279B6B2-9CA1-4060-877A-6A13F685EF11}"/>
              </a:ext>
            </a:extLst>
          </p:cNvPr>
          <p:cNvSpPr>
            <a:spLocks noGrp="1"/>
          </p:cNvSpPr>
          <p:nvPr>
            <p:ph type="title"/>
          </p:nvPr>
        </p:nvSpPr>
        <p:spPr/>
        <p:txBody>
          <a:bodyPr/>
          <a:lstStyle/>
          <a:p>
            <a:r>
              <a:rPr lang="en-US" altLang="ja-JP" dirty="0"/>
              <a:t>SNS</a:t>
            </a:r>
            <a:r>
              <a:rPr lang="ja-JP" altLang="en-US" dirty="0"/>
              <a:t>を上手に活用するために</a:t>
            </a:r>
          </a:p>
        </p:txBody>
      </p:sp>
      <p:sp>
        <p:nvSpPr>
          <p:cNvPr id="2" name="コンテンツ プレースホルダー 1">
            <a:extLst>
              <a:ext uri="{FF2B5EF4-FFF2-40B4-BE49-F238E27FC236}">
                <a16:creationId xmlns:a16="http://schemas.microsoft.com/office/drawing/2014/main" id="{4DEBA8AA-95B9-084E-BA3B-C6623579CC58}"/>
              </a:ext>
            </a:extLst>
          </p:cNvPr>
          <p:cNvSpPr>
            <a:spLocks noGrp="1"/>
          </p:cNvSpPr>
          <p:nvPr>
            <p:ph idx="1"/>
          </p:nvPr>
        </p:nvSpPr>
        <p:spPr>
          <a:xfrm>
            <a:off x="838200" y="3652716"/>
            <a:ext cx="10515600" cy="839775"/>
          </a:xfrm>
        </p:spPr>
        <p:txBody>
          <a:bodyPr/>
          <a:lstStyle/>
          <a:p>
            <a:r>
              <a:rPr lang="ja-JP" altLang="en-US"/>
              <a:t>ネットに情報を投稿するとき、</a:t>
            </a:r>
            <a:endParaRPr lang="en-US" altLang="ja-JP" dirty="0"/>
          </a:p>
        </p:txBody>
      </p:sp>
      <p:sp>
        <p:nvSpPr>
          <p:cNvPr id="3" name="コンテンツ プレースホルダー 2">
            <a:extLst>
              <a:ext uri="{FF2B5EF4-FFF2-40B4-BE49-F238E27FC236}">
                <a16:creationId xmlns:a16="http://schemas.microsoft.com/office/drawing/2014/main" id="{06F06CCD-DEC8-094F-9051-7FDFC3BB98EB}"/>
              </a:ext>
            </a:extLst>
          </p:cNvPr>
          <p:cNvSpPr>
            <a:spLocks noGrp="1"/>
          </p:cNvSpPr>
          <p:nvPr>
            <p:ph sz="quarter" idx="10"/>
          </p:nvPr>
        </p:nvSpPr>
        <p:spPr/>
        <p:txBody>
          <a:bodyPr/>
          <a:lstStyle/>
          <a:p>
            <a:r>
              <a:rPr lang="en-US" altLang="ja-JP" dirty="0"/>
              <a:t>SNS</a:t>
            </a:r>
            <a:r>
              <a:rPr lang="ja-JP" altLang="en-US"/>
              <a:t>でのトラブルへの対応方法を理解する</a:t>
            </a:r>
          </a:p>
        </p:txBody>
      </p:sp>
      <p:sp>
        <p:nvSpPr>
          <p:cNvPr id="6" name="テキスト ボックス 5">
            <a:extLst>
              <a:ext uri="{FF2B5EF4-FFF2-40B4-BE49-F238E27FC236}">
                <a16:creationId xmlns:a16="http://schemas.microsoft.com/office/drawing/2014/main" id="{664B6BC6-445B-4613-997B-EB522BDBBE43}"/>
              </a:ext>
            </a:extLst>
          </p:cNvPr>
          <p:cNvSpPr txBox="1"/>
          <p:nvPr/>
        </p:nvSpPr>
        <p:spPr>
          <a:xfrm>
            <a:off x="999490" y="4544903"/>
            <a:ext cx="10876280" cy="1726627"/>
          </a:xfrm>
          <a:prstGeom prst="rect">
            <a:avLst/>
          </a:prstGeom>
          <a:noFill/>
        </p:spPr>
        <p:txBody>
          <a:bodyPr wrap="square" rtlCol="0">
            <a:spAutoFit/>
          </a:bodyPr>
          <a:lstStyle/>
          <a:p>
            <a:pPr>
              <a:lnSpc>
                <a:spcPct val="110000"/>
              </a:lnSpc>
              <a:spcBef>
                <a:spcPts val="1800"/>
              </a:spcBef>
            </a:pPr>
            <a:r>
              <a:rPr lang="ja-JP" altLang="en-US" sz="2800" b="1">
                <a:latin typeface="Yu Gothic" panose="020B0400000000000000" pitchFamily="34" charset="-128"/>
                <a:ea typeface="Yu Gothic" panose="020B0400000000000000" pitchFamily="34" charset="-128"/>
              </a:rPr>
              <a:t>「</a:t>
            </a:r>
            <a:r>
              <a:rPr lang="ja-JP" altLang="en-US" sz="2800" b="1" dirty="0">
                <a:latin typeface="Yu Gothic" panose="020B0400000000000000" pitchFamily="34" charset="-128"/>
                <a:ea typeface="Yu Gothic" panose="020B0400000000000000" pitchFamily="34" charset="-128"/>
              </a:rPr>
              <a:t>自分と相手との違い」を意識する。</a:t>
            </a:r>
            <a:endParaRPr lang="en-US" altLang="ja-JP" sz="2800" b="1" dirty="0">
              <a:latin typeface="Yu Gothic" panose="020B0400000000000000" pitchFamily="34" charset="-128"/>
              <a:ea typeface="Yu Gothic" panose="020B0400000000000000" pitchFamily="34" charset="-128"/>
            </a:endParaRPr>
          </a:p>
          <a:p>
            <a:pPr>
              <a:lnSpc>
                <a:spcPct val="110000"/>
              </a:lnSpc>
              <a:spcBef>
                <a:spcPts val="1800"/>
              </a:spcBef>
            </a:pPr>
            <a:r>
              <a:rPr lang="ja-JP" altLang="en-US" sz="2800" b="1" spc="-150">
                <a:latin typeface="Yu Gothic" panose="020B0400000000000000" pitchFamily="34" charset="-128"/>
                <a:ea typeface="Yu Gothic" panose="020B0400000000000000" pitchFamily="34" charset="-128"/>
              </a:rPr>
              <a:t>投稿前</a:t>
            </a:r>
            <a:r>
              <a:rPr lang="ja-JP" altLang="en-US" sz="2800" b="1" spc="-150" dirty="0">
                <a:latin typeface="Yu Gothic" panose="020B0400000000000000" pitchFamily="34" charset="-128"/>
                <a:ea typeface="Yu Gothic" panose="020B0400000000000000" pitchFamily="34" charset="-128"/>
              </a:rPr>
              <a:t>には、「発信した情報から何がわかるか」「発信した情報は誰のものか」を</a:t>
            </a:r>
            <a:r>
              <a:rPr lang="ja-JP" altLang="en-US" sz="2800" b="1" spc="-150">
                <a:latin typeface="Yu Gothic" panose="020B0400000000000000" pitchFamily="34" charset="-128"/>
                <a:ea typeface="Yu Gothic" panose="020B0400000000000000" pitchFamily="34" charset="-128"/>
              </a:rPr>
              <a:t>考える。投稿</a:t>
            </a:r>
            <a:r>
              <a:rPr lang="ja-JP" altLang="en-US" sz="2800" b="1" spc="-150" dirty="0">
                <a:latin typeface="Yu Gothic" panose="020B0400000000000000" pitchFamily="34" charset="-128"/>
                <a:ea typeface="Yu Gothic" panose="020B0400000000000000" pitchFamily="34" charset="-128"/>
              </a:rPr>
              <a:t>した場合には、その公開範囲も注意</a:t>
            </a:r>
            <a:r>
              <a:rPr lang="ja-JP" altLang="en-US" sz="2800" b="1" spc="-150">
                <a:latin typeface="Yu Gothic" panose="020B0400000000000000" pitchFamily="34" charset="-128"/>
                <a:ea typeface="Yu Gothic" panose="020B0400000000000000" pitchFamily="34" charset="-128"/>
              </a:rPr>
              <a:t>する。</a:t>
            </a:r>
            <a:r>
              <a:rPr lang="ja-JP" altLang="en-US" sz="2800" b="1">
                <a:latin typeface="Yu Gothic" panose="020B0400000000000000" pitchFamily="34" charset="-128"/>
                <a:ea typeface="Yu Gothic" panose="020B0400000000000000" pitchFamily="34" charset="-128"/>
              </a:rPr>
              <a:t>　</a:t>
            </a:r>
            <a:endParaRPr lang="en-US" altLang="ja-JP" sz="2800" b="1" dirty="0">
              <a:latin typeface="Yu Gothic" panose="020B0400000000000000" pitchFamily="34" charset="-128"/>
              <a:ea typeface="Yu Gothic" panose="020B0400000000000000" pitchFamily="34" charset="-128"/>
            </a:endParaRPr>
          </a:p>
        </p:txBody>
      </p:sp>
      <p:grpSp>
        <p:nvGrpSpPr>
          <p:cNvPr id="9" name="グループ化 8">
            <a:extLst>
              <a:ext uri="{FF2B5EF4-FFF2-40B4-BE49-F238E27FC236}">
                <a16:creationId xmlns:a16="http://schemas.microsoft.com/office/drawing/2014/main" id="{3B64599D-9E1F-E140-BF05-AB344373CAA0}"/>
              </a:ext>
            </a:extLst>
          </p:cNvPr>
          <p:cNvGrpSpPr/>
          <p:nvPr/>
        </p:nvGrpSpPr>
        <p:grpSpPr>
          <a:xfrm>
            <a:off x="1641174" y="2593570"/>
            <a:ext cx="8634894" cy="1223428"/>
            <a:chOff x="656888" y="4702874"/>
            <a:chExt cx="8634894" cy="1223428"/>
          </a:xfrm>
        </p:grpSpPr>
        <p:sp>
          <p:nvSpPr>
            <p:cNvPr id="10" name="ホームベース 9">
              <a:extLst>
                <a:ext uri="{FF2B5EF4-FFF2-40B4-BE49-F238E27FC236}">
                  <a16:creationId xmlns:a16="http://schemas.microsoft.com/office/drawing/2014/main" id="{A2A8C7F6-BA66-C34A-903F-271907276E70}"/>
                </a:ext>
              </a:extLst>
            </p:cNvPr>
            <p:cNvSpPr/>
            <p:nvPr/>
          </p:nvSpPr>
          <p:spPr>
            <a:xfrm>
              <a:off x="1268602" y="5003909"/>
              <a:ext cx="8023180" cy="621358"/>
            </a:xfrm>
            <a:prstGeom prst="homePlate">
              <a:avLst/>
            </a:prstGeom>
            <a:solidFill>
              <a:srgbClr val="F18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a:solidFill>
                    <a:schemeClr val="bg1"/>
                  </a:solidFill>
                  <a:latin typeface="Yu Gothic" panose="020B0400000000000000" pitchFamily="34" charset="-128"/>
                  <a:ea typeface="Yu Gothic" panose="020B0400000000000000" pitchFamily="34" charset="-128"/>
                </a:rPr>
                <a:t>　トラブル</a:t>
              </a:r>
              <a:r>
                <a:rPr lang="ja-JP" altLang="en-US" sz="2800" b="1" dirty="0">
                  <a:solidFill>
                    <a:schemeClr val="bg1"/>
                  </a:solidFill>
                  <a:latin typeface="Yu Gothic" panose="020B0400000000000000" pitchFamily="34" charset="-128"/>
                  <a:ea typeface="Yu Gothic" panose="020B0400000000000000" pitchFamily="34" charset="-128"/>
                </a:rPr>
                <a:t>による被害に“あわないため</a:t>
              </a:r>
              <a:r>
                <a:rPr lang="ja-JP" altLang="en-US" sz="2800" b="1">
                  <a:solidFill>
                    <a:schemeClr val="bg1"/>
                  </a:solidFill>
                  <a:latin typeface="Yu Gothic" panose="020B0400000000000000" pitchFamily="34" charset="-128"/>
                  <a:ea typeface="Yu Gothic" panose="020B0400000000000000" pitchFamily="34" charset="-128"/>
                </a:rPr>
                <a:t>”に</a:t>
              </a:r>
              <a:endParaRPr lang="ja-JP" altLang="en-US" sz="2800" b="1" dirty="0">
                <a:solidFill>
                  <a:schemeClr val="bg1"/>
                </a:solidFill>
                <a:latin typeface="Yu Gothic" panose="020B0400000000000000" pitchFamily="34" charset="-128"/>
                <a:ea typeface="Yu Gothic" panose="020B0400000000000000" pitchFamily="34" charset="-128"/>
              </a:endParaRPr>
            </a:p>
          </p:txBody>
        </p:sp>
        <p:pic>
          <p:nvPicPr>
            <p:cNvPr id="11" name="図 10">
              <a:extLst>
                <a:ext uri="{FF2B5EF4-FFF2-40B4-BE49-F238E27FC236}">
                  <a16:creationId xmlns:a16="http://schemas.microsoft.com/office/drawing/2014/main" id="{42B30FD1-9884-F444-973E-48562538D12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656888" y="4702874"/>
              <a:ext cx="1223428" cy="1223428"/>
            </a:xfrm>
            <a:prstGeom prst="rect">
              <a:avLst/>
            </a:prstGeom>
          </p:spPr>
        </p:pic>
      </p:grpSp>
      <p:pic>
        <p:nvPicPr>
          <p:cNvPr id="15" name="図 14" descr="ロゴ&#10;&#10;自動的に生成された説明">
            <a:extLst>
              <a:ext uri="{FF2B5EF4-FFF2-40B4-BE49-F238E27FC236}">
                <a16:creationId xmlns:a16="http://schemas.microsoft.com/office/drawing/2014/main" id="{25DC5549-377F-F446-A3B8-83D4FF98E15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6230" y="4391242"/>
            <a:ext cx="825500" cy="825500"/>
          </a:xfrm>
          <a:prstGeom prst="rect">
            <a:avLst/>
          </a:prstGeom>
        </p:spPr>
      </p:pic>
      <p:pic>
        <p:nvPicPr>
          <p:cNvPr id="16" name="図 15" descr="ロゴ&#10;&#10;自動的に生成された説明">
            <a:extLst>
              <a:ext uri="{FF2B5EF4-FFF2-40B4-BE49-F238E27FC236}">
                <a16:creationId xmlns:a16="http://schemas.microsoft.com/office/drawing/2014/main" id="{34AF1685-F6C1-0245-B4B1-17AE56C0A54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6230" y="5082122"/>
            <a:ext cx="825500" cy="825500"/>
          </a:xfrm>
          <a:prstGeom prst="rect">
            <a:avLst/>
          </a:prstGeom>
        </p:spPr>
      </p:pic>
      <p:cxnSp>
        <p:nvCxnSpPr>
          <p:cNvPr id="17" name="直線コネクタ 16">
            <a:extLst>
              <a:ext uri="{FF2B5EF4-FFF2-40B4-BE49-F238E27FC236}">
                <a16:creationId xmlns:a16="http://schemas.microsoft.com/office/drawing/2014/main" id="{6C3ED501-DF8F-F64A-BFC7-5299CB597284}"/>
              </a:ext>
            </a:extLst>
          </p:cNvPr>
          <p:cNvCxnSpPr>
            <a:cxnSpLocks/>
          </p:cNvCxnSpPr>
          <p:nvPr/>
        </p:nvCxnSpPr>
        <p:spPr>
          <a:xfrm>
            <a:off x="1262362" y="5056334"/>
            <a:ext cx="3604278" cy="0"/>
          </a:xfrm>
          <a:prstGeom prst="line">
            <a:avLst/>
          </a:prstGeom>
          <a:ln w="76200">
            <a:solidFill>
              <a:srgbClr val="07B53B"/>
            </a:solidFill>
          </a:ln>
        </p:spPr>
        <p:style>
          <a:lnRef idx="1">
            <a:schemeClr val="accent1"/>
          </a:lnRef>
          <a:fillRef idx="0">
            <a:schemeClr val="accent1"/>
          </a:fillRef>
          <a:effectRef idx="0">
            <a:schemeClr val="accent1"/>
          </a:effectRef>
          <a:fontRef idx="minor">
            <a:schemeClr val="tx1"/>
          </a:fontRef>
        </p:style>
      </p:cxnSp>
      <p:cxnSp>
        <p:nvCxnSpPr>
          <p:cNvPr id="19" name="直線コネクタ 18">
            <a:extLst>
              <a:ext uri="{FF2B5EF4-FFF2-40B4-BE49-F238E27FC236}">
                <a16:creationId xmlns:a16="http://schemas.microsoft.com/office/drawing/2014/main" id="{3B5A79EA-F844-614F-BE9B-57A937B9156A}"/>
              </a:ext>
            </a:extLst>
          </p:cNvPr>
          <p:cNvCxnSpPr>
            <a:cxnSpLocks/>
          </p:cNvCxnSpPr>
          <p:nvPr/>
        </p:nvCxnSpPr>
        <p:spPr>
          <a:xfrm>
            <a:off x="3294362" y="5747214"/>
            <a:ext cx="5016518" cy="0"/>
          </a:xfrm>
          <a:prstGeom prst="line">
            <a:avLst/>
          </a:prstGeom>
          <a:ln w="76200">
            <a:solidFill>
              <a:srgbClr val="07B53B"/>
            </a:solidFill>
          </a:ln>
        </p:spPr>
        <p:style>
          <a:lnRef idx="1">
            <a:schemeClr val="accent1"/>
          </a:lnRef>
          <a:fillRef idx="0">
            <a:schemeClr val="accent1"/>
          </a:fillRef>
          <a:effectRef idx="0">
            <a:schemeClr val="accent1"/>
          </a:effectRef>
          <a:fontRef idx="minor">
            <a:schemeClr val="tx1"/>
          </a:fontRef>
        </p:style>
      </p:cxnSp>
      <p:cxnSp>
        <p:nvCxnSpPr>
          <p:cNvPr id="21" name="直線コネクタ 20">
            <a:extLst>
              <a:ext uri="{FF2B5EF4-FFF2-40B4-BE49-F238E27FC236}">
                <a16:creationId xmlns:a16="http://schemas.microsoft.com/office/drawing/2014/main" id="{F51D9411-0E7C-9F46-AA2D-256840D44FCE}"/>
              </a:ext>
            </a:extLst>
          </p:cNvPr>
          <p:cNvCxnSpPr>
            <a:cxnSpLocks/>
          </p:cNvCxnSpPr>
          <p:nvPr/>
        </p:nvCxnSpPr>
        <p:spPr>
          <a:xfrm>
            <a:off x="8719802" y="5747214"/>
            <a:ext cx="2872758" cy="0"/>
          </a:xfrm>
          <a:prstGeom prst="line">
            <a:avLst/>
          </a:prstGeom>
          <a:ln w="76200">
            <a:solidFill>
              <a:srgbClr val="07B53B"/>
            </a:solidFill>
          </a:ln>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B46031BF-63DC-8348-BD78-F423C12329A9}"/>
              </a:ext>
            </a:extLst>
          </p:cNvPr>
          <p:cNvCxnSpPr>
            <a:cxnSpLocks/>
          </p:cNvCxnSpPr>
          <p:nvPr/>
        </p:nvCxnSpPr>
        <p:spPr>
          <a:xfrm>
            <a:off x="1089642" y="6214574"/>
            <a:ext cx="1501158" cy="0"/>
          </a:xfrm>
          <a:prstGeom prst="line">
            <a:avLst/>
          </a:prstGeom>
          <a:ln w="76200">
            <a:solidFill>
              <a:srgbClr val="07B53B"/>
            </a:solidFill>
          </a:ln>
        </p:spPr>
        <p:style>
          <a:lnRef idx="1">
            <a:schemeClr val="accent1"/>
          </a:lnRef>
          <a:fillRef idx="0">
            <a:schemeClr val="accent1"/>
          </a:fillRef>
          <a:effectRef idx="0">
            <a:schemeClr val="accent1"/>
          </a:effectRef>
          <a:fontRef idx="minor">
            <a:schemeClr val="tx1"/>
          </a:fontRef>
        </p:style>
      </p:cxnSp>
      <p:cxnSp>
        <p:nvCxnSpPr>
          <p:cNvPr id="25" name="直線コネクタ 24">
            <a:extLst>
              <a:ext uri="{FF2B5EF4-FFF2-40B4-BE49-F238E27FC236}">
                <a16:creationId xmlns:a16="http://schemas.microsoft.com/office/drawing/2014/main" id="{8391CF50-EAC0-DF44-9313-B1C63D1ECE25}"/>
              </a:ext>
            </a:extLst>
          </p:cNvPr>
          <p:cNvCxnSpPr>
            <a:cxnSpLocks/>
          </p:cNvCxnSpPr>
          <p:nvPr/>
        </p:nvCxnSpPr>
        <p:spPr>
          <a:xfrm>
            <a:off x="8150842" y="6214574"/>
            <a:ext cx="1369078" cy="0"/>
          </a:xfrm>
          <a:prstGeom prst="line">
            <a:avLst/>
          </a:prstGeom>
          <a:ln w="76200">
            <a:solidFill>
              <a:srgbClr val="07B53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6417895"/>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1">
            <a:extLst>
              <a:ext uri="{FF2B5EF4-FFF2-40B4-BE49-F238E27FC236}">
                <a16:creationId xmlns:a16="http://schemas.microsoft.com/office/drawing/2014/main" id="{E279B6B2-9CA1-4060-877A-6A13F685EF11}"/>
              </a:ext>
            </a:extLst>
          </p:cNvPr>
          <p:cNvSpPr>
            <a:spLocks noGrp="1"/>
          </p:cNvSpPr>
          <p:nvPr>
            <p:ph type="title"/>
          </p:nvPr>
        </p:nvSpPr>
        <p:spPr>
          <a:xfrm>
            <a:off x="0" y="18256"/>
            <a:ext cx="10515600" cy="535533"/>
          </a:xfrm>
        </p:spPr>
        <p:txBody>
          <a:bodyPr/>
          <a:lstStyle/>
          <a:p>
            <a:r>
              <a:rPr lang="en-US" altLang="ja-JP" dirty="0"/>
              <a:t>SNS</a:t>
            </a:r>
            <a:r>
              <a:rPr lang="ja-JP" altLang="en-US" dirty="0"/>
              <a:t>を上手に活用するために</a:t>
            </a:r>
          </a:p>
        </p:txBody>
      </p:sp>
      <p:sp>
        <p:nvSpPr>
          <p:cNvPr id="10" name="コンテンツ プレースホルダー 9">
            <a:extLst>
              <a:ext uri="{FF2B5EF4-FFF2-40B4-BE49-F238E27FC236}">
                <a16:creationId xmlns:a16="http://schemas.microsoft.com/office/drawing/2014/main" id="{F6FB6387-190B-9F45-8B43-567FBE158C29}"/>
              </a:ext>
            </a:extLst>
          </p:cNvPr>
          <p:cNvSpPr>
            <a:spLocks noGrp="1"/>
          </p:cNvSpPr>
          <p:nvPr>
            <p:ph idx="1"/>
          </p:nvPr>
        </p:nvSpPr>
        <p:spPr>
          <a:xfrm>
            <a:off x="838200" y="3669624"/>
            <a:ext cx="10515600" cy="2775626"/>
          </a:xfrm>
        </p:spPr>
        <p:txBody>
          <a:bodyPr/>
          <a:lstStyle/>
          <a:p>
            <a:r>
              <a:rPr lang="en-US" altLang="ja-JP" dirty="0"/>
              <a:t>SNS</a:t>
            </a:r>
            <a:r>
              <a:rPr lang="ja-JP" altLang="en-US"/>
              <a:t>で知らない人と知り合ったとき、</a:t>
            </a:r>
            <a:endParaRPr lang="en-US" altLang="ja-JP" dirty="0"/>
          </a:p>
        </p:txBody>
      </p:sp>
      <p:sp>
        <p:nvSpPr>
          <p:cNvPr id="3" name="コンテンツ プレースホルダー 2">
            <a:extLst>
              <a:ext uri="{FF2B5EF4-FFF2-40B4-BE49-F238E27FC236}">
                <a16:creationId xmlns:a16="http://schemas.microsoft.com/office/drawing/2014/main" id="{A6D9B863-8D68-F046-8F52-5C36B0F5CDB8}"/>
              </a:ext>
            </a:extLst>
          </p:cNvPr>
          <p:cNvSpPr>
            <a:spLocks noGrp="1"/>
          </p:cNvSpPr>
          <p:nvPr>
            <p:ph sz="quarter" idx="10"/>
          </p:nvPr>
        </p:nvSpPr>
        <p:spPr>
          <a:xfrm>
            <a:off x="838200" y="936115"/>
            <a:ext cx="10515599" cy="1640424"/>
          </a:xfrm>
        </p:spPr>
        <p:txBody>
          <a:bodyPr/>
          <a:lstStyle/>
          <a:p>
            <a:r>
              <a:rPr lang="en-US" altLang="ja-JP" dirty="0"/>
              <a:t>SNS</a:t>
            </a:r>
            <a:r>
              <a:rPr lang="ja-JP" altLang="en-US"/>
              <a:t>でのトラブルへの対応方法を理解する</a:t>
            </a:r>
          </a:p>
        </p:txBody>
      </p:sp>
      <p:sp>
        <p:nvSpPr>
          <p:cNvPr id="11" name="テキスト ボックス 10">
            <a:extLst>
              <a:ext uri="{FF2B5EF4-FFF2-40B4-BE49-F238E27FC236}">
                <a16:creationId xmlns:a16="http://schemas.microsoft.com/office/drawing/2014/main" id="{2A53701B-6D6D-8B42-AE13-CEF4FBF103A7}"/>
              </a:ext>
            </a:extLst>
          </p:cNvPr>
          <p:cNvSpPr txBox="1"/>
          <p:nvPr/>
        </p:nvSpPr>
        <p:spPr>
          <a:xfrm>
            <a:off x="1234440" y="4435149"/>
            <a:ext cx="10876280" cy="2200602"/>
          </a:xfrm>
          <a:prstGeom prst="rect">
            <a:avLst/>
          </a:prstGeom>
          <a:noFill/>
        </p:spPr>
        <p:txBody>
          <a:bodyPr wrap="square" rtlCol="0">
            <a:spAutoFit/>
          </a:bodyPr>
          <a:lstStyle/>
          <a:p>
            <a:pPr>
              <a:lnSpc>
                <a:spcPct val="110000"/>
              </a:lnSpc>
              <a:spcBef>
                <a:spcPts val="1800"/>
              </a:spcBef>
            </a:pPr>
            <a:r>
              <a:rPr lang="ja-JP" altLang="en-US" sz="2800" b="1" spc="-150">
                <a:latin typeface="Yu Gothic" panose="020B0400000000000000" pitchFamily="34" charset="-128"/>
                <a:ea typeface="Yu Gothic" panose="020B0400000000000000" pitchFamily="34" charset="-128"/>
              </a:rPr>
              <a:t>相手に対して不安や疑問があれば、信頼できる大人に相談したり、</a:t>
            </a:r>
            <a:r>
              <a:rPr lang="en-US" altLang="ja-JP" sz="2800" b="1" spc="-150" dirty="0">
                <a:latin typeface="Yu Gothic" panose="020B0400000000000000" pitchFamily="34" charset="-128"/>
                <a:ea typeface="Yu Gothic" panose="020B0400000000000000" pitchFamily="34" charset="-128"/>
              </a:rPr>
              <a:t/>
            </a:r>
            <a:br>
              <a:rPr lang="en-US" altLang="ja-JP" sz="2800" b="1" spc="-150" dirty="0">
                <a:latin typeface="Yu Gothic" panose="020B0400000000000000" pitchFamily="34" charset="-128"/>
                <a:ea typeface="Yu Gothic" panose="020B0400000000000000" pitchFamily="34" charset="-128"/>
              </a:rPr>
            </a:br>
            <a:r>
              <a:rPr lang="ja-JP" altLang="en-US" sz="2800" b="1" spc="-150">
                <a:latin typeface="Yu Gothic" panose="020B0400000000000000" pitchFamily="34" charset="-128"/>
                <a:ea typeface="Yu Gothic" panose="020B0400000000000000" pitchFamily="34" charset="-128"/>
              </a:rPr>
              <a:t>安易にやり取りしない。</a:t>
            </a:r>
          </a:p>
          <a:p>
            <a:pPr>
              <a:lnSpc>
                <a:spcPct val="110000"/>
              </a:lnSpc>
              <a:spcBef>
                <a:spcPts val="1800"/>
              </a:spcBef>
            </a:pPr>
            <a:r>
              <a:rPr lang="ja-JP" altLang="en-US" sz="2800" b="1" spc="-150">
                <a:latin typeface="Yu Gothic" panose="020B0400000000000000" pitchFamily="34" charset="-128"/>
                <a:ea typeface="Yu Gothic" panose="020B0400000000000000" pitchFamily="34" charset="-128"/>
              </a:rPr>
              <a:t>一度公開した写真は消去できない危険性を意識しながら、</a:t>
            </a:r>
            <a:r>
              <a:rPr lang="en-US" altLang="ja-JP" sz="2800" b="1" spc="-150" dirty="0">
                <a:latin typeface="Yu Gothic" panose="020B0400000000000000" pitchFamily="34" charset="-128"/>
                <a:ea typeface="Yu Gothic" panose="020B0400000000000000" pitchFamily="34" charset="-128"/>
              </a:rPr>
              <a:t/>
            </a:r>
            <a:br>
              <a:rPr lang="en-US" altLang="ja-JP" sz="2800" b="1" spc="-150" dirty="0">
                <a:latin typeface="Yu Gothic" panose="020B0400000000000000" pitchFamily="34" charset="-128"/>
                <a:ea typeface="Yu Gothic" panose="020B0400000000000000" pitchFamily="34" charset="-128"/>
              </a:rPr>
            </a:br>
            <a:r>
              <a:rPr lang="ja-JP" altLang="en-US" sz="2800" b="1" spc="-150">
                <a:latin typeface="Yu Gothic" panose="020B0400000000000000" pitchFamily="34" charset="-128"/>
                <a:ea typeface="Yu Gothic" panose="020B0400000000000000" pitchFamily="34" charset="-128"/>
              </a:rPr>
              <a:t>写真を公開しても大丈夫かどうかを慎重に判断する。</a:t>
            </a:r>
          </a:p>
        </p:txBody>
      </p:sp>
      <p:grpSp>
        <p:nvGrpSpPr>
          <p:cNvPr id="12" name="グループ化 11">
            <a:extLst>
              <a:ext uri="{FF2B5EF4-FFF2-40B4-BE49-F238E27FC236}">
                <a16:creationId xmlns:a16="http://schemas.microsoft.com/office/drawing/2014/main" id="{A8FD7AD3-58D9-FC43-B565-02EF6B935FC6}"/>
              </a:ext>
            </a:extLst>
          </p:cNvPr>
          <p:cNvGrpSpPr/>
          <p:nvPr/>
        </p:nvGrpSpPr>
        <p:grpSpPr>
          <a:xfrm>
            <a:off x="1641174" y="2593570"/>
            <a:ext cx="8634894" cy="1223428"/>
            <a:chOff x="656888" y="4702874"/>
            <a:chExt cx="8634894" cy="1223428"/>
          </a:xfrm>
        </p:grpSpPr>
        <p:sp>
          <p:nvSpPr>
            <p:cNvPr id="13" name="ホームベース 12">
              <a:extLst>
                <a:ext uri="{FF2B5EF4-FFF2-40B4-BE49-F238E27FC236}">
                  <a16:creationId xmlns:a16="http://schemas.microsoft.com/office/drawing/2014/main" id="{914850AA-C19E-8248-A851-916D1729056A}"/>
                </a:ext>
              </a:extLst>
            </p:cNvPr>
            <p:cNvSpPr/>
            <p:nvPr/>
          </p:nvSpPr>
          <p:spPr>
            <a:xfrm>
              <a:off x="1268602" y="5003909"/>
              <a:ext cx="8023180" cy="621358"/>
            </a:xfrm>
            <a:prstGeom prst="homePlate">
              <a:avLst/>
            </a:prstGeom>
            <a:solidFill>
              <a:srgbClr val="F18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a:solidFill>
                    <a:schemeClr val="bg1"/>
                  </a:solidFill>
                  <a:latin typeface="Yu Gothic" panose="020B0400000000000000" pitchFamily="34" charset="-128"/>
                  <a:ea typeface="Yu Gothic" panose="020B0400000000000000" pitchFamily="34" charset="-128"/>
                </a:rPr>
                <a:t>　トラブル</a:t>
              </a:r>
              <a:r>
                <a:rPr lang="ja-JP" altLang="en-US" sz="2800" b="1" dirty="0">
                  <a:solidFill>
                    <a:schemeClr val="bg1"/>
                  </a:solidFill>
                  <a:latin typeface="Yu Gothic" panose="020B0400000000000000" pitchFamily="34" charset="-128"/>
                  <a:ea typeface="Yu Gothic" panose="020B0400000000000000" pitchFamily="34" charset="-128"/>
                </a:rPr>
                <a:t>による被害に“あわないため</a:t>
              </a:r>
              <a:r>
                <a:rPr lang="ja-JP" altLang="en-US" sz="2800" b="1">
                  <a:solidFill>
                    <a:schemeClr val="bg1"/>
                  </a:solidFill>
                  <a:latin typeface="Yu Gothic" panose="020B0400000000000000" pitchFamily="34" charset="-128"/>
                  <a:ea typeface="Yu Gothic" panose="020B0400000000000000" pitchFamily="34" charset="-128"/>
                </a:rPr>
                <a:t>”に</a:t>
              </a:r>
              <a:endParaRPr lang="ja-JP" altLang="en-US" sz="2800" b="1" dirty="0">
                <a:solidFill>
                  <a:schemeClr val="bg1"/>
                </a:solidFill>
                <a:latin typeface="Yu Gothic" panose="020B0400000000000000" pitchFamily="34" charset="-128"/>
                <a:ea typeface="Yu Gothic" panose="020B0400000000000000" pitchFamily="34" charset="-128"/>
              </a:endParaRPr>
            </a:p>
          </p:txBody>
        </p:sp>
        <p:pic>
          <p:nvPicPr>
            <p:cNvPr id="14" name="図 13">
              <a:extLst>
                <a:ext uri="{FF2B5EF4-FFF2-40B4-BE49-F238E27FC236}">
                  <a16:creationId xmlns:a16="http://schemas.microsoft.com/office/drawing/2014/main" id="{7C28D8EA-C4D1-C44E-844E-B88D9C606BD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656888" y="4702874"/>
              <a:ext cx="1223428" cy="1223428"/>
            </a:xfrm>
            <a:prstGeom prst="rect">
              <a:avLst/>
            </a:prstGeom>
          </p:spPr>
        </p:pic>
      </p:grpSp>
      <p:pic>
        <p:nvPicPr>
          <p:cNvPr id="15" name="図 14" descr="ロゴ&#10;&#10;自動的に生成された説明">
            <a:extLst>
              <a:ext uri="{FF2B5EF4-FFF2-40B4-BE49-F238E27FC236}">
                <a16:creationId xmlns:a16="http://schemas.microsoft.com/office/drawing/2014/main" id="{BA9D7795-945D-6D4D-A8FA-2CC0B3712B3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1180" y="4281488"/>
            <a:ext cx="825500" cy="825500"/>
          </a:xfrm>
          <a:prstGeom prst="rect">
            <a:avLst/>
          </a:prstGeom>
        </p:spPr>
      </p:pic>
      <p:pic>
        <p:nvPicPr>
          <p:cNvPr id="16" name="図 15" descr="ロゴ&#10;&#10;自動的に生成された説明">
            <a:extLst>
              <a:ext uri="{FF2B5EF4-FFF2-40B4-BE49-F238E27FC236}">
                <a16:creationId xmlns:a16="http://schemas.microsoft.com/office/drawing/2014/main" id="{D02FA6C4-3DA5-2B43-8428-4C06821CD9A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1180" y="5521944"/>
            <a:ext cx="825500" cy="825500"/>
          </a:xfrm>
          <a:prstGeom prst="rect">
            <a:avLst/>
          </a:prstGeom>
        </p:spPr>
      </p:pic>
      <p:cxnSp>
        <p:nvCxnSpPr>
          <p:cNvPr id="17" name="直線コネクタ 16">
            <a:extLst>
              <a:ext uri="{FF2B5EF4-FFF2-40B4-BE49-F238E27FC236}">
                <a16:creationId xmlns:a16="http://schemas.microsoft.com/office/drawing/2014/main" id="{05775FD3-86F2-8946-8197-6011C4A035B7}"/>
              </a:ext>
            </a:extLst>
          </p:cNvPr>
          <p:cNvCxnSpPr>
            <a:cxnSpLocks/>
          </p:cNvCxnSpPr>
          <p:nvPr/>
        </p:nvCxnSpPr>
        <p:spPr>
          <a:xfrm>
            <a:off x="6672580" y="4946580"/>
            <a:ext cx="3604278" cy="0"/>
          </a:xfrm>
          <a:prstGeom prst="line">
            <a:avLst/>
          </a:prstGeom>
          <a:ln w="76200">
            <a:solidFill>
              <a:srgbClr val="07B53B"/>
            </a:solidFill>
          </a:ln>
        </p:spPr>
        <p:style>
          <a:lnRef idx="1">
            <a:schemeClr val="accent1"/>
          </a:lnRef>
          <a:fillRef idx="0">
            <a:schemeClr val="accent1"/>
          </a:fillRef>
          <a:effectRef idx="0">
            <a:schemeClr val="accent1"/>
          </a:effectRef>
          <a:fontRef idx="minor">
            <a:schemeClr val="tx1"/>
          </a:fontRef>
        </p:style>
      </p:cxnSp>
      <p:cxnSp>
        <p:nvCxnSpPr>
          <p:cNvPr id="20" name="直線コネクタ 19">
            <a:extLst>
              <a:ext uri="{FF2B5EF4-FFF2-40B4-BE49-F238E27FC236}">
                <a16:creationId xmlns:a16="http://schemas.microsoft.com/office/drawing/2014/main" id="{2770CD60-0ACF-B545-8223-78BB3C933D0A}"/>
              </a:ext>
            </a:extLst>
          </p:cNvPr>
          <p:cNvCxnSpPr>
            <a:cxnSpLocks/>
          </p:cNvCxnSpPr>
          <p:nvPr/>
        </p:nvCxnSpPr>
        <p:spPr>
          <a:xfrm>
            <a:off x="1324592" y="6104820"/>
            <a:ext cx="7150127" cy="0"/>
          </a:xfrm>
          <a:prstGeom prst="line">
            <a:avLst/>
          </a:prstGeom>
          <a:ln w="76200">
            <a:solidFill>
              <a:srgbClr val="07B53B"/>
            </a:solidFill>
          </a:ln>
        </p:spPr>
        <p:style>
          <a:lnRef idx="1">
            <a:schemeClr val="accent1"/>
          </a:lnRef>
          <a:fillRef idx="0">
            <a:schemeClr val="accent1"/>
          </a:fillRef>
          <a:effectRef idx="0">
            <a:schemeClr val="accent1"/>
          </a:effectRef>
          <a:fontRef idx="minor">
            <a:schemeClr val="tx1"/>
          </a:fontRef>
        </p:style>
      </p:cxnSp>
      <p:cxnSp>
        <p:nvCxnSpPr>
          <p:cNvPr id="25" name="直線コネクタ 24">
            <a:extLst>
              <a:ext uri="{FF2B5EF4-FFF2-40B4-BE49-F238E27FC236}">
                <a16:creationId xmlns:a16="http://schemas.microsoft.com/office/drawing/2014/main" id="{2DEBF47B-BB62-8A49-8A50-97AED07B0822}"/>
              </a:ext>
            </a:extLst>
          </p:cNvPr>
          <p:cNvCxnSpPr>
            <a:cxnSpLocks/>
          </p:cNvCxnSpPr>
          <p:nvPr/>
        </p:nvCxnSpPr>
        <p:spPr>
          <a:xfrm>
            <a:off x="1358900" y="5434260"/>
            <a:ext cx="3604278" cy="0"/>
          </a:xfrm>
          <a:prstGeom prst="line">
            <a:avLst/>
          </a:prstGeom>
          <a:ln w="76200">
            <a:solidFill>
              <a:srgbClr val="07B53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0369074"/>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1">
            <a:extLst>
              <a:ext uri="{FF2B5EF4-FFF2-40B4-BE49-F238E27FC236}">
                <a16:creationId xmlns:a16="http://schemas.microsoft.com/office/drawing/2014/main" id="{E279B6B2-9CA1-4060-877A-6A13F685EF11}"/>
              </a:ext>
            </a:extLst>
          </p:cNvPr>
          <p:cNvSpPr>
            <a:spLocks noGrp="1"/>
          </p:cNvSpPr>
          <p:nvPr>
            <p:ph type="title"/>
          </p:nvPr>
        </p:nvSpPr>
        <p:spPr>
          <a:xfrm>
            <a:off x="0" y="18256"/>
            <a:ext cx="10515600" cy="535533"/>
          </a:xfrm>
        </p:spPr>
        <p:txBody>
          <a:bodyPr/>
          <a:lstStyle/>
          <a:p>
            <a:r>
              <a:rPr lang="en-US" altLang="ja-JP" dirty="0"/>
              <a:t>SNS</a:t>
            </a:r>
            <a:r>
              <a:rPr lang="ja-JP" altLang="en-US" dirty="0"/>
              <a:t>を上手に活用するために</a:t>
            </a:r>
          </a:p>
        </p:txBody>
      </p:sp>
      <p:sp>
        <p:nvSpPr>
          <p:cNvPr id="2" name="コンテンツ プレースホルダー 1">
            <a:extLst>
              <a:ext uri="{FF2B5EF4-FFF2-40B4-BE49-F238E27FC236}">
                <a16:creationId xmlns:a16="http://schemas.microsoft.com/office/drawing/2014/main" id="{CF528D90-37A4-E44E-B543-74026C92CB17}"/>
              </a:ext>
            </a:extLst>
          </p:cNvPr>
          <p:cNvSpPr>
            <a:spLocks noGrp="1"/>
          </p:cNvSpPr>
          <p:nvPr>
            <p:ph idx="1"/>
          </p:nvPr>
        </p:nvSpPr>
        <p:spPr>
          <a:xfrm>
            <a:off x="838200" y="3772593"/>
            <a:ext cx="10515600" cy="690879"/>
          </a:xfrm>
        </p:spPr>
        <p:txBody>
          <a:bodyPr/>
          <a:lstStyle/>
          <a:p>
            <a:r>
              <a:rPr lang="en-US" altLang="ja-JP" dirty="0"/>
              <a:t>SNS</a:t>
            </a:r>
            <a:r>
              <a:rPr lang="ja-JP" altLang="en-US"/>
              <a:t>でトラブルになりそうなとき、</a:t>
            </a:r>
            <a:endParaRPr lang="en-US" altLang="ja-JP" dirty="0"/>
          </a:p>
        </p:txBody>
      </p:sp>
      <p:sp>
        <p:nvSpPr>
          <p:cNvPr id="3" name="コンテンツ プレースホルダー 2">
            <a:extLst>
              <a:ext uri="{FF2B5EF4-FFF2-40B4-BE49-F238E27FC236}">
                <a16:creationId xmlns:a16="http://schemas.microsoft.com/office/drawing/2014/main" id="{D68AE470-E1C3-AE4A-A768-44D05B77FBBA}"/>
              </a:ext>
            </a:extLst>
          </p:cNvPr>
          <p:cNvSpPr>
            <a:spLocks noGrp="1"/>
          </p:cNvSpPr>
          <p:nvPr>
            <p:ph sz="quarter" idx="10"/>
          </p:nvPr>
        </p:nvSpPr>
        <p:spPr>
          <a:xfrm>
            <a:off x="838200" y="936115"/>
            <a:ext cx="10515599" cy="1640424"/>
          </a:xfrm>
        </p:spPr>
        <p:txBody>
          <a:bodyPr/>
          <a:lstStyle/>
          <a:p>
            <a:r>
              <a:rPr lang="en-US" altLang="ja-JP" dirty="0"/>
              <a:t>SNS</a:t>
            </a:r>
            <a:r>
              <a:rPr lang="ja-JP" altLang="en-US"/>
              <a:t>でのトラブルへの対応方法を理解する</a:t>
            </a:r>
          </a:p>
        </p:txBody>
      </p:sp>
      <p:sp>
        <p:nvSpPr>
          <p:cNvPr id="9" name="テキスト ボックス 8">
            <a:extLst>
              <a:ext uri="{FF2B5EF4-FFF2-40B4-BE49-F238E27FC236}">
                <a16:creationId xmlns:a16="http://schemas.microsoft.com/office/drawing/2014/main" id="{4119F241-2C65-9B4E-A7A9-968195DA70A5}"/>
              </a:ext>
            </a:extLst>
          </p:cNvPr>
          <p:cNvSpPr txBox="1"/>
          <p:nvPr/>
        </p:nvSpPr>
        <p:spPr>
          <a:xfrm>
            <a:off x="999490" y="4743018"/>
            <a:ext cx="10876280" cy="1726627"/>
          </a:xfrm>
          <a:prstGeom prst="rect">
            <a:avLst/>
          </a:prstGeom>
          <a:noFill/>
        </p:spPr>
        <p:txBody>
          <a:bodyPr wrap="square" rtlCol="0">
            <a:spAutoFit/>
          </a:bodyPr>
          <a:lstStyle/>
          <a:p>
            <a:pPr>
              <a:lnSpc>
                <a:spcPct val="110000"/>
              </a:lnSpc>
              <a:spcBef>
                <a:spcPts val="1800"/>
              </a:spcBef>
            </a:pPr>
            <a:r>
              <a:rPr lang="ja-JP" altLang="en-US" sz="2800" b="1">
                <a:latin typeface="Yu Gothic" panose="020B0400000000000000" pitchFamily="34" charset="-128"/>
                <a:ea typeface="Yu Gothic" panose="020B0400000000000000" pitchFamily="34" charset="-128"/>
              </a:rPr>
              <a:t>日頃から、困ったときの対応方法や相談相手を考えておきましょう。</a:t>
            </a:r>
            <a:endParaRPr lang="en-US" altLang="ja-JP" sz="2800" b="1" dirty="0">
              <a:latin typeface="Yu Gothic" panose="020B0400000000000000" pitchFamily="34" charset="-128"/>
              <a:ea typeface="Yu Gothic" panose="020B0400000000000000" pitchFamily="34" charset="-128"/>
            </a:endParaRPr>
          </a:p>
          <a:p>
            <a:pPr>
              <a:lnSpc>
                <a:spcPct val="110000"/>
              </a:lnSpc>
              <a:spcBef>
                <a:spcPts val="1800"/>
              </a:spcBef>
            </a:pPr>
            <a:r>
              <a:rPr lang="ja-JP" altLang="en-US" sz="2800" b="1" spc="-150">
                <a:latin typeface="Yu Gothic" panose="020B0400000000000000" pitchFamily="34" charset="-128"/>
                <a:ea typeface="Yu Gothic" panose="020B0400000000000000" pitchFamily="34" charset="-128"/>
              </a:rPr>
              <a:t>自分だけで判断せず、信頼できる大人に相談して解決することを考えましょう。</a:t>
            </a:r>
          </a:p>
        </p:txBody>
      </p:sp>
      <p:pic>
        <p:nvPicPr>
          <p:cNvPr id="13" name="図 12" descr="ロゴ&#10;&#10;自動的に生成された説明">
            <a:extLst>
              <a:ext uri="{FF2B5EF4-FFF2-40B4-BE49-F238E27FC236}">
                <a16:creationId xmlns:a16="http://schemas.microsoft.com/office/drawing/2014/main" id="{E83051C3-89DE-BA4A-9219-4E05BC37325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6230" y="4589357"/>
            <a:ext cx="825500" cy="825500"/>
          </a:xfrm>
          <a:prstGeom prst="rect">
            <a:avLst/>
          </a:prstGeom>
        </p:spPr>
      </p:pic>
      <p:pic>
        <p:nvPicPr>
          <p:cNvPr id="14" name="図 13" descr="ロゴ&#10;&#10;自動的に生成された説明">
            <a:extLst>
              <a:ext uri="{FF2B5EF4-FFF2-40B4-BE49-F238E27FC236}">
                <a16:creationId xmlns:a16="http://schemas.microsoft.com/office/drawing/2014/main" id="{F93329FD-5065-9B49-9EDD-FCDE28C380A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6230" y="5280237"/>
            <a:ext cx="825500" cy="825500"/>
          </a:xfrm>
          <a:prstGeom prst="rect">
            <a:avLst/>
          </a:prstGeom>
        </p:spPr>
      </p:pic>
      <p:cxnSp>
        <p:nvCxnSpPr>
          <p:cNvPr id="15" name="直線コネクタ 14">
            <a:extLst>
              <a:ext uri="{FF2B5EF4-FFF2-40B4-BE49-F238E27FC236}">
                <a16:creationId xmlns:a16="http://schemas.microsoft.com/office/drawing/2014/main" id="{0AE98DC7-D394-CB4E-A885-4164454100AF}"/>
              </a:ext>
            </a:extLst>
          </p:cNvPr>
          <p:cNvCxnSpPr>
            <a:cxnSpLocks/>
          </p:cNvCxnSpPr>
          <p:nvPr/>
        </p:nvCxnSpPr>
        <p:spPr>
          <a:xfrm>
            <a:off x="4983444" y="5254449"/>
            <a:ext cx="1447836" cy="0"/>
          </a:xfrm>
          <a:prstGeom prst="line">
            <a:avLst/>
          </a:prstGeom>
          <a:ln w="76200">
            <a:solidFill>
              <a:srgbClr val="07B53B"/>
            </a:solidFill>
          </a:ln>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a16="http://schemas.microsoft.com/office/drawing/2014/main" id="{8422493D-6126-AF42-A7B9-BBD3913058E2}"/>
              </a:ext>
            </a:extLst>
          </p:cNvPr>
          <p:cNvCxnSpPr>
            <a:cxnSpLocks/>
          </p:cNvCxnSpPr>
          <p:nvPr/>
        </p:nvCxnSpPr>
        <p:spPr>
          <a:xfrm>
            <a:off x="4439920" y="5945329"/>
            <a:ext cx="3393440" cy="0"/>
          </a:xfrm>
          <a:prstGeom prst="line">
            <a:avLst/>
          </a:prstGeom>
          <a:ln w="76200">
            <a:solidFill>
              <a:srgbClr val="07B53B"/>
            </a:solidFill>
          </a:ln>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73501555-51D4-584C-8F34-B0DDF9820BC2}"/>
              </a:ext>
            </a:extLst>
          </p:cNvPr>
          <p:cNvCxnSpPr>
            <a:cxnSpLocks/>
          </p:cNvCxnSpPr>
          <p:nvPr/>
        </p:nvCxnSpPr>
        <p:spPr>
          <a:xfrm>
            <a:off x="6791924" y="5254449"/>
            <a:ext cx="1447836" cy="0"/>
          </a:xfrm>
          <a:prstGeom prst="line">
            <a:avLst/>
          </a:prstGeom>
          <a:ln w="76200">
            <a:solidFill>
              <a:srgbClr val="07B53B"/>
            </a:solidFill>
          </a:ln>
        </p:spPr>
        <p:style>
          <a:lnRef idx="1">
            <a:schemeClr val="accent1"/>
          </a:lnRef>
          <a:fillRef idx="0">
            <a:schemeClr val="accent1"/>
          </a:fillRef>
          <a:effectRef idx="0">
            <a:schemeClr val="accent1"/>
          </a:effectRef>
          <a:fontRef idx="minor">
            <a:schemeClr val="tx1"/>
          </a:fontRef>
        </p:style>
      </p:cxnSp>
      <p:grpSp>
        <p:nvGrpSpPr>
          <p:cNvPr id="26" name="グループ化 25">
            <a:extLst>
              <a:ext uri="{FF2B5EF4-FFF2-40B4-BE49-F238E27FC236}">
                <a16:creationId xmlns:a16="http://schemas.microsoft.com/office/drawing/2014/main" id="{CA95D23B-5314-1047-9123-F08E528251C8}"/>
              </a:ext>
            </a:extLst>
          </p:cNvPr>
          <p:cNvGrpSpPr/>
          <p:nvPr/>
        </p:nvGrpSpPr>
        <p:grpSpPr>
          <a:xfrm>
            <a:off x="1778553" y="2602654"/>
            <a:ext cx="8634894" cy="1223428"/>
            <a:chOff x="656888" y="4702874"/>
            <a:chExt cx="8634894" cy="1223428"/>
          </a:xfrm>
        </p:grpSpPr>
        <p:sp>
          <p:nvSpPr>
            <p:cNvPr id="27" name="ホームベース 26">
              <a:extLst>
                <a:ext uri="{FF2B5EF4-FFF2-40B4-BE49-F238E27FC236}">
                  <a16:creationId xmlns:a16="http://schemas.microsoft.com/office/drawing/2014/main" id="{55CED850-AD84-3140-91F4-DC3A7B4004E8}"/>
                </a:ext>
              </a:extLst>
            </p:cNvPr>
            <p:cNvSpPr/>
            <p:nvPr/>
          </p:nvSpPr>
          <p:spPr>
            <a:xfrm>
              <a:off x="1268602" y="5003909"/>
              <a:ext cx="8023180" cy="621358"/>
            </a:xfrm>
            <a:prstGeom prst="homePlate">
              <a:avLst/>
            </a:prstGeom>
            <a:solidFill>
              <a:srgbClr val="FDE2C0"/>
            </a:solidFill>
            <a:ln w="28575">
              <a:solidFill>
                <a:srgbClr val="F18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a:solidFill>
                    <a:srgbClr val="F18B00"/>
                  </a:solidFill>
                  <a:latin typeface="Yu Gothic" panose="020B0400000000000000" pitchFamily="34" charset="-128"/>
                  <a:ea typeface="Yu Gothic" panose="020B0400000000000000" pitchFamily="34" charset="-128"/>
                </a:rPr>
                <a:t>　トラブル</a:t>
              </a:r>
              <a:r>
                <a:rPr lang="ja-JP" altLang="en-US" sz="2800" b="1" dirty="0">
                  <a:solidFill>
                    <a:srgbClr val="F18B00"/>
                  </a:solidFill>
                  <a:latin typeface="Yu Gothic" panose="020B0400000000000000" pitchFamily="34" charset="-128"/>
                  <a:ea typeface="Yu Gothic" panose="020B0400000000000000" pitchFamily="34" charset="-128"/>
                </a:rPr>
                <a:t>に</a:t>
              </a:r>
              <a:r>
                <a:rPr lang="ja-JP" altLang="en-US" sz="2800" b="1">
                  <a:solidFill>
                    <a:srgbClr val="F18B00"/>
                  </a:solidFill>
                  <a:latin typeface="Yu Gothic" panose="020B0400000000000000" pitchFamily="34" charset="-128"/>
                  <a:ea typeface="Yu Gothic" panose="020B0400000000000000" pitchFamily="34" charset="-128"/>
                </a:rPr>
                <a:t>よる被害を“小さくするため”に</a:t>
              </a:r>
              <a:endParaRPr lang="ja-JP" altLang="en-US" sz="2800" b="1" dirty="0">
                <a:solidFill>
                  <a:srgbClr val="F18B00"/>
                </a:solidFill>
                <a:latin typeface="Yu Gothic" panose="020B0400000000000000" pitchFamily="34" charset="-128"/>
                <a:ea typeface="Yu Gothic" panose="020B0400000000000000" pitchFamily="34" charset="-128"/>
              </a:endParaRPr>
            </a:p>
          </p:txBody>
        </p:sp>
        <p:pic>
          <p:nvPicPr>
            <p:cNvPr id="28" name="図 27">
              <a:extLst>
                <a:ext uri="{FF2B5EF4-FFF2-40B4-BE49-F238E27FC236}">
                  <a16:creationId xmlns:a16="http://schemas.microsoft.com/office/drawing/2014/main" id="{66D47BBB-2DE0-0341-B0EA-9F32E9088FED}"/>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656888" y="4702874"/>
              <a:ext cx="1223428" cy="1223428"/>
            </a:xfrm>
            <a:prstGeom prst="rect">
              <a:avLst/>
            </a:prstGeom>
          </p:spPr>
        </p:pic>
      </p:grpSp>
    </p:spTree>
    <p:extLst>
      <p:ext uri="{BB962C8B-B14F-4D97-AF65-F5344CB8AC3E}">
        <p14:creationId xmlns:p14="http://schemas.microsoft.com/office/powerpoint/2010/main" val="355445432"/>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67908CCD-64E4-4644-8910-103589B547BA}"/>
              </a:ext>
            </a:extLst>
          </p:cNvPr>
          <p:cNvSpPr txBox="1"/>
          <p:nvPr/>
        </p:nvSpPr>
        <p:spPr>
          <a:xfrm>
            <a:off x="1891596" y="2348078"/>
            <a:ext cx="8392333" cy="1546577"/>
          </a:xfrm>
          <a:prstGeom prst="rect">
            <a:avLst/>
          </a:prstGeom>
          <a:noFill/>
        </p:spPr>
        <p:txBody>
          <a:bodyPr wrap="square" rtlCol="0" anchor="ctr">
            <a:spAutoFit/>
          </a:bodyPr>
          <a:lstStyle/>
          <a:p>
            <a:pPr algn="ctr">
              <a:lnSpc>
                <a:spcPct val="200000"/>
              </a:lnSpc>
            </a:pPr>
            <a:r>
              <a:rPr lang="en-US" altLang="ja-JP" sz="5400" b="1" dirty="0">
                <a:latin typeface="Yu Gothic" panose="020B0400000000000000" pitchFamily="34" charset="-128"/>
                <a:ea typeface="Yu Gothic" panose="020B0400000000000000" pitchFamily="34" charset="-128"/>
              </a:rPr>
              <a:t>Thank you</a:t>
            </a:r>
          </a:p>
        </p:txBody>
      </p:sp>
    </p:spTree>
    <p:extLst>
      <p:ext uri="{BB962C8B-B14F-4D97-AF65-F5344CB8AC3E}">
        <p14:creationId xmlns:p14="http://schemas.microsoft.com/office/powerpoint/2010/main" val="2302793657"/>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32711B8B-B824-3649-B3CA-13C535813F4F}"/>
              </a:ext>
            </a:extLst>
          </p:cNvPr>
          <p:cNvSpPr txBox="1"/>
          <p:nvPr/>
        </p:nvSpPr>
        <p:spPr>
          <a:xfrm>
            <a:off x="4401285" y="1466241"/>
            <a:ext cx="3472087" cy="2123658"/>
          </a:xfrm>
          <a:prstGeom prst="rect">
            <a:avLst/>
          </a:prstGeom>
          <a:noFill/>
        </p:spPr>
        <p:txBody>
          <a:bodyPr wrap="square" rtlCol="0">
            <a:spAutoFit/>
          </a:bodyPr>
          <a:lstStyle/>
          <a:p>
            <a:pPr>
              <a:spcBef>
                <a:spcPts val="1200"/>
              </a:spcBef>
            </a:pPr>
            <a:r>
              <a:rPr lang="en-US" altLang="ja-JP" sz="1400" b="1" dirty="0">
                <a:latin typeface="Yu Gothic" panose="020B0400000000000000" pitchFamily="34" charset="-128"/>
                <a:ea typeface="Yu Gothic" panose="020B0400000000000000" pitchFamily="34" charset="-128"/>
              </a:rPr>
              <a:t>SNS</a:t>
            </a:r>
            <a:r>
              <a:rPr lang="ja-JP" altLang="ja-JP" sz="1400" b="1" dirty="0">
                <a:latin typeface="Yu Gothic" panose="020B0400000000000000" pitchFamily="34" charset="-128"/>
                <a:ea typeface="Yu Gothic" panose="020B0400000000000000" pitchFamily="34" charset="-128"/>
              </a:rPr>
              <a:t>の上手な使い方を考えよう！</a:t>
            </a:r>
          </a:p>
          <a:p>
            <a:pPr>
              <a:spcBef>
                <a:spcPts val="1200"/>
              </a:spcBef>
            </a:pPr>
            <a:r>
              <a:rPr lang="ja-JP" altLang="ja-JP" sz="1400" dirty="0">
                <a:latin typeface="Yu Gothic Medium" panose="020B0400000000000000" pitchFamily="34" charset="-128"/>
                <a:ea typeface="Yu Gothic Medium" panose="020B0400000000000000" pitchFamily="34" charset="-128"/>
              </a:rPr>
              <a:t>令和</a:t>
            </a:r>
            <a:r>
              <a:rPr lang="en-US" altLang="ja-JP" sz="1400" dirty="0">
                <a:latin typeface="Yu Gothic Medium" panose="020B0400000000000000" pitchFamily="34" charset="-128"/>
                <a:ea typeface="Yu Gothic Medium" panose="020B0400000000000000" pitchFamily="34" charset="-128"/>
              </a:rPr>
              <a:t>3</a:t>
            </a:r>
            <a:r>
              <a:rPr lang="ja-JP" altLang="ja-JP" sz="1400" dirty="0">
                <a:latin typeface="Yu Gothic Medium" panose="020B0400000000000000" pitchFamily="34" charset="-128"/>
                <a:ea typeface="Yu Gothic Medium" panose="020B0400000000000000" pitchFamily="34" charset="-128"/>
              </a:rPr>
              <a:t>年</a:t>
            </a:r>
            <a:r>
              <a:rPr lang="en-US" altLang="ja-JP" sz="1400" dirty="0">
                <a:latin typeface="Yu Gothic Medium" panose="020B0400000000000000" pitchFamily="34" charset="-128"/>
                <a:ea typeface="Yu Gothic Medium" panose="020B0400000000000000" pitchFamily="34" charset="-128"/>
              </a:rPr>
              <a:t>6</a:t>
            </a:r>
            <a:r>
              <a:rPr lang="ja-JP" altLang="ja-JP" sz="1400" dirty="0">
                <a:latin typeface="Yu Gothic Medium" panose="020B0400000000000000" pitchFamily="34" charset="-128"/>
                <a:ea typeface="Yu Gothic Medium" panose="020B0400000000000000" pitchFamily="34" charset="-128"/>
              </a:rPr>
              <a:t>月</a:t>
            </a:r>
            <a:r>
              <a:rPr lang="en-US" altLang="ja-JP" sz="1400" dirty="0">
                <a:latin typeface="Yu Gothic Medium" panose="020B0400000000000000" pitchFamily="34" charset="-128"/>
                <a:ea typeface="Yu Gothic Medium" panose="020B0400000000000000" pitchFamily="34" charset="-128"/>
              </a:rPr>
              <a:t>23</a:t>
            </a:r>
            <a:r>
              <a:rPr lang="ja-JP" altLang="ja-JP" sz="1400" dirty="0">
                <a:latin typeface="Yu Gothic Medium" panose="020B0400000000000000" pitchFamily="34" charset="-128"/>
                <a:ea typeface="Yu Gothic Medium" panose="020B0400000000000000" pitchFamily="34" charset="-128"/>
              </a:rPr>
              <a:t>日 初版発行 </a:t>
            </a:r>
          </a:p>
          <a:p>
            <a:pPr>
              <a:spcBef>
                <a:spcPts val="1200"/>
              </a:spcBef>
            </a:pPr>
            <a:r>
              <a:rPr lang="ja-JP" altLang="ja-JP" sz="1400" dirty="0">
                <a:latin typeface="Yu Gothic Medium" panose="020B0400000000000000" pitchFamily="34" charset="-128"/>
                <a:ea typeface="Yu Gothic Medium" panose="020B0400000000000000" pitchFamily="34" charset="-128"/>
              </a:rPr>
              <a:t>製作 　</a:t>
            </a:r>
            <a:r>
              <a:rPr lang="en-US" altLang="ja-JP" sz="1400" dirty="0">
                <a:latin typeface="Yu Gothic Medium" panose="020B0400000000000000" pitchFamily="34" charset="-128"/>
                <a:ea typeface="Yu Gothic Medium" panose="020B0400000000000000" pitchFamily="34" charset="-128"/>
              </a:rPr>
              <a:t/>
            </a:r>
            <a:br>
              <a:rPr lang="en-US" altLang="ja-JP" sz="1400" dirty="0">
                <a:latin typeface="Yu Gothic Medium" panose="020B0400000000000000" pitchFamily="34" charset="-128"/>
                <a:ea typeface="Yu Gothic Medium" panose="020B0400000000000000" pitchFamily="34" charset="-128"/>
              </a:rPr>
            </a:br>
            <a:r>
              <a:rPr lang="ja-JP" altLang="en-US" sz="1400" dirty="0">
                <a:latin typeface="Yu Gothic Medium" panose="020B0400000000000000" pitchFamily="34" charset="-128"/>
                <a:ea typeface="Yu Gothic Medium" panose="020B0400000000000000" pitchFamily="34" charset="-128"/>
              </a:rPr>
              <a:t>　</a:t>
            </a:r>
            <a:r>
              <a:rPr lang="ja-JP" altLang="ja-JP" sz="1400" dirty="0">
                <a:latin typeface="Yu Gothic Medium" panose="020B0400000000000000" pitchFamily="34" charset="-128"/>
                <a:ea typeface="Yu Gothic Medium" panose="020B0400000000000000" pitchFamily="34" charset="-128"/>
              </a:rPr>
              <a:t>神奈川県警察</a:t>
            </a:r>
            <a:r>
              <a:rPr lang="en-US" altLang="ja-JP" sz="1400" dirty="0">
                <a:latin typeface="Yu Gothic Medium" panose="020B0400000000000000" pitchFamily="34" charset="-128"/>
                <a:ea typeface="Yu Gothic Medium" panose="020B0400000000000000" pitchFamily="34" charset="-128"/>
              </a:rPr>
              <a:t/>
            </a:r>
            <a:br>
              <a:rPr lang="en-US" altLang="ja-JP" sz="1400" dirty="0">
                <a:latin typeface="Yu Gothic Medium" panose="020B0400000000000000" pitchFamily="34" charset="-128"/>
                <a:ea typeface="Yu Gothic Medium" panose="020B0400000000000000" pitchFamily="34" charset="-128"/>
              </a:rPr>
            </a:br>
            <a:r>
              <a:rPr lang="ja-JP" altLang="en-US" sz="1400" dirty="0">
                <a:latin typeface="Yu Gothic Medium" panose="020B0400000000000000" pitchFamily="34" charset="-128"/>
                <a:ea typeface="Yu Gothic Medium" panose="020B0400000000000000" pitchFamily="34" charset="-128"/>
              </a:rPr>
              <a:t>　</a:t>
            </a:r>
            <a:r>
              <a:rPr lang="ja-JP" altLang="ja-JP" sz="1400" dirty="0">
                <a:latin typeface="Yu Gothic Medium" panose="020B0400000000000000" pitchFamily="34" charset="-128"/>
                <a:ea typeface="Yu Gothic Medium" panose="020B0400000000000000" pitchFamily="34" charset="-128"/>
              </a:rPr>
              <a:t>神奈川県教育委員会</a:t>
            </a:r>
            <a:r>
              <a:rPr lang="en-US" altLang="ja-JP" sz="1400" dirty="0">
                <a:latin typeface="Yu Gothic Medium" panose="020B0400000000000000" pitchFamily="34" charset="-128"/>
                <a:ea typeface="Yu Gothic Medium" panose="020B0400000000000000" pitchFamily="34" charset="-128"/>
              </a:rPr>
              <a:t/>
            </a:r>
            <a:br>
              <a:rPr lang="en-US" altLang="ja-JP" sz="1400" dirty="0">
                <a:latin typeface="Yu Gothic Medium" panose="020B0400000000000000" pitchFamily="34" charset="-128"/>
                <a:ea typeface="Yu Gothic Medium" panose="020B0400000000000000" pitchFamily="34" charset="-128"/>
              </a:rPr>
            </a:br>
            <a:r>
              <a:rPr lang="ja-JP" altLang="en-US" sz="1400" dirty="0">
                <a:latin typeface="Yu Gothic Medium" panose="020B0400000000000000" pitchFamily="34" charset="-128"/>
                <a:ea typeface="Yu Gothic Medium" panose="020B0400000000000000" pitchFamily="34" charset="-128"/>
              </a:rPr>
              <a:t>　</a:t>
            </a:r>
            <a:r>
              <a:rPr lang="ja-JP" altLang="ja-JP" sz="1400" dirty="0">
                <a:latin typeface="Yu Gothic Medium" panose="020B0400000000000000" pitchFamily="34" charset="-128"/>
                <a:ea typeface="Yu Gothic Medium" panose="020B0400000000000000" pitchFamily="34" charset="-128"/>
              </a:rPr>
              <a:t>一般財団法人</a:t>
            </a:r>
            <a:r>
              <a:rPr lang="en-US" altLang="ja-JP" sz="1400" dirty="0">
                <a:latin typeface="Yu Gothic Medium" panose="020B0400000000000000" pitchFamily="34" charset="-128"/>
                <a:ea typeface="Yu Gothic Medium" panose="020B0400000000000000" pitchFamily="34" charset="-128"/>
              </a:rPr>
              <a:t>LINE</a:t>
            </a:r>
            <a:r>
              <a:rPr lang="ja-JP" altLang="ja-JP" sz="1400" dirty="0">
                <a:latin typeface="Yu Gothic Medium" panose="020B0400000000000000" pitchFamily="34" charset="-128"/>
                <a:ea typeface="Yu Gothic Medium" panose="020B0400000000000000" pitchFamily="34" charset="-128"/>
              </a:rPr>
              <a:t>みらい財団</a:t>
            </a:r>
            <a:r>
              <a:rPr lang="en-US" altLang="ja-JP" sz="1400" dirty="0">
                <a:latin typeface="Yu Gothic Medium" panose="020B0400000000000000" pitchFamily="34" charset="-128"/>
                <a:ea typeface="Yu Gothic Medium" panose="020B0400000000000000" pitchFamily="34" charset="-128"/>
              </a:rPr>
              <a:t/>
            </a:r>
            <a:br>
              <a:rPr lang="en-US" altLang="ja-JP" sz="1400" dirty="0">
                <a:latin typeface="Yu Gothic Medium" panose="020B0400000000000000" pitchFamily="34" charset="-128"/>
                <a:ea typeface="Yu Gothic Medium" panose="020B0400000000000000" pitchFamily="34" charset="-128"/>
              </a:rPr>
            </a:br>
            <a:r>
              <a:rPr lang="ja-JP" altLang="en-US" sz="1400" dirty="0">
                <a:latin typeface="Yu Gothic Medium" panose="020B0400000000000000" pitchFamily="34" charset="-128"/>
                <a:ea typeface="Yu Gothic Medium" panose="020B0400000000000000" pitchFamily="34" charset="-128"/>
              </a:rPr>
              <a:t>　　</a:t>
            </a:r>
            <a:r>
              <a:rPr lang="ja-JP" altLang="ja-JP" sz="1400" dirty="0">
                <a:latin typeface="Yu Gothic Medium" panose="020B0400000000000000" pitchFamily="34" charset="-128"/>
                <a:ea typeface="Yu Gothic Medium" panose="020B0400000000000000" pitchFamily="34" charset="-128"/>
              </a:rPr>
              <a:t>東洋英和女学院大学講師　酒井郷平</a:t>
            </a:r>
            <a:r>
              <a:rPr lang="en-US" altLang="ja-JP" sz="1400" dirty="0">
                <a:latin typeface="Yu Gothic Medium" panose="020B0400000000000000" pitchFamily="34" charset="-128"/>
                <a:ea typeface="Yu Gothic Medium" panose="020B0400000000000000" pitchFamily="34" charset="-128"/>
              </a:rPr>
              <a:t/>
            </a:r>
            <a:br>
              <a:rPr lang="en-US" altLang="ja-JP" sz="1400" dirty="0">
                <a:latin typeface="Yu Gothic Medium" panose="020B0400000000000000" pitchFamily="34" charset="-128"/>
                <a:ea typeface="Yu Gothic Medium" panose="020B0400000000000000" pitchFamily="34" charset="-128"/>
              </a:rPr>
            </a:br>
            <a:r>
              <a:rPr lang="en-US" altLang="ja-JP" sz="1400" dirty="0">
                <a:latin typeface="Yu Gothic Medium" panose="020B0400000000000000" pitchFamily="34" charset="-128"/>
                <a:ea typeface="Yu Gothic Medium" panose="020B0400000000000000" pitchFamily="34" charset="-128"/>
              </a:rPr>
              <a:t>  </a:t>
            </a:r>
            <a:r>
              <a:rPr lang="ja-JP" altLang="en-US" sz="1400" dirty="0">
                <a:latin typeface="Yu Gothic Medium" panose="020B0400000000000000" pitchFamily="34" charset="-128"/>
                <a:ea typeface="Yu Gothic Medium" panose="020B0400000000000000" pitchFamily="34" charset="-128"/>
              </a:rPr>
              <a:t>　</a:t>
            </a:r>
            <a:r>
              <a:rPr lang="ja-JP" altLang="en-US" sz="1400" dirty="0" smtClean="0">
                <a:latin typeface="Yu Gothic Medium" panose="020B0400000000000000" pitchFamily="34" charset="-128"/>
                <a:ea typeface="Yu Gothic Medium" panose="020B0400000000000000" pitchFamily="34" charset="-128"/>
              </a:rPr>
              <a:t> </a:t>
            </a:r>
            <a:r>
              <a:rPr lang="ja-JP" altLang="ja-JP" sz="1400" dirty="0" smtClean="0">
                <a:latin typeface="Yu Gothic Medium" panose="020B0400000000000000" pitchFamily="34" charset="-128"/>
                <a:ea typeface="Yu Gothic Medium" panose="020B0400000000000000" pitchFamily="34" charset="-128"/>
              </a:rPr>
              <a:t>アラサキデザインスタジオ </a:t>
            </a:r>
            <a:endParaRPr lang="en-US" altLang="ja-JP" sz="1400" dirty="0">
              <a:latin typeface="Yu Gothic Medium" panose="020B0400000000000000" pitchFamily="34" charset="-128"/>
              <a:ea typeface="Yu Gothic Medium" panose="020B0400000000000000" pitchFamily="34" charset="-128"/>
            </a:endParaRPr>
          </a:p>
        </p:txBody>
      </p:sp>
      <p:sp>
        <p:nvSpPr>
          <p:cNvPr id="4" name="テキスト ボックス 3">
            <a:extLst>
              <a:ext uri="{FF2B5EF4-FFF2-40B4-BE49-F238E27FC236}">
                <a16:creationId xmlns:a16="http://schemas.microsoft.com/office/drawing/2014/main" id="{87032199-3C64-AB46-95D3-9A65FAFACD31}"/>
              </a:ext>
            </a:extLst>
          </p:cNvPr>
          <p:cNvSpPr txBox="1"/>
          <p:nvPr/>
        </p:nvSpPr>
        <p:spPr>
          <a:xfrm>
            <a:off x="511444" y="4530865"/>
            <a:ext cx="11251769" cy="2123658"/>
          </a:xfrm>
          <a:prstGeom prst="rect">
            <a:avLst/>
          </a:prstGeom>
          <a:noFill/>
        </p:spPr>
        <p:txBody>
          <a:bodyPr wrap="square" rtlCol="0">
            <a:spAutoFit/>
          </a:bodyPr>
          <a:lstStyle/>
          <a:p>
            <a:r>
              <a:rPr lang="ja-JP" altLang="ja-JP" sz="1200" dirty="0">
                <a:latin typeface="Yu Gothic Medium" panose="020B0400000000000000" pitchFamily="34" charset="-128"/>
                <a:ea typeface="Yu Gothic Medium" panose="020B0400000000000000" pitchFamily="34" charset="-128"/>
              </a:rPr>
              <a:t>①本教材の著作権は</a:t>
            </a:r>
            <a:r>
              <a:rPr lang="en-US" altLang="ja-JP" sz="1200" dirty="0">
                <a:latin typeface="Yu Gothic Medium" panose="020B0400000000000000" pitchFamily="34" charset="-128"/>
                <a:ea typeface="Yu Gothic Medium" panose="020B0400000000000000" pitchFamily="34" charset="-128"/>
              </a:rPr>
              <a:t>, </a:t>
            </a:r>
            <a:r>
              <a:rPr lang="ja-JP" altLang="ja-JP" sz="1200" dirty="0">
                <a:latin typeface="Yu Gothic Medium" panose="020B0400000000000000" pitchFamily="34" charset="-128"/>
                <a:ea typeface="Yu Gothic Medium" panose="020B0400000000000000" pitchFamily="34" charset="-128"/>
              </a:rPr>
              <a:t>神奈川県警察</a:t>
            </a:r>
            <a:r>
              <a:rPr lang="en-US" altLang="ja-JP" sz="1200" dirty="0">
                <a:latin typeface="Yu Gothic Medium" panose="020B0400000000000000" pitchFamily="34" charset="-128"/>
                <a:ea typeface="Yu Gothic Medium" panose="020B0400000000000000" pitchFamily="34" charset="-128"/>
              </a:rPr>
              <a:t>, </a:t>
            </a:r>
            <a:r>
              <a:rPr lang="ja-JP" altLang="ja-JP" sz="1200" dirty="0">
                <a:latin typeface="Yu Gothic Medium" panose="020B0400000000000000" pitchFamily="34" charset="-128"/>
                <a:ea typeface="Yu Gothic Medium" panose="020B0400000000000000" pitchFamily="34" charset="-128"/>
              </a:rPr>
              <a:t>神奈川県教育委員会</a:t>
            </a:r>
            <a:r>
              <a:rPr lang="en-US" altLang="ja-JP" sz="1200" dirty="0">
                <a:latin typeface="Yu Gothic Medium" panose="020B0400000000000000" pitchFamily="34" charset="-128"/>
                <a:ea typeface="Yu Gothic Medium" panose="020B0400000000000000" pitchFamily="34" charset="-128"/>
              </a:rPr>
              <a:t>, LINE</a:t>
            </a:r>
            <a:r>
              <a:rPr lang="ja-JP" altLang="ja-JP" sz="1200" dirty="0">
                <a:latin typeface="Yu Gothic Medium" panose="020B0400000000000000" pitchFamily="34" charset="-128"/>
                <a:ea typeface="Yu Gothic Medium" panose="020B0400000000000000" pitchFamily="34" charset="-128"/>
              </a:rPr>
              <a:t>みらい財団が共同で保有しています。</a:t>
            </a:r>
          </a:p>
          <a:p>
            <a:r>
              <a:rPr lang="ja-JP" altLang="ja-JP" sz="1200" dirty="0">
                <a:latin typeface="Yu Gothic Medium" panose="020B0400000000000000" pitchFamily="34" charset="-128"/>
                <a:ea typeface="Yu Gothic Medium" panose="020B0400000000000000" pitchFamily="34" charset="-128"/>
              </a:rPr>
              <a:t>②本教材は</a:t>
            </a:r>
            <a:r>
              <a:rPr lang="en-US" altLang="ja-JP" sz="1200" dirty="0">
                <a:latin typeface="Yu Gothic Medium" panose="020B0400000000000000" pitchFamily="34" charset="-128"/>
                <a:ea typeface="Yu Gothic Medium" panose="020B0400000000000000" pitchFamily="34" charset="-128"/>
              </a:rPr>
              <a:t>, </a:t>
            </a:r>
            <a:r>
              <a:rPr lang="ja-JP" altLang="en-US" sz="1200" dirty="0">
                <a:latin typeface="Yu Gothic Medium" panose="020B0400000000000000" pitchFamily="34" charset="-128"/>
                <a:ea typeface="Yu Gothic Medium" panose="020B0400000000000000" pitchFamily="34" charset="-128"/>
              </a:rPr>
              <a:t>インターネットに起因した非行・被害防止を</a:t>
            </a:r>
            <a:r>
              <a:rPr lang="ja-JP" altLang="ja-JP" sz="1200" dirty="0">
                <a:latin typeface="Yu Gothic Medium" panose="020B0400000000000000" pitchFamily="34" charset="-128"/>
                <a:ea typeface="Yu Gothic Medium" panose="020B0400000000000000" pitchFamily="34" charset="-128"/>
              </a:rPr>
              <a:t>目的として</a:t>
            </a:r>
            <a:r>
              <a:rPr lang="en-US" altLang="ja-JP" sz="1200" dirty="0">
                <a:latin typeface="Yu Gothic Medium" panose="020B0400000000000000" pitchFamily="34" charset="-128"/>
                <a:ea typeface="Yu Gothic Medium" panose="020B0400000000000000" pitchFamily="34" charset="-128"/>
              </a:rPr>
              <a:t>, </a:t>
            </a:r>
            <a:r>
              <a:rPr lang="ja-JP" altLang="en-US" sz="1200" dirty="0">
                <a:latin typeface="Yu Gothic Medium" panose="020B0400000000000000" pitchFamily="34" charset="-128"/>
                <a:ea typeface="Yu Gothic Medium" panose="020B0400000000000000" pitchFamily="34" charset="-128"/>
              </a:rPr>
              <a:t>児童・生徒・保護者等への啓発・教育に関連して</a:t>
            </a:r>
            <a:r>
              <a:rPr lang="ja-JP" altLang="ja-JP" sz="1200" dirty="0">
                <a:latin typeface="Yu Gothic Medium" panose="020B0400000000000000" pitchFamily="34" charset="-128"/>
                <a:ea typeface="Yu Gothic Medium" panose="020B0400000000000000" pitchFamily="34" charset="-128"/>
              </a:rPr>
              <a:t>無償で提供する場合に限り</a:t>
            </a:r>
            <a:r>
              <a:rPr lang="en-US" altLang="ja-JP" sz="1200" dirty="0">
                <a:latin typeface="Yu Gothic Medium" panose="020B0400000000000000" pitchFamily="34" charset="-128"/>
                <a:ea typeface="Yu Gothic Medium" panose="020B0400000000000000" pitchFamily="34" charset="-128"/>
              </a:rPr>
              <a:t>, </a:t>
            </a:r>
            <a:r>
              <a:rPr lang="ja-JP" altLang="ja-JP" sz="1200" dirty="0">
                <a:latin typeface="Yu Gothic Medium" panose="020B0400000000000000" pitchFamily="34" charset="-128"/>
                <a:ea typeface="Yu Gothic Medium" panose="020B0400000000000000" pitchFamily="34" charset="-128"/>
              </a:rPr>
              <a:t>自由に利用することができます。</a:t>
            </a:r>
          </a:p>
          <a:p>
            <a:r>
              <a:rPr lang="ja-JP" altLang="ja-JP" sz="1200" dirty="0">
                <a:latin typeface="Yu Gothic Medium" panose="020B0400000000000000" pitchFamily="34" charset="-128"/>
                <a:ea typeface="Yu Gothic Medium" panose="020B0400000000000000" pitchFamily="34" charset="-128"/>
              </a:rPr>
              <a:t>③本教材は下記</a:t>
            </a:r>
            <a:r>
              <a:rPr lang="en-US" altLang="ja-JP" sz="1200" dirty="0">
                <a:latin typeface="Yu Gothic Medium" panose="020B0400000000000000" pitchFamily="34" charset="-128"/>
                <a:ea typeface="Yu Gothic Medium" panose="020B0400000000000000" pitchFamily="34" charset="-128"/>
              </a:rPr>
              <a:t>URL</a:t>
            </a:r>
            <a:r>
              <a:rPr lang="ja-JP" altLang="ja-JP" sz="1200" dirty="0">
                <a:latin typeface="Yu Gothic Medium" panose="020B0400000000000000" pitchFamily="34" charset="-128"/>
                <a:ea typeface="Yu Gothic Medium" panose="020B0400000000000000" pitchFamily="34" charset="-128"/>
              </a:rPr>
              <a:t>から取得することができます。本教材の利用においては</a:t>
            </a:r>
            <a:r>
              <a:rPr lang="en-US" altLang="ja-JP" sz="1200" dirty="0">
                <a:latin typeface="Yu Gothic Medium" panose="020B0400000000000000" pitchFamily="34" charset="-128"/>
                <a:ea typeface="Yu Gothic Medium" panose="020B0400000000000000" pitchFamily="34" charset="-128"/>
              </a:rPr>
              <a:t>, </a:t>
            </a:r>
            <a:r>
              <a:rPr lang="ja-JP" altLang="ja-JP" sz="1200" dirty="0">
                <a:latin typeface="Yu Gothic Medium" panose="020B0400000000000000" pitchFamily="34" charset="-128"/>
                <a:ea typeface="Yu Gothic Medium" panose="020B0400000000000000" pitchFamily="34" charset="-128"/>
              </a:rPr>
              <a:t>部分的利用や改変等も</a:t>
            </a:r>
            <a:r>
              <a:rPr lang="en-US" altLang="ja-JP" sz="1200" dirty="0">
                <a:latin typeface="Yu Gothic Medium" panose="020B0400000000000000" pitchFamily="34" charset="-128"/>
                <a:ea typeface="Yu Gothic Medium" panose="020B0400000000000000" pitchFamily="34" charset="-128"/>
              </a:rPr>
              <a:t>②</a:t>
            </a:r>
            <a:r>
              <a:rPr lang="ja-JP" altLang="ja-JP" sz="1200" dirty="0">
                <a:latin typeface="Yu Gothic Medium" panose="020B0400000000000000" pitchFamily="34" charset="-128"/>
                <a:ea typeface="Yu Gothic Medium" panose="020B0400000000000000" pitchFamily="34" charset="-128"/>
              </a:rPr>
              <a:t>の範囲において可能ですが</a:t>
            </a:r>
            <a:r>
              <a:rPr lang="en-US" altLang="ja-JP" sz="1200" dirty="0">
                <a:latin typeface="Yu Gothic Medium" panose="020B0400000000000000" pitchFamily="34" charset="-128"/>
                <a:ea typeface="Yu Gothic Medium" panose="020B0400000000000000" pitchFamily="34" charset="-128"/>
              </a:rPr>
              <a:t>, </a:t>
            </a:r>
            <a:r>
              <a:rPr lang="ja-JP" altLang="ja-JP" sz="1200" dirty="0">
                <a:latin typeface="Yu Gothic Medium" panose="020B0400000000000000" pitchFamily="34" charset="-128"/>
                <a:ea typeface="Yu Gothic Medium" panose="020B0400000000000000" pitchFamily="34" charset="-128"/>
              </a:rPr>
              <a:t>利用者の責任においてご利用いただくこととなります。</a:t>
            </a:r>
          </a:p>
          <a:p>
            <a:r>
              <a:rPr lang="ja-JP" altLang="ja-JP" sz="1200" dirty="0">
                <a:latin typeface="Yu Gothic Medium" panose="020B0400000000000000" pitchFamily="34" charset="-128"/>
                <a:ea typeface="Yu Gothic Medium" panose="020B0400000000000000" pitchFamily="34" charset="-128"/>
              </a:rPr>
              <a:t>※本教材を二次利用する際には</a:t>
            </a:r>
            <a:r>
              <a:rPr lang="en-US" altLang="ja-JP" sz="1200" dirty="0">
                <a:latin typeface="Yu Gothic Medium" panose="020B0400000000000000" pitchFamily="34" charset="-128"/>
                <a:ea typeface="Yu Gothic Medium" panose="020B0400000000000000" pitchFamily="34" charset="-128"/>
              </a:rPr>
              <a:t>, </a:t>
            </a:r>
            <a:r>
              <a:rPr lang="ja-JP" altLang="ja-JP" sz="1200" dirty="0">
                <a:latin typeface="Yu Gothic Medium" panose="020B0400000000000000" pitchFamily="34" charset="-128"/>
                <a:ea typeface="Yu Gothic Medium" panose="020B0400000000000000" pitchFamily="34" charset="-128"/>
              </a:rPr>
              <a:t>下記の内容を利用物に記載いただくようお願いいたします。</a:t>
            </a:r>
          </a:p>
          <a:p>
            <a:r>
              <a:rPr lang="en-US" altLang="ja-JP" sz="1200" dirty="0">
                <a:latin typeface="Yu Gothic Medium" panose="020B0400000000000000" pitchFamily="34" charset="-128"/>
                <a:ea typeface="Yu Gothic Medium" panose="020B0400000000000000" pitchFamily="34" charset="-128"/>
              </a:rPr>
              <a:t>-----------------------</a:t>
            </a:r>
            <a:endParaRPr lang="ja-JP" altLang="ja-JP" sz="1200" dirty="0">
              <a:latin typeface="Yu Gothic Medium" panose="020B0400000000000000" pitchFamily="34" charset="-128"/>
              <a:ea typeface="Yu Gothic Medium" panose="020B0400000000000000" pitchFamily="34" charset="-128"/>
            </a:endParaRPr>
          </a:p>
          <a:p>
            <a:r>
              <a:rPr lang="ja-JP" altLang="ja-JP" sz="1200" dirty="0">
                <a:latin typeface="Yu Gothic Medium" panose="020B0400000000000000" pitchFamily="34" charset="-128"/>
                <a:ea typeface="Yu Gothic Medium" panose="020B0400000000000000" pitchFamily="34" charset="-128"/>
              </a:rPr>
              <a:t>利用教材名：「</a:t>
            </a:r>
            <a:r>
              <a:rPr lang="en-US" altLang="ja-JP" sz="1200" dirty="0">
                <a:latin typeface="Yu Gothic Medium" panose="020B0400000000000000" pitchFamily="34" charset="-128"/>
                <a:ea typeface="Yu Gothic Medium" panose="020B0400000000000000" pitchFamily="34" charset="-128"/>
              </a:rPr>
              <a:t>SNS</a:t>
            </a:r>
            <a:r>
              <a:rPr lang="ja-JP" altLang="ja-JP" sz="1200" dirty="0">
                <a:latin typeface="Yu Gothic Medium" panose="020B0400000000000000" pitchFamily="34" charset="-128"/>
                <a:ea typeface="Yu Gothic Medium" panose="020B0400000000000000" pitchFamily="34" charset="-128"/>
              </a:rPr>
              <a:t>の上手な使い方を考えよう！」</a:t>
            </a:r>
          </a:p>
          <a:p>
            <a:r>
              <a:rPr lang="ja-JP" altLang="ja-JP" sz="1200" dirty="0">
                <a:latin typeface="Yu Gothic Medium" panose="020B0400000000000000" pitchFamily="34" charset="-128"/>
                <a:ea typeface="Yu Gothic Medium" panose="020B0400000000000000" pitchFamily="34" charset="-128"/>
              </a:rPr>
              <a:t>権利者：神奈川県警察</a:t>
            </a:r>
            <a:r>
              <a:rPr lang="en-US" altLang="ja-JP" sz="1200" dirty="0">
                <a:latin typeface="Yu Gothic Medium" panose="020B0400000000000000" pitchFamily="34" charset="-128"/>
                <a:ea typeface="Yu Gothic Medium" panose="020B0400000000000000" pitchFamily="34" charset="-128"/>
              </a:rPr>
              <a:t>, </a:t>
            </a:r>
            <a:r>
              <a:rPr lang="ja-JP" altLang="ja-JP" sz="1200" dirty="0">
                <a:latin typeface="Yu Gothic Medium" panose="020B0400000000000000" pitchFamily="34" charset="-128"/>
                <a:ea typeface="Yu Gothic Medium" panose="020B0400000000000000" pitchFamily="34" charset="-128"/>
              </a:rPr>
              <a:t>神奈川県教育委員会</a:t>
            </a:r>
            <a:r>
              <a:rPr lang="en-US" altLang="ja-JP" sz="1200" dirty="0">
                <a:latin typeface="Yu Gothic Medium" panose="020B0400000000000000" pitchFamily="34" charset="-128"/>
                <a:ea typeface="Yu Gothic Medium" panose="020B0400000000000000" pitchFamily="34" charset="-128"/>
              </a:rPr>
              <a:t>, LINE</a:t>
            </a:r>
            <a:r>
              <a:rPr lang="ja-JP" altLang="ja-JP" sz="1200" dirty="0">
                <a:latin typeface="Yu Gothic Medium" panose="020B0400000000000000" pitchFamily="34" charset="-128"/>
                <a:ea typeface="Yu Gothic Medium" panose="020B0400000000000000" pitchFamily="34" charset="-128"/>
              </a:rPr>
              <a:t>みらい財団</a:t>
            </a:r>
          </a:p>
          <a:p>
            <a:r>
              <a:rPr lang="ja-JP" altLang="ja-JP" sz="1200" dirty="0">
                <a:latin typeface="Yu Gothic Medium" panose="020B0400000000000000" pitchFamily="34" charset="-128"/>
                <a:ea typeface="Yu Gothic Medium" panose="020B0400000000000000" pitchFamily="34" charset="-128"/>
              </a:rPr>
              <a:t>取得先</a:t>
            </a:r>
            <a:r>
              <a:rPr lang="ja-JP" altLang="ja-JP" sz="1200" dirty="0" smtClean="0">
                <a:latin typeface="Yu Gothic Medium" panose="020B0400000000000000" pitchFamily="34" charset="-128"/>
                <a:ea typeface="Yu Gothic Medium" panose="020B0400000000000000" pitchFamily="34" charset="-128"/>
              </a:rPr>
              <a:t>：</a:t>
            </a:r>
            <a:r>
              <a:rPr lang="en-US" altLang="ja-JP" sz="1200" dirty="0">
                <a:latin typeface="Yu Gothic Medium" panose="020B0400000000000000" pitchFamily="34" charset="-128"/>
                <a:ea typeface="Yu Gothic Medium" panose="020B0400000000000000" pitchFamily="34" charset="-128"/>
              </a:rPr>
              <a:t>http://www.police.pref.kanagawa.jp/mes/mesd5053.htm</a:t>
            </a:r>
            <a:endParaRPr lang="ja-JP" altLang="ja-JP" sz="1200" dirty="0">
              <a:latin typeface="Yu Gothic Medium" panose="020B0400000000000000" pitchFamily="34" charset="-128"/>
              <a:ea typeface="Yu Gothic Medium" panose="020B0400000000000000" pitchFamily="34" charset="-128"/>
            </a:endParaRPr>
          </a:p>
          <a:p>
            <a:r>
              <a:rPr lang="en-US" altLang="ja-JP" sz="1200" dirty="0">
                <a:latin typeface="Yu Gothic Medium" panose="020B0400000000000000" pitchFamily="34" charset="-128"/>
                <a:ea typeface="Yu Gothic Medium" panose="020B0400000000000000" pitchFamily="34" charset="-128"/>
              </a:rPr>
              <a:t>-----------------------</a:t>
            </a:r>
            <a:endParaRPr lang="ja-JP" altLang="ja-JP" sz="1200" dirty="0">
              <a:latin typeface="Yu Gothic Medium" panose="020B0400000000000000" pitchFamily="34" charset="-128"/>
              <a:ea typeface="Yu Gothic Medium" panose="020B0400000000000000" pitchFamily="34" charset="-128"/>
            </a:endParaRPr>
          </a:p>
        </p:txBody>
      </p:sp>
      <p:cxnSp>
        <p:nvCxnSpPr>
          <p:cNvPr id="7" name="直線コネクタ 6">
            <a:extLst>
              <a:ext uri="{FF2B5EF4-FFF2-40B4-BE49-F238E27FC236}">
                <a16:creationId xmlns:a16="http://schemas.microsoft.com/office/drawing/2014/main" id="{2638EE9E-B4DA-B142-AC48-FC5A663CD7BA}"/>
              </a:ext>
            </a:extLst>
          </p:cNvPr>
          <p:cNvCxnSpPr>
            <a:cxnSpLocks/>
          </p:cNvCxnSpPr>
          <p:nvPr/>
        </p:nvCxnSpPr>
        <p:spPr>
          <a:xfrm>
            <a:off x="4380621" y="3821611"/>
            <a:ext cx="351341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直線コネクタ 9">
            <a:extLst>
              <a:ext uri="{FF2B5EF4-FFF2-40B4-BE49-F238E27FC236}">
                <a16:creationId xmlns:a16="http://schemas.microsoft.com/office/drawing/2014/main" id="{1C4CB541-832F-4B4E-AD9D-9BD7625DD35D}"/>
              </a:ext>
            </a:extLst>
          </p:cNvPr>
          <p:cNvCxnSpPr>
            <a:cxnSpLocks/>
          </p:cNvCxnSpPr>
          <p:nvPr/>
        </p:nvCxnSpPr>
        <p:spPr>
          <a:xfrm>
            <a:off x="4380621" y="1234528"/>
            <a:ext cx="351341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74571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noFill/>
          <a:ln>
            <a:noFill/>
          </a:ln>
        </p:spPr>
        <p:txBody>
          <a:bodyPr tIns="72000">
            <a:normAutofit/>
          </a:bodyPr>
          <a:lstStyle/>
          <a:p>
            <a:r>
              <a:rPr kumimoji="1" lang="ja-JP" altLang="en-US" sz="2000" dirty="0">
                <a:solidFill>
                  <a:schemeClr val="bg1">
                    <a:lumMod val="65000"/>
                  </a:schemeClr>
                </a:solidFill>
              </a:rPr>
              <a:t>「自分と相手との違い」を考えてみよう</a:t>
            </a:r>
          </a:p>
        </p:txBody>
      </p:sp>
      <p:sp>
        <p:nvSpPr>
          <p:cNvPr id="5" name="コンテンツ プレースホルダー 4">
            <a:extLst>
              <a:ext uri="{FF2B5EF4-FFF2-40B4-BE49-F238E27FC236}">
                <a16:creationId xmlns:a16="http://schemas.microsoft.com/office/drawing/2014/main" id="{07831811-19DC-8C4D-B956-78EC99BCFC66}"/>
              </a:ext>
            </a:extLst>
          </p:cNvPr>
          <p:cNvSpPr>
            <a:spLocks noGrp="1"/>
          </p:cNvSpPr>
          <p:nvPr>
            <p:ph idx="1"/>
          </p:nvPr>
        </p:nvSpPr>
        <p:spPr/>
        <p:txBody>
          <a:bodyPr/>
          <a:lstStyle/>
          <a:p>
            <a:pPr algn="ctr">
              <a:lnSpc>
                <a:spcPct val="150000"/>
              </a:lnSpc>
              <a:defRPr/>
            </a:pPr>
            <a:r>
              <a:rPr lang="ja-JP" altLang="en-US" dirty="0">
                <a:solidFill>
                  <a:prstClr val="black">
                    <a:lumMod val="75000"/>
                    <a:lumOff val="25000"/>
                  </a:prstClr>
                </a:solidFill>
                <a:latin typeface="Yu Gothic" panose="020B0400000000000000" pitchFamily="34" charset="-128"/>
                <a:ea typeface="Yu Gothic" panose="020B0400000000000000" pitchFamily="34" charset="-128"/>
              </a:rPr>
              <a:t>人によって、</a:t>
            </a:r>
            <a:endParaRPr lang="en-US" altLang="ja-JP" dirty="0">
              <a:solidFill>
                <a:prstClr val="black">
                  <a:lumMod val="75000"/>
                  <a:lumOff val="25000"/>
                </a:prstClr>
              </a:solidFill>
              <a:latin typeface="Yu Gothic" panose="020B0400000000000000" pitchFamily="34" charset="-128"/>
              <a:ea typeface="Yu Gothic" panose="020B0400000000000000" pitchFamily="34" charset="-128"/>
            </a:endParaRPr>
          </a:p>
          <a:p>
            <a:pPr algn="ctr">
              <a:lnSpc>
                <a:spcPct val="150000"/>
              </a:lnSpc>
              <a:defRPr/>
            </a:pPr>
            <a:r>
              <a:rPr lang="ja-JP" altLang="en-US" dirty="0">
                <a:latin typeface="Yu Gothic" panose="020B0400000000000000" pitchFamily="34" charset="-128"/>
                <a:ea typeface="Yu Gothic" panose="020B0400000000000000" pitchFamily="34" charset="-128"/>
              </a:rPr>
              <a:t>「公開してもよいと思う写真」は違う。</a:t>
            </a:r>
            <a:endParaRPr lang="en-US" altLang="ja-JP" dirty="0">
              <a:latin typeface="Yu Gothic" panose="020B0400000000000000" pitchFamily="34" charset="-128"/>
              <a:ea typeface="Yu Gothic" panose="020B0400000000000000" pitchFamily="34" charset="-128"/>
            </a:endParaRPr>
          </a:p>
          <a:p>
            <a:endParaRPr lang="ja-JP" altLang="en-US" dirty="0"/>
          </a:p>
        </p:txBody>
      </p:sp>
      <p:sp>
        <p:nvSpPr>
          <p:cNvPr id="14" name="コンテンツ プレースホルダー 13">
            <a:extLst>
              <a:ext uri="{FF2B5EF4-FFF2-40B4-BE49-F238E27FC236}">
                <a16:creationId xmlns:a16="http://schemas.microsoft.com/office/drawing/2014/main" id="{C8104486-AE17-1A42-AF52-138B36A3B60E}"/>
              </a:ext>
            </a:extLst>
          </p:cNvPr>
          <p:cNvSpPr>
            <a:spLocks noGrp="1"/>
          </p:cNvSpPr>
          <p:nvPr>
            <p:ph sz="quarter" idx="10"/>
          </p:nvPr>
        </p:nvSpPr>
        <p:spPr/>
        <p:txBody>
          <a:bodyPr/>
          <a:lstStyle/>
          <a:p>
            <a:r>
              <a:rPr lang="ja-JP" altLang="en-US"/>
              <a:t>自分と相手はどれくらい違う？</a:t>
            </a:r>
          </a:p>
        </p:txBody>
      </p:sp>
      <p:sp>
        <p:nvSpPr>
          <p:cNvPr id="4" name="テキスト ボックス 3"/>
          <p:cNvSpPr txBox="1"/>
          <p:nvPr/>
        </p:nvSpPr>
        <p:spPr>
          <a:xfrm>
            <a:off x="0" y="5325588"/>
            <a:ext cx="12192000" cy="1532412"/>
          </a:xfrm>
          <a:prstGeom prst="rect">
            <a:avLst/>
          </a:prstGeom>
          <a:solidFill>
            <a:schemeClr val="bg1">
              <a:lumMod val="85000"/>
            </a:schemeClr>
          </a:solidFill>
        </p:spPr>
        <p:txBody>
          <a:bodyPr wrap="square" bIns="180000" rtlCol="0" anchor="ctr">
            <a:noAutofit/>
          </a:bodyPr>
          <a:lstStyle/>
          <a:p>
            <a:pPr algn="ctr">
              <a:lnSpc>
                <a:spcPct val="150000"/>
              </a:lnSpc>
              <a:spcBef>
                <a:spcPct val="0"/>
              </a:spcBef>
              <a:tabLst>
                <a:tab pos="631825" algn="l"/>
              </a:tabLst>
              <a:defRPr/>
            </a:pPr>
            <a:r>
              <a:rPr lang="ja-JP" altLang="en-US" sz="2600" b="1" dirty="0">
                <a:latin typeface="Yu Gothic" panose="020B0400000000000000" pitchFamily="34" charset="-128"/>
                <a:ea typeface="Yu Gothic" panose="020B0400000000000000" pitchFamily="34" charset="-128"/>
              </a:rPr>
              <a:t>「自分と相手との違い」に気をつける必要があります。</a:t>
            </a:r>
            <a:endParaRPr lang="en-US" altLang="ja-JP" sz="2600" b="1" dirty="0">
              <a:latin typeface="Yu Gothic" panose="020B0400000000000000" pitchFamily="34" charset="-128"/>
              <a:ea typeface="Yu Gothic" panose="020B0400000000000000" pitchFamily="34" charset="-128"/>
            </a:endParaRPr>
          </a:p>
        </p:txBody>
      </p:sp>
      <p:sp>
        <p:nvSpPr>
          <p:cNvPr id="3" name="ホームベース 2">
            <a:extLst>
              <a:ext uri="{FF2B5EF4-FFF2-40B4-BE49-F238E27FC236}">
                <a16:creationId xmlns:a16="http://schemas.microsoft.com/office/drawing/2014/main" id="{C7320544-57D8-42D1-92D1-6666DCFB10A5}"/>
              </a:ext>
            </a:extLst>
          </p:cNvPr>
          <p:cNvSpPr/>
          <p:nvPr/>
        </p:nvSpPr>
        <p:spPr>
          <a:xfrm>
            <a:off x="1268602" y="5095951"/>
            <a:ext cx="5215943" cy="459269"/>
          </a:xfrm>
          <a:prstGeom prst="homePlate">
            <a:avLst/>
          </a:prstGeom>
          <a:solidFill>
            <a:srgbClr val="F18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a:solidFill>
                  <a:schemeClr val="bg1"/>
                </a:solidFill>
                <a:latin typeface="Yu Gothic" panose="020B0400000000000000" pitchFamily="34" charset="-128"/>
                <a:ea typeface="Yu Gothic" panose="020B0400000000000000" pitchFamily="34" charset="-128"/>
              </a:rPr>
              <a:t>　トラブル</a:t>
            </a:r>
            <a:r>
              <a:rPr lang="ja-JP" altLang="en-US" b="1" dirty="0">
                <a:solidFill>
                  <a:schemeClr val="bg1"/>
                </a:solidFill>
                <a:latin typeface="Yu Gothic" panose="020B0400000000000000" pitchFamily="34" charset="-128"/>
                <a:ea typeface="Yu Gothic" panose="020B0400000000000000" pitchFamily="34" charset="-128"/>
              </a:rPr>
              <a:t>による被害に“あわないため”には</a:t>
            </a:r>
          </a:p>
        </p:txBody>
      </p:sp>
      <p:cxnSp>
        <p:nvCxnSpPr>
          <p:cNvPr id="8" name="直線コネクタ 7">
            <a:extLst>
              <a:ext uri="{FF2B5EF4-FFF2-40B4-BE49-F238E27FC236}">
                <a16:creationId xmlns:a16="http://schemas.microsoft.com/office/drawing/2014/main" id="{9E8184B8-1DE9-A740-A5DA-792AFFE60364}"/>
              </a:ext>
            </a:extLst>
          </p:cNvPr>
          <p:cNvCxnSpPr/>
          <p:nvPr/>
        </p:nvCxnSpPr>
        <p:spPr>
          <a:xfrm>
            <a:off x="2860766" y="4499418"/>
            <a:ext cx="6479177" cy="0"/>
          </a:xfrm>
          <a:prstGeom prst="line">
            <a:avLst/>
          </a:prstGeom>
          <a:ln w="76200">
            <a:solidFill>
              <a:srgbClr val="07B53B"/>
            </a:solidFill>
          </a:ln>
        </p:spPr>
        <p:style>
          <a:lnRef idx="1">
            <a:schemeClr val="accent1"/>
          </a:lnRef>
          <a:fillRef idx="0">
            <a:schemeClr val="accent1"/>
          </a:fillRef>
          <a:effectRef idx="0">
            <a:schemeClr val="accent1"/>
          </a:effectRef>
          <a:fontRef idx="minor">
            <a:schemeClr val="tx1"/>
          </a:fontRef>
        </p:style>
      </p:cxnSp>
      <p:cxnSp>
        <p:nvCxnSpPr>
          <p:cNvPr id="9" name="直線コネクタ 8">
            <a:extLst>
              <a:ext uri="{FF2B5EF4-FFF2-40B4-BE49-F238E27FC236}">
                <a16:creationId xmlns:a16="http://schemas.microsoft.com/office/drawing/2014/main" id="{4E2F134F-C36C-194B-B56A-EB58CF143FD5}"/>
              </a:ext>
            </a:extLst>
          </p:cNvPr>
          <p:cNvCxnSpPr>
            <a:cxnSpLocks/>
          </p:cNvCxnSpPr>
          <p:nvPr/>
        </p:nvCxnSpPr>
        <p:spPr>
          <a:xfrm>
            <a:off x="2148840" y="6328954"/>
            <a:ext cx="3272246" cy="0"/>
          </a:xfrm>
          <a:prstGeom prst="line">
            <a:avLst/>
          </a:prstGeom>
          <a:ln w="76200">
            <a:solidFill>
              <a:srgbClr val="07B53B"/>
            </a:solidFill>
          </a:ln>
        </p:spPr>
        <p:style>
          <a:lnRef idx="1">
            <a:schemeClr val="accent1"/>
          </a:lnRef>
          <a:fillRef idx="0">
            <a:schemeClr val="accent1"/>
          </a:fillRef>
          <a:effectRef idx="0">
            <a:schemeClr val="accent1"/>
          </a:effectRef>
          <a:fontRef idx="minor">
            <a:schemeClr val="tx1"/>
          </a:fontRef>
        </p:style>
      </p:cxnSp>
      <p:pic>
        <p:nvPicPr>
          <p:cNvPr id="13" name="図 12">
            <a:extLst>
              <a:ext uri="{FF2B5EF4-FFF2-40B4-BE49-F238E27FC236}">
                <a16:creationId xmlns:a16="http://schemas.microsoft.com/office/drawing/2014/main" id="{34A77C3A-FFEE-9B48-ADCC-E4064866FE2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708031" y="4743932"/>
            <a:ext cx="1121142" cy="1121142"/>
          </a:xfrm>
          <a:prstGeom prst="rect">
            <a:avLst/>
          </a:prstGeom>
        </p:spPr>
      </p:pic>
    </p:spTree>
    <p:extLst>
      <p:ext uri="{BB962C8B-B14F-4D97-AF65-F5344CB8AC3E}">
        <p14:creationId xmlns:p14="http://schemas.microsoft.com/office/powerpoint/2010/main" val="10440211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18256"/>
            <a:ext cx="10515600" cy="535533"/>
          </a:xfrm>
        </p:spPr>
        <p:txBody>
          <a:bodyPr>
            <a:normAutofit/>
          </a:bodyPr>
          <a:lstStyle/>
          <a:p>
            <a:r>
              <a:rPr lang="ja-JP" altLang="en-US" dirty="0"/>
              <a:t>「自分と相手との違い」を考えてみよう</a:t>
            </a:r>
          </a:p>
        </p:txBody>
      </p:sp>
      <p:sp>
        <p:nvSpPr>
          <p:cNvPr id="3" name="コンテンツ プレースホルダー 2">
            <a:extLst>
              <a:ext uri="{FF2B5EF4-FFF2-40B4-BE49-F238E27FC236}">
                <a16:creationId xmlns:a16="http://schemas.microsoft.com/office/drawing/2014/main" id="{80E86274-F03E-744C-8365-AF5F2898D306}"/>
              </a:ext>
            </a:extLst>
          </p:cNvPr>
          <p:cNvSpPr>
            <a:spLocks noGrp="1"/>
          </p:cNvSpPr>
          <p:nvPr>
            <p:ph idx="1"/>
          </p:nvPr>
        </p:nvSpPr>
        <p:spPr>
          <a:xfrm>
            <a:off x="838200" y="888653"/>
            <a:ext cx="10515600" cy="5288310"/>
          </a:xfrm>
        </p:spPr>
        <p:txBody>
          <a:bodyPr/>
          <a:lstStyle/>
          <a:p>
            <a:r>
              <a:rPr lang="en-US" altLang="ja-JP" dirty="0"/>
              <a:t>SNS</a:t>
            </a:r>
            <a:r>
              <a:rPr lang="ja-JP" altLang="en-US"/>
              <a:t>に公開しても大丈夫かな？</a:t>
            </a:r>
            <a:endParaRPr lang="en-US" altLang="ja-JP" dirty="0"/>
          </a:p>
          <a:p>
            <a:endParaRPr lang="ja-JP" altLang="en-US"/>
          </a:p>
        </p:txBody>
      </p:sp>
      <p:sp>
        <p:nvSpPr>
          <p:cNvPr id="9" name="タイトル 1">
            <a:extLst>
              <a:ext uri="{FF2B5EF4-FFF2-40B4-BE49-F238E27FC236}">
                <a16:creationId xmlns:a16="http://schemas.microsoft.com/office/drawing/2014/main" id="{E279B6B2-9CA1-4060-877A-6A13F685EF11}"/>
              </a:ext>
            </a:extLst>
          </p:cNvPr>
          <p:cNvSpPr txBox="1">
            <a:spLocks/>
          </p:cNvSpPr>
          <p:nvPr/>
        </p:nvSpPr>
        <p:spPr>
          <a:xfrm>
            <a:off x="7269382" y="1831802"/>
            <a:ext cx="3425731" cy="1874669"/>
          </a:xfrm>
          <a:prstGeom prst="wedgeRoundRectCallout">
            <a:avLst>
              <a:gd name="adj1" fmla="val -5795"/>
              <a:gd name="adj2" fmla="val 69369"/>
              <a:gd name="adj3" fmla="val 16667"/>
            </a:avLst>
          </a:prstGeom>
          <a:ln w="28575">
            <a:solidFill>
              <a:schemeClr val="tx1"/>
            </a:solidFill>
          </a:ln>
        </p:spPr>
        <p:txBody>
          <a:bodyPr anchor="ctr" anchorCtr="0"/>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gn="ctr">
              <a:lnSpc>
                <a:spcPct val="100000"/>
              </a:lnSpc>
            </a:pPr>
            <a:r>
              <a:rPr lang="ja-JP" altLang="en-US" sz="2400" b="1">
                <a:latin typeface="Yu Gothic" panose="020B0400000000000000" pitchFamily="34" charset="-128"/>
                <a:ea typeface="Yu Gothic" panose="020B0400000000000000" pitchFamily="34" charset="-128"/>
              </a:rPr>
              <a:t>なん</a:t>
            </a:r>
            <a:r>
              <a:rPr lang="ja-JP" altLang="en-US" sz="2400" b="1" dirty="0">
                <a:latin typeface="Yu Gothic" panose="020B0400000000000000" pitchFamily="34" charset="-128"/>
                <a:ea typeface="Yu Gothic" panose="020B0400000000000000" pitchFamily="34" charset="-128"/>
              </a:rPr>
              <a:t>でこの写真を使ったの？</a:t>
            </a:r>
            <a:r>
              <a:rPr lang="ja-JP" altLang="en-US" sz="2400" b="1">
                <a:latin typeface="Yu Gothic" panose="020B0400000000000000" pitchFamily="34" charset="-128"/>
                <a:ea typeface="Yu Gothic" panose="020B0400000000000000" pitchFamily="34" charset="-128"/>
              </a:rPr>
              <a:t>ありえない。</a:t>
            </a:r>
            <a:endParaRPr lang="en-US" altLang="ja-JP" sz="2400" b="1" dirty="0">
              <a:latin typeface="Yu Gothic" panose="020B0400000000000000" pitchFamily="34" charset="-128"/>
              <a:ea typeface="Yu Gothic" panose="020B0400000000000000" pitchFamily="34" charset="-128"/>
            </a:endParaRPr>
          </a:p>
        </p:txBody>
      </p:sp>
      <p:pic>
        <p:nvPicPr>
          <p:cNvPr id="7" name="図 6"/>
          <p:cNvPicPr>
            <a:picLocks noChangeAspect="1"/>
          </p:cNvPicPr>
          <p:nvPr/>
        </p:nvPicPr>
        <p:blipFill>
          <a:blip r:embed="rId3">
            <a:extLst>
              <a:ext uri="{28A0092B-C50C-407E-A947-70E740481C1C}">
                <a14:useLocalDpi xmlns:a14="http://schemas.microsoft.com/office/drawing/2010/main" val="0"/>
              </a:ext>
            </a:extLst>
          </a:blip>
          <a:srcRect/>
          <a:stretch/>
        </p:blipFill>
        <p:spPr>
          <a:xfrm>
            <a:off x="1496887" y="1766601"/>
            <a:ext cx="4730049" cy="3348018"/>
          </a:xfrm>
          <a:prstGeom prst="rect">
            <a:avLst/>
          </a:prstGeom>
        </p:spPr>
      </p:pic>
      <p:pic>
        <p:nvPicPr>
          <p:cNvPr id="2050" name="Picture 2" descr="怒る女性のイラスト（段階3）">
            <a:extLst>
              <a:ext uri="{FF2B5EF4-FFF2-40B4-BE49-F238E27FC236}">
                <a16:creationId xmlns:a16="http://schemas.microsoft.com/office/drawing/2014/main" id="{8BB4E7E1-8FD9-4D2B-8E00-BDE11B432A0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63459" y="3312881"/>
            <a:ext cx="1014346" cy="1363368"/>
          </a:xfrm>
          <a:prstGeom prst="rect">
            <a:avLst/>
          </a:prstGeom>
          <a:noFill/>
          <a:extLst>
            <a:ext uri="{909E8E84-426E-40DD-AFC4-6F175D3DCCD1}">
              <a14:hiddenFill xmlns:a14="http://schemas.microsoft.com/office/drawing/2010/main">
                <a:solidFill>
                  <a:srgbClr val="FFFFFF"/>
                </a:solidFill>
              </a14:hiddenFill>
            </a:ext>
          </a:extLst>
        </p:spPr>
      </p:pic>
      <p:sp>
        <p:nvSpPr>
          <p:cNvPr id="15" name="テキスト ボックス 14">
            <a:extLst>
              <a:ext uri="{FF2B5EF4-FFF2-40B4-BE49-F238E27FC236}">
                <a16:creationId xmlns:a16="http://schemas.microsoft.com/office/drawing/2014/main" id="{A774DA1A-D44E-0642-9E39-717222B329BA}"/>
              </a:ext>
            </a:extLst>
          </p:cNvPr>
          <p:cNvSpPr txBox="1"/>
          <p:nvPr/>
        </p:nvSpPr>
        <p:spPr>
          <a:xfrm>
            <a:off x="0" y="5241701"/>
            <a:ext cx="12192000" cy="1616298"/>
          </a:xfrm>
          <a:prstGeom prst="rect">
            <a:avLst/>
          </a:prstGeom>
          <a:solidFill>
            <a:schemeClr val="bg1">
              <a:lumMod val="85000"/>
            </a:schemeClr>
          </a:solidFill>
        </p:spPr>
        <p:txBody>
          <a:bodyPr wrap="square" tIns="36000" bIns="0" rtlCol="0" anchor="ctr">
            <a:noAutofit/>
          </a:bodyPr>
          <a:lstStyle/>
          <a:p>
            <a:pPr lvl="0" algn="ctr">
              <a:spcBef>
                <a:spcPts val="1000"/>
              </a:spcBef>
            </a:pPr>
            <a:r>
              <a:rPr lang="ja-JP" altLang="en-US" sz="2800" b="1">
                <a:latin typeface="Yu Gothic" panose="020B0400000000000000" pitchFamily="34" charset="-128"/>
                <a:ea typeface="Yu Gothic" panose="020B0400000000000000" pitchFamily="34" charset="-128"/>
              </a:rPr>
              <a:t>感じ方の違いから、</a:t>
            </a:r>
            <a:endParaRPr lang="en-US" altLang="ja-JP" sz="2800" b="1" dirty="0">
              <a:latin typeface="Yu Gothic" panose="020B0400000000000000" pitchFamily="34" charset="-128"/>
              <a:ea typeface="Yu Gothic" panose="020B0400000000000000" pitchFamily="34" charset="-128"/>
            </a:endParaRPr>
          </a:p>
          <a:p>
            <a:pPr lvl="0" algn="ctr">
              <a:spcBef>
                <a:spcPts val="1000"/>
              </a:spcBef>
            </a:pPr>
            <a:r>
              <a:rPr lang="ja-JP" altLang="en-US" sz="2800" b="1">
                <a:latin typeface="Yu Gothic" panose="020B0400000000000000" pitchFamily="34" charset="-128"/>
                <a:ea typeface="Yu Gothic" panose="020B0400000000000000" pitchFamily="34" charset="-128"/>
              </a:rPr>
              <a:t>トラブルに発展する可能性もあります。</a:t>
            </a:r>
          </a:p>
        </p:txBody>
      </p:sp>
      <p:cxnSp>
        <p:nvCxnSpPr>
          <p:cNvPr id="16" name="直線コネクタ 15">
            <a:extLst>
              <a:ext uri="{FF2B5EF4-FFF2-40B4-BE49-F238E27FC236}">
                <a16:creationId xmlns:a16="http://schemas.microsoft.com/office/drawing/2014/main" id="{283B2853-E03A-0648-9402-48DF0A7CB8FC}"/>
              </a:ext>
            </a:extLst>
          </p:cNvPr>
          <p:cNvCxnSpPr>
            <a:cxnSpLocks/>
          </p:cNvCxnSpPr>
          <p:nvPr/>
        </p:nvCxnSpPr>
        <p:spPr>
          <a:xfrm>
            <a:off x="4447719" y="6037979"/>
            <a:ext cx="2217099" cy="0"/>
          </a:xfrm>
          <a:prstGeom prst="line">
            <a:avLst/>
          </a:prstGeom>
          <a:ln w="76200">
            <a:solidFill>
              <a:srgbClr val="07B53B"/>
            </a:solidFill>
          </a:ln>
        </p:spPr>
        <p:style>
          <a:lnRef idx="1">
            <a:schemeClr val="accent1"/>
          </a:lnRef>
          <a:fillRef idx="0">
            <a:schemeClr val="accent1"/>
          </a:fillRef>
          <a:effectRef idx="0">
            <a:schemeClr val="accent1"/>
          </a:effectRef>
          <a:fontRef idx="minor">
            <a:schemeClr val="tx1"/>
          </a:fontRef>
        </p:style>
      </p:cxnSp>
      <p:pic>
        <p:nvPicPr>
          <p:cNvPr id="19" name="図 18">
            <a:extLst>
              <a:ext uri="{FF2B5EF4-FFF2-40B4-BE49-F238E27FC236}">
                <a16:creationId xmlns:a16="http://schemas.microsoft.com/office/drawing/2014/main" id="{EC440C77-2030-A840-A733-D6E7C9947997}"/>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311520" y="5438136"/>
            <a:ext cx="1223428" cy="1223428"/>
          </a:xfrm>
          <a:prstGeom prst="rect">
            <a:avLst/>
          </a:prstGeom>
        </p:spPr>
      </p:pic>
    </p:spTree>
    <p:extLst>
      <p:ext uri="{BB962C8B-B14F-4D97-AF65-F5344CB8AC3E}">
        <p14:creationId xmlns:p14="http://schemas.microsoft.com/office/powerpoint/2010/main" val="4227212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fade">
                                      <p:cBhvr>
                                        <p:cTn id="10"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0BE4E276-B68E-BF4B-B1A1-AEFAF9FB737B}"/>
              </a:ext>
            </a:extLst>
          </p:cNvPr>
          <p:cNvSpPr>
            <a:spLocks noGrp="1"/>
          </p:cNvSpPr>
          <p:nvPr>
            <p:ph type="title"/>
          </p:nvPr>
        </p:nvSpPr>
        <p:spPr>
          <a:xfrm>
            <a:off x="831850" y="768349"/>
            <a:ext cx="3191510" cy="5321302"/>
          </a:xfrm>
        </p:spPr>
        <p:txBody>
          <a:bodyPr/>
          <a:lstStyle/>
          <a:p>
            <a:r>
              <a:rPr lang="en-US" altLang="ja-JP" dirty="0"/>
              <a:t>A2</a:t>
            </a:r>
            <a:endParaRPr lang="ja-JP" altLang="en-US"/>
          </a:p>
        </p:txBody>
      </p:sp>
      <p:sp>
        <p:nvSpPr>
          <p:cNvPr id="6" name="テキスト プレースホルダー 5">
            <a:extLst>
              <a:ext uri="{FF2B5EF4-FFF2-40B4-BE49-F238E27FC236}">
                <a16:creationId xmlns:a16="http://schemas.microsoft.com/office/drawing/2014/main" id="{E48FC41F-2576-7E4D-9A50-799197D140D3}"/>
              </a:ext>
            </a:extLst>
          </p:cNvPr>
          <p:cNvSpPr>
            <a:spLocks noGrp="1"/>
          </p:cNvSpPr>
          <p:nvPr>
            <p:ph type="body" idx="1"/>
          </p:nvPr>
        </p:nvSpPr>
        <p:spPr>
          <a:xfrm>
            <a:off x="4860758" y="768349"/>
            <a:ext cx="6486692" cy="5321302"/>
          </a:xfrm>
        </p:spPr>
        <p:txBody>
          <a:bodyPr/>
          <a:lstStyle/>
          <a:p>
            <a:r>
              <a:rPr lang="ja-JP" altLang="en-US"/>
              <a:t>「相手の情報」を</a:t>
            </a:r>
            <a:r>
              <a:rPr lang="en-US" altLang="ja-JP" dirty="0"/>
              <a:t/>
            </a:r>
            <a:br>
              <a:rPr lang="en-US" altLang="ja-JP" dirty="0"/>
            </a:br>
            <a:r>
              <a:rPr lang="ja-JP" altLang="en-US"/>
              <a:t>考えてみよう</a:t>
            </a:r>
          </a:p>
        </p:txBody>
      </p:sp>
    </p:spTree>
    <p:extLst>
      <p:ext uri="{BB962C8B-B14F-4D97-AF65-F5344CB8AC3E}">
        <p14:creationId xmlns:p14="http://schemas.microsoft.com/office/powerpoint/2010/main" val="19119741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2F43CFC3-1E62-BB4C-8B2D-922ACF03D91A}"/>
              </a:ext>
            </a:extLst>
          </p:cNvPr>
          <p:cNvSpPr>
            <a:spLocks noGrp="1"/>
          </p:cNvSpPr>
          <p:nvPr>
            <p:ph type="title"/>
          </p:nvPr>
        </p:nvSpPr>
        <p:spPr/>
        <p:txBody>
          <a:bodyPr/>
          <a:lstStyle/>
          <a:p>
            <a:r>
              <a:rPr lang="ja-JP" altLang="en-US">
                <a:latin typeface="Yu Gothic" panose="020B0400000000000000" pitchFamily="34" charset="-128"/>
                <a:ea typeface="Yu Gothic" panose="020B0400000000000000" pitchFamily="34" charset="-128"/>
              </a:rPr>
              <a:t>「相手の情報」を考えてみよう</a:t>
            </a:r>
            <a:endParaRPr lang="ja-JP" altLang="en-US"/>
          </a:p>
        </p:txBody>
      </p:sp>
      <p:sp>
        <p:nvSpPr>
          <p:cNvPr id="2" name="コンテンツ プレースホルダー 1">
            <a:extLst>
              <a:ext uri="{FF2B5EF4-FFF2-40B4-BE49-F238E27FC236}">
                <a16:creationId xmlns:a16="http://schemas.microsoft.com/office/drawing/2014/main" id="{A73E51B9-22CD-454A-A9C3-21FD5E04EA02}"/>
              </a:ext>
            </a:extLst>
          </p:cNvPr>
          <p:cNvSpPr>
            <a:spLocks noGrp="1"/>
          </p:cNvSpPr>
          <p:nvPr>
            <p:ph idx="1"/>
          </p:nvPr>
        </p:nvSpPr>
        <p:spPr/>
        <p:txBody>
          <a:bodyPr/>
          <a:lstStyle/>
          <a:p>
            <a:pPr>
              <a:lnSpc>
                <a:spcPct val="150000"/>
              </a:lnSpc>
            </a:pPr>
            <a:r>
              <a:rPr lang="en-US" altLang="ja-JP" dirty="0">
                <a:solidFill>
                  <a:prstClr val="black">
                    <a:lumMod val="75000"/>
                    <a:lumOff val="25000"/>
                  </a:prstClr>
                </a:solidFill>
                <a:latin typeface="Yu Gothic" panose="020B0400000000000000" pitchFamily="34" charset="-128"/>
                <a:ea typeface="Yu Gothic" panose="020B0400000000000000" pitchFamily="34" charset="-128"/>
              </a:rPr>
              <a:t>SNS</a:t>
            </a:r>
            <a:r>
              <a:rPr lang="ja-JP" altLang="en-US">
                <a:solidFill>
                  <a:prstClr val="black">
                    <a:lumMod val="75000"/>
                    <a:lumOff val="25000"/>
                  </a:prstClr>
                </a:solidFill>
                <a:latin typeface="Yu Gothic" panose="020B0400000000000000" pitchFamily="34" charset="-128"/>
                <a:ea typeface="Yu Gothic" panose="020B0400000000000000" pitchFamily="34" charset="-128"/>
              </a:rPr>
              <a:t>では、いろいろな立場や考えを持った人が参加しています。</a:t>
            </a:r>
            <a:endParaRPr lang="en-US" altLang="ja-JP" dirty="0">
              <a:solidFill>
                <a:prstClr val="black">
                  <a:lumMod val="75000"/>
                  <a:lumOff val="25000"/>
                </a:prstClr>
              </a:solidFill>
              <a:latin typeface="Yu Gothic" panose="020B0400000000000000" pitchFamily="34" charset="-128"/>
              <a:ea typeface="Yu Gothic" panose="020B0400000000000000" pitchFamily="34" charset="-128"/>
            </a:endParaRPr>
          </a:p>
          <a:p>
            <a:endParaRPr lang="ja-JP" altLang="en-US"/>
          </a:p>
        </p:txBody>
      </p:sp>
      <p:sp>
        <p:nvSpPr>
          <p:cNvPr id="5" name="コンテンツ プレースホルダー 4">
            <a:extLst>
              <a:ext uri="{FF2B5EF4-FFF2-40B4-BE49-F238E27FC236}">
                <a16:creationId xmlns:a16="http://schemas.microsoft.com/office/drawing/2014/main" id="{17FF2BB2-030E-7142-B335-D69EDD572407}"/>
              </a:ext>
            </a:extLst>
          </p:cNvPr>
          <p:cNvSpPr>
            <a:spLocks noGrp="1"/>
          </p:cNvSpPr>
          <p:nvPr>
            <p:ph sz="quarter" idx="10"/>
          </p:nvPr>
        </p:nvSpPr>
        <p:spPr/>
        <p:txBody>
          <a:bodyPr/>
          <a:lstStyle/>
          <a:p>
            <a:r>
              <a:rPr lang="en-US" altLang="ja-JP" dirty="0"/>
              <a:t>SNS</a:t>
            </a:r>
            <a:r>
              <a:rPr lang="ja-JP" altLang="en-US"/>
              <a:t>の相手はどんな人かな？</a:t>
            </a:r>
            <a:endParaRPr lang="ja-JP" altLang="en-US">
              <a:solidFill>
                <a:srgbClr val="FFFF00"/>
              </a:solidFill>
            </a:endParaRPr>
          </a:p>
        </p:txBody>
      </p:sp>
      <p:sp>
        <p:nvSpPr>
          <p:cNvPr id="9" name="テキスト ボックス 8">
            <a:extLst>
              <a:ext uri="{FF2B5EF4-FFF2-40B4-BE49-F238E27FC236}">
                <a16:creationId xmlns:a16="http://schemas.microsoft.com/office/drawing/2014/main" id="{7BC87B8D-2615-D749-9EED-F71F422470E7}"/>
              </a:ext>
            </a:extLst>
          </p:cNvPr>
          <p:cNvSpPr txBox="1"/>
          <p:nvPr/>
        </p:nvSpPr>
        <p:spPr>
          <a:xfrm>
            <a:off x="0" y="4655714"/>
            <a:ext cx="12192000" cy="2202286"/>
          </a:xfrm>
          <a:prstGeom prst="rect">
            <a:avLst/>
          </a:prstGeom>
          <a:solidFill>
            <a:schemeClr val="bg1">
              <a:lumMod val="85000"/>
            </a:schemeClr>
          </a:solidFill>
        </p:spPr>
        <p:txBody>
          <a:bodyPr wrap="square" rtlCol="0" anchor="ctr">
            <a:noAutofit/>
          </a:bodyPr>
          <a:lstStyle/>
          <a:p>
            <a:pPr lvl="0" algn="ctr">
              <a:lnSpc>
                <a:spcPct val="150000"/>
              </a:lnSpc>
              <a:spcBef>
                <a:spcPct val="0"/>
              </a:spcBef>
              <a:tabLst>
                <a:tab pos="631825" algn="l"/>
              </a:tabLst>
              <a:defRPr/>
            </a:pPr>
            <a:r>
              <a:rPr lang="en-US" altLang="ja-JP" sz="2800" b="1" dirty="0">
                <a:latin typeface="Yu Gothic" panose="020B0400000000000000" pitchFamily="34" charset="-128"/>
                <a:ea typeface="Yu Gothic" panose="020B0400000000000000" pitchFamily="34" charset="-128"/>
              </a:rPr>
              <a:t>SNS</a:t>
            </a:r>
            <a:r>
              <a:rPr lang="ja-JP" altLang="en-US" sz="2800" b="1">
                <a:latin typeface="Yu Gothic" panose="020B0400000000000000" pitchFamily="34" charset="-128"/>
                <a:ea typeface="Yu Gothic" panose="020B0400000000000000" pitchFamily="34" charset="-128"/>
              </a:rPr>
              <a:t>上で、相手からメッセージが送られてきたとき、</a:t>
            </a:r>
            <a:endParaRPr lang="en-US" altLang="ja-JP" sz="2800" b="1" dirty="0">
              <a:latin typeface="Yu Gothic" panose="020B0400000000000000" pitchFamily="34" charset="-128"/>
              <a:ea typeface="Yu Gothic" panose="020B0400000000000000" pitchFamily="34" charset="-128"/>
            </a:endParaRPr>
          </a:p>
          <a:p>
            <a:pPr lvl="0" algn="ctr">
              <a:lnSpc>
                <a:spcPct val="150000"/>
              </a:lnSpc>
              <a:spcBef>
                <a:spcPct val="0"/>
              </a:spcBef>
              <a:tabLst>
                <a:tab pos="631825" algn="l"/>
              </a:tabLst>
              <a:defRPr/>
            </a:pPr>
            <a:r>
              <a:rPr lang="ja-JP" altLang="en-US" sz="2800" b="1">
                <a:latin typeface="Yu Gothic" panose="020B0400000000000000" pitchFamily="34" charset="-128"/>
                <a:ea typeface="Yu Gothic" panose="020B0400000000000000" pitchFamily="34" charset="-128"/>
              </a:rPr>
              <a:t>どんなところに注意すればいいか考えてみましょう。</a:t>
            </a:r>
            <a:endParaRPr lang="en-US" altLang="ja-JP" sz="2800" b="1" dirty="0">
              <a:latin typeface="Yu Gothic" panose="020B0400000000000000" pitchFamily="34" charset="-128"/>
              <a:ea typeface="Yu Gothic" panose="020B0400000000000000" pitchFamily="34" charset="-128"/>
            </a:endParaRPr>
          </a:p>
        </p:txBody>
      </p:sp>
      <p:pic>
        <p:nvPicPr>
          <p:cNvPr id="10" name="図 9">
            <a:extLst>
              <a:ext uri="{FF2B5EF4-FFF2-40B4-BE49-F238E27FC236}">
                <a16:creationId xmlns:a16="http://schemas.microsoft.com/office/drawing/2014/main" id="{AE13B487-4B98-DC4D-ABAE-D14F83C0A8E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416354" y="3976068"/>
            <a:ext cx="1359291" cy="1359291"/>
          </a:xfrm>
          <a:prstGeom prst="rect">
            <a:avLst/>
          </a:prstGeom>
        </p:spPr>
      </p:pic>
    </p:spTree>
    <p:extLst>
      <p:ext uri="{BB962C8B-B14F-4D97-AF65-F5344CB8AC3E}">
        <p14:creationId xmlns:p14="http://schemas.microsoft.com/office/powerpoint/2010/main" val="40046341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図 20" descr="テキスト&#10;&#10;自動的に生成された説明">
            <a:extLst>
              <a:ext uri="{FF2B5EF4-FFF2-40B4-BE49-F238E27FC236}">
                <a16:creationId xmlns:a16="http://schemas.microsoft.com/office/drawing/2014/main" id="{817C8E85-C0D8-DB4C-8BF4-7E9C85BF31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61488" y="2107971"/>
            <a:ext cx="5219976" cy="3044986"/>
          </a:xfrm>
          <a:prstGeom prst="rect">
            <a:avLst/>
          </a:prstGeom>
        </p:spPr>
      </p:pic>
      <p:sp>
        <p:nvSpPr>
          <p:cNvPr id="2" name="テキスト ボックス 1">
            <a:extLst>
              <a:ext uri="{FF2B5EF4-FFF2-40B4-BE49-F238E27FC236}">
                <a16:creationId xmlns:a16="http://schemas.microsoft.com/office/drawing/2014/main" id="{A116231A-E19D-479B-A581-F0CA4314A52B}"/>
              </a:ext>
            </a:extLst>
          </p:cNvPr>
          <p:cNvSpPr txBox="1"/>
          <p:nvPr/>
        </p:nvSpPr>
        <p:spPr>
          <a:xfrm>
            <a:off x="1491878" y="2375992"/>
            <a:ext cx="4133236" cy="3280000"/>
          </a:xfrm>
          <a:prstGeom prst="rect">
            <a:avLst/>
          </a:prstGeom>
          <a:noFill/>
        </p:spPr>
        <p:txBody>
          <a:bodyPr wrap="square" rtlCol="0">
            <a:spAutoFit/>
          </a:bodyPr>
          <a:lstStyle/>
          <a:p>
            <a:pPr>
              <a:lnSpc>
                <a:spcPct val="150000"/>
              </a:lnSpc>
            </a:pPr>
            <a:r>
              <a:rPr lang="en-US" altLang="ja-JP" sz="2000" b="1" dirty="0">
                <a:solidFill>
                  <a:schemeClr val="tx1">
                    <a:lumMod val="75000"/>
                    <a:lumOff val="25000"/>
                  </a:schemeClr>
                </a:solidFill>
                <a:latin typeface="Yu Gothic" panose="020B0400000000000000" pitchFamily="34" charset="-128"/>
                <a:ea typeface="Yu Gothic" panose="020B0400000000000000" pitchFamily="34" charset="-128"/>
              </a:rPr>
              <a:t>SNS</a:t>
            </a:r>
            <a:r>
              <a:rPr lang="ja-JP" altLang="en-US" sz="2000" b="1" dirty="0">
                <a:solidFill>
                  <a:schemeClr val="tx1">
                    <a:lumMod val="75000"/>
                    <a:lumOff val="25000"/>
                  </a:schemeClr>
                </a:solidFill>
                <a:latin typeface="Yu Gothic" panose="020B0400000000000000" pitchFamily="34" charset="-128"/>
                <a:ea typeface="Yu Gothic" panose="020B0400000000000000" pitchFamily="34" charset="-128"/>
              </a:rPr>
              <a:t>上で発信した内容をお互いに見ることができる。</a:t>
            </a:r>
            <a:endParaRPr lang="en-US" altLang="ja-JP" sz="2000" b="1" dirty="0">
              <a:solidFill>
                <a:schemeClr val="tx1">
                  <a:lumMod val="75000"/>
                  <a:lumOff val="25000"/>
                </a:schemeClr>
              </a:solidFill>
              <a:latin typeface="Yu Gothic" panose="020B0400000000000000" pitchFamily="34" charset="-128"/>
              <a:ea typeface="Yu Gothic" panose="020B0400000000000000" pitchFamily="34" charset="-128"/>
            </a:endParaRPr>
          </a:p>
          <a:p>
            <a:pPr>
              <a:lnSpc>
                <a:spcPct val="150000"/>
              </a:lnSpc>
            </a:pPr>
            <a:r>
              <a:rPr lang="ja-JP" altLang="en-US" sz="2000" b="1" dirty="0">
                <a:solidFill>
                  <a:schemeClr val="tx1">
                    <a:lumMod val="75000"/>
                    <a:lumOff val="25000"/>
                  </a:schemeClr>
                </a:solidFill>
                <a:latin typeface="Yu Gothic" panose="020B0400000000000000" pitchFamily="34" charset="-128"/>
                <a:ea typeface="Yu Gothic" panose="020B0400000000000000" pitchFamily="34" charset="-128"/>
              </a:rPr>
              <a:t>「フォロー」又は「フォロワー」登録すれば、自分又は相手のタイムラインに投稿が表示される。</a:t>
            </a:r>
            <a:endParaRPr lang="en-US" altLang="ja-JP" sz="2000" b="1" dirty="0">
              <a:solidFill>
                <a:schemeClr val="tx1">
                  <a:lumMod val="75000"/>
                  <a:lumOff val="25000"/>
                </a:schemeClr>
              </a:solidFill>
              <a:latin typeface="Yu Gothic" panose="020B0400000000000000" pitchFamily="34" charset="-128"/>
              <a:ea typeface="Yu Gothic" panose="020B0400000000000000" pitchFamily="34" charset="-128"/>
            </a:endParaRPr>
          </a:p>
          <a:p>
            <a:pPr>
              <a:lnSpc>
                <a:spcPct val="150000"/>
              </a:lnSpc>
            </a:pPr>
            <a:r>
              <a:rPr lang="ja-JP" altLang="en-US" sz="2000" b="1" dirty="0">
                <a:solidFill>
                  <a:schemeClr val="tx1">
                    <a:lumMod val="75000"/>
                    <a:lumOff val="25000"/>
                  </a:schemeClr>
                </a:solidFill>
                <a:latin typeface="Yu Gothic" panose="020B0400000000000000" pitchFamily="34" charset="-128"/>
                <a:ea typeface="Yu Gothic" panose="020B0400000000000000" pitchFamily="34" charset="-128"/>
              </a:rPr>
              <a:t>左の数字は登録した又はされた人数が出ている。</a:t>
            </a:r>
            <a:endParaRPr lang="en-US" altLang="ja-JP" sz="2000" b="1" dirty="0">
              <a:solidFill>
                <a:schemeClr val="tx1">
                  <a:lumMod val="75000"/>
                  <a:lumOff val="25000"/>
                </a:schemeClr>
              </a:solidFill>
              <a:latin typeface="Yu Gothic" panose="020B0400000000000000" pitchFamily="34" charset="-128"/>
              <a:ea typeface="Yu Gothic" panose="020B0400000000000000" pitchFamily="34" charset="-128"/>
            </a:endParaRPr>
          </a:p>
        </p:txBody>
      </p:sp>
      <p:sp>
        <p:nvSpPr>
          <p:cNvPr id="12" name="タイトル 5"/>
          <p:cNvSpPr txBox="1">
            <a:spLocks/>
          </p:cNvSpPr>
          <p:nvPr/>
        </p:nvSpPr>
        <p:spPr>
          <a:xfrm>
            <a:off x="1709634" y="641638"/>
            <a:ext cx="8762999" cy="324278"/>
          </a:xfrm>
          <a:prstGeom prst="rect">
            <a:avLst/>
          </a:prstGeom>
        </p:spPr>
        <p:txBody>
          <a:bodyPr>
            <a:no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gn="ctr"/>
            <a:r>
              <a:rPr lang="ja-JP" altLang="en-US" sz="2800" b="1" dirty="0">
                <a:latin typeface="Yu Gothic" panose="020B0400000000000000" pitchFamily="34" charset="-128"/>
                <a:ea typeface="Yu Gothic" panose="020B0400000000000000" pitchFamily="34" charset="-128"/>
              </a:rPr>
              <a:t>プロフィール画面</a:t>
            </a:r>
          </a:p>
        </p:txBody>
      </p:sp>
      <p:cxnSp>
        <p:nvCxnSpPr>
          <p:cNvPr id="14" name="直線コネクタ 13">
            <a:extLst>
              <a:ext uri="{FF2B5EF4-FFF2-40B4-BE49-F238E27FC236}">
                <a16:creationId xmlns:a16="http://schemas.microsoft.com/office/drawing/2014/main" id="{4A2E21FF-CBA4-2242-9AE6-AA364A7FD6F8}"/>
              </a:ext>
            </a:extLst>
          </p:cNvPr>
          <p:cNvCxnSpPr>
            <a:cxnSpLocks/>
          </p:cNvCxnSpPr>
          <p:nvPr/>
        </p:nvCxnSpPr>
        <p:spPr>
          <a:xfrm>
            <a:off x="4702724" y="1171977"/>
            <a:ext cx="2743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テキスト ボックス 14">
            <a:extLst>
              <a:ext uri="{FF2B5EF4-FFF2-40B4-BE49-F238E27FC236}">
                <a16:creationId xmlns:a16="http://schemas.microsoft.com/office/drawing/2014/main" id="{5E996564-EF92-D846-9CFE-784A2CB00F2A}"/>
              </a:ext>
            </a:extLst>
          </p:cNvPr>
          <p:cNvSpPr txBox="1"/>
          <p:nvPr/>
        </p:nvSpPr>
        <p:spPr>
          <a:xfrm>
            <a:off x="1491877" y="1691508"/>
            <a:ext cx="3973131" cy="605309"/>
          </a:xfrm>
          <a:prstGeom prst="rect">
            <a:avLst/>
          </a:prstGeom>
          <a:solidFill>
            <a:srgbClr val="07B53B"/>
          </a:solidFill>
        </p:spPr>
        <p:txBody>
          <a:bodyPr wrap="square" rtlCol="0" anchor="ctr">
            <a:noAutofit/>
          </a:bodyPr>
          <a:lstStyle/>
          <a:p>
            <a:pPr algn="ctr"/>
            <a:r>
              <a:rPr lang="ja-JP" altLang="en-US" b="1">
                <a:solidFill>
                  <a:schemeClr val="bg1"/>
                </a:solidFill>
                <a:latin typeface="Yu Gothic" panose="020B0400000000000000" pitchFamily="34" charset="-128"/>
                <a:ea typeface="Yu Gothic" panose="020B0400000000000000" pitchFamily="34" charset="-128"/>
              </a:rPr>
              <a:t>フォロー・フォロワー</a:t>
            </a:r>
            <a:endParaRPr lang="en-US" altLang="ja-JP" b="1" dirty="0">
              <a:solidFill>
                <a:schemeClr val="bg1"/>
              </a:solidFill>
              <a:latin typeface="Yu Gothic" panose="020B0400000000000000" pitchFamily="34" charset="-128"/>
              <a:ea typeface="Yu Gothic" panose="020B0400000000000000" pitchFamily="34" charset="-128"/>
            </a:endParaRPr>
          </a:p>
        </p:txBody>
      </p:sp>
      <p:cxnSp>
        <p:nvCxnSpPr>
          <p:cNvPr id="17" name="カギ線コネクタ 16">
            <a:extLst>
              <a:ext uri="{FF2B5EF4-FFF2-40B4-BE49-F238E27FC236}">
                <a16:creationId xmlns:a16="http://schemas.microsoft.com/office/drawing/2014/main" id="{AD253130-953B-4D41-AB27-9A56F790F552}"/>
              </a:ext>
            </a:extLst>
          </p:cNvPr>
          <p:cNvCxnSpPr>
            <a:cxnSpLocks/>
            <a:stCxn id="15" idx="3"/>
            <a:endCxn id="24" idx="1"/>
          </p:cNvCxnSpPr>
          <p:nvPr/>
        </p:nvCxnSpPr>
        <p:spPr>
          <a:xfrm>
            <a:off x="5465008" y="1994163"/>
            <a:ext cx="1113592" cy="2606412"/>
          </a:xfrm>
          <a:prstGeom prst="bentConnector3">
            <a:avLst>
              <a:gd name="adj1" fmla="val 50000"/>
            </a:avLst>
          </a:prstGeom>
          <a:ln w="28575">
            <a:solidFill>
              <a:srgbClr val="07B53B"/>
            </a:solidFill>
          </a:ln>
        </p:spPr>
        <p:style>
          <a:lnRef idx="1">
            <a:schemeClr val="accent1"/>
          </a:lnRef>
          <a:fillRef idx="0">
            <a:schemeClr val="accent1"/>
          </a:fillRef>
          <a:effectRef idx="0">
            <a:schemeClr val="accent1"/>
          </a:effectRef>
          <a:fontRef idx="minor">
            <a:schemeClr val="tx1"/>
          </a:fontRef>
        </p:style>
      </p:cxnSp>
      <p:sp>
        <p:nvSpPr>
          <p:cNvPr id="24" name="正方形/長方形 23">
            <a:extLst>
              <a:ext uri="{FF2B5EF4-FFF2-40B4-BE49-F238E27FC236}">
                <a16:creationId xmlns:a16="http://schemas.microsoft.com/office/drawing/2014/main" id="{4DC16A55-8338-4B40-98DC-C95B622EBEF3}"/>
              </a:ext>
            </a:extLst>
          </p:cNvPr>
          <p:cNvSpPr/>
          <p:nvPr/>
        </p:nvSpPr>
        <p:spPr>
          <a:xfrm>
            <a:off x="6578600" y="4114800"/>
            <a:ext cx="1562100" cy="971550"/>
          </a:xfrm>
          <a:prstGeom prst="rect">
            <a:avLst/>
          </a:prstGeom>
          <a:noFill/>
          <a:ln w="38100">
            <a:solidFill>
              <a:srgbClr val="07B5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7101580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スマートフォンと手のイラスト"/>
          <p:cNvPicPr>
            <a:picLocks noChangeAspect="1" noChangeArrowheads="1"/>
          </p:cNvPicPr>
          <p:nvPr/>
        </p:nvPicPr>
        <p:blipFill rotWithShape="1">
          <a:blip r:embed="rId3">
            <a:extLst>
              <a:ext uri="{28A0092B-C50C-407E-A947-70E740481C1C}">
                <a14:useLocalDpi xmlns:a14="http://schemas.microsoft.com/office/drawing/2010/main" val="0"/>
              </a:ext>
            </a:extLst>
          </a:blip>
          <a:srcRect r="17774" b="32926"/>
          <a:stretch/>
        </p:blipFill>
        <p:spPr bwMode="auto">
          <a:xfrm>
            <a:off x="1559615" y="514016"/>
            <a:ext cx="6973467" cy="6351843"/>
          </a:xfrm>
          <a:prstGeom prst="rect">
            <a:avLst/>
          </a:prstGeom>
          <a:noFill/>
          <a:extLst>
            <a:ext uri="{909E8E84-426E-40DD-AFC4-6F175D3DCCD1}">
              <a14:hiddenFill xmlns:a14="http://schemas.microsoft.com/office/drawing/2010/main">
                <a:solidFill>
                  <a:srgbClr val="FFFFFF"/>
                </a:solidFill>
              </a14:hiddenFill>
            </a:ext>
          </a:extLst>
        </p:spPr>
      </p:pic>
      <p:sp>
        <p:nvSpPr>
          <p:cNvPr id="3" name="角丸四角形 2"/>
          <p:cNvSpPr/>
          <p:nvPr/>
        </p:nvSpPr>
        <p:spPr>
          <a:xfrm>
            <a:off x="4766325" y="1393665"/>
            <a:ext cx="2990903" cy="5358116"/>
          </a:xfrm>
          <a:prstGeom prst="roundRect">
            <a:avLst>
              <a:gd name="adj" fmla="val 4255"/>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 name="テキスト ボックス 3">
            <a:extLst>
              <a:ext uri="{FF2B5EF4-FFF2-40B4-BE49-F238E27FC236}">
                <a16:creationId xmlns:a16="http://schemas.microsoft.com/office/drawing/2014/main" id="{6BABF481-A95A-4066-B114-67F62E95B5A8}"/>
              </a:ext>
            </a:extLst>
          </p:cNvPr>
          <p:cNvSpPr txBox="1"/>
          <p:nvPr/>
        </p:nvSpPr>
        <p:spPr>
          <a:xfrm>
            <a:off x="4827586" y="1805864"/>
            <a:ext cx="2840003" cy="1900520"/>
          </a:xfrm>
          <a:prstGeom prst="rect">
            <a:avLst/>
          </a:prstGeom>
          <a:noFill/>
        </p:spPr>
        <p:txBody>
          <a:bodyPr wrap="square" rtlCol="0">
            <a:spAutoFit/>
          </a:bodyPr>
          <a:lstStyle/>
          <a:p>
            <a:pPr algn="ctr">
              <a:lnSpc>
                <a:spcPct val="150000"/>
              </a:lnSpc>
            </a:pPr>
            <a:r>
              <a:rPr lang="en-US" altLang="ja-JP" sz="6000" b="1" dirty="0">
                <a:solidFill>
                  <a:schemeClr val="bg1"/>
                </a:solidFill>
                <a:latin typeface="Yu Gothic" panose="020B0400000000000000" pitchFamily="34" charset="-128"/>
                <a:ea typeface="Yu Gothic" panose="020B0400000000000000" pitchFamily="34" charset="-128"/>
              </a:rPr>
              <a:t>21:30</a:t>
            </a:r>
          </a:p>
          <a:p>
            <a:pPr algn="ctr">
              <a:lnSpc>
                <a:spcPct val="150000"/>
              </a:lnSpc>
            </a:pPr>
            <a:r>
              <a:rPr lang="en-US" altLang="ja-JP" sz="2000" b="1" dirty="0">
                <a:solidFill>
                  <a:schemeClr val="bg1"/>
                </a:solidFill>
                <a:latin typeface="Yu Gothic" panose="020B0400000000000000" pitchFamily="34" charset="-128"/>
                <a:ea typeface="Yu Gothic" panose="020B0400000000000000" pitchFamily="34" charset="-128"/>
              </a:rPr>
              <a:t>4</a:t>
            </a:r>
            <a:r>
              <a:rPr lang="ja-JP" altLang="en-US" sz="2000" b="1" dirty="0">
                <a:solidFill>
                  <a:schemeClr val="bg1"/>
                </a:solidFill>
                <a:latin typeface="Yu Gothic" panose="020B0400000000000000" pitchFamily="34" charset="-128"/>
                <a:ea typeface="Yu Gothic" panose="020B0400000000000000" pitchFamily="34" charset="-128"/>
              </a:rPr>
              <a:t>月</a:t>
            </a:r>
            <a:r>
              <a:rPr lang="en-US" altLang="ja-JP" sz="2000" b="1" dirty="0">
                <a:solidFill>
                  <a:schemeClr val="bg1"/>
                </a:solidFill>
                <a:latin typeface="Yu Gothic" panose="020B0400000000000000" pitchFamily="34" charset="-128"/>
                <a:ea typeface="Yu Gothic" panose="020B0400000000000000" pitchFamily="34" charset="-128"/>
              </a:rPr>
              <a:t>1</a:t>
            </a:r>
            <a:r>
              <a:rPr lang="ja-JP" altLang="en-US" sz="2000" b="1" dirty="0">
                <a:solidFill>
                  <a:schemeClr val="bg1"/>
                </a:solidFill>
                <a:latin typeface="Yu Gothic" panose="020B0400000000000000" pitchFamily="34" charset="-128"/>
                <a:ea typeface="Yu Gothic" panose="020B0400000000000000" pitchFamily="34" charset="-128"/>
              </a:rPr>
              <a:t>日</a:t>
            </a:r>
            <a:r>
              <a:rPr lang="en-US" altLang="ja-JP" sz="2000" b="1" dirty="0">
                <a:solidFill>
                  <a:schemeClr val="bg1"/>
                </a:solidFill>
                <a:latin typeface="Yu Gothic" panose="020B0400000000000000" pitchFamily="34" charset="-128"/>
                <a:ea typeface="Yu Gothic" panose="020B0400000000000000" pitchFamily="34" charset="-128"/>
              </a:rPr>
              <a:t>(</a:t>
            </a:r>
            <a:r>
              <a:rPr lang="ja-JP" altLang="en-US" sz="2000" b="1" dirty="0">
                <a:solidFill>
                  <a:schemeClr val="bg1"/>
                </a:solidFill>
                <a:latin typeface="Yu Gothic" panose="020B0400000000000000" pitchFamily="34" charset="-128"/>
                <a:ea typeface="Yu Gothic" panose="020B0400000000000000" pitchFamily="34" charset="-128"/>
              </a:rPr>
              <a:t>水</a:t>
            </a:r>
            <a:r>
              <a:rPr lang="en-US" altLang="ja-JP" sz="2000" b="1" dirty="0">
                <a:solidFill>
                  <a:schemeClr val="bg1"/>
                </a:solidFill>
                <a:latin typeface="Yu Gothic" panose="020B0400000000000000" pitchFamily="34" charset="-128"/>
                <a:ea typeface="Yu Gothic" panose="020B0400000000000000" pitchFamily="34" charset="-128"/>
              </a:rPr>
              <a:t>)</a:t>
            </a:r>
          </a:p>
        </p:txBody>
      </p:sp>
      <p:sp>
        <p:nvSpPr>
          <p:cNvPr id="5" name="角丸四角形 4"/>
          <p:cNvSpPr/>
          <p:nvPr/>
        </p:nvSpPr>
        <p:spPr>
          <a:xfrm>
            <a:off x="4873999" y="3869524"/>
            <a:ext cx="2765456" cy="1487836"/>
          </a:xfrm>
          <a:prstGeom prst="roundRect">
            <a:avLst>
              <a:gd name="adj" fmla="val 9838"/>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rIns="108000" rtlCol="0" anchor="ctr"/>
          <a:lstStyle/>
          <a:p>
            <a:pPr algn="r"/>
            <a:r>
              <a:rPr lang="ja-JP" altLang="en-US" sz="1600" b="1" dirty="0">
                <a:solidFill>
                  <a:schemeClr val="tx1">
                    <a:lumMod val="75000"/>
                    <a:lumOff val="25000"/>
                  </a:schemeClr>
                </a:solidFill>
                <a:latin typeface="Yu Gothic" panose="020B0400000000000000" pitchFamily="34" charset="-128"/>
                <a:ea typeface="Yu Gothic" panose="020B0400000000000000" pitchFamily="34" charset="-128"/>
              </a:rPr>
              <a:t>今</a:t>
            </a:r>
            <a:endParaRPr lang="en-US" altLang="ja-JP" sz="1600" b="1" dirty="0">
              <a:solidFill>
                <a:schemeClr val="tx1">
                  <a:lumMod val="75000"/>
                  <a:lumOff val="25000"/>
                </a:schemeClr>
              </a:solidFill>
              <a:latin typeface="Yu Gothic" panose="020B0400000000000000" pitchFamily="34" charset="-128"/>
              <a:ea typeface="Yu Gothic" panose="020B0400000000000000" pitchFamily="34" charset="-128"/>
            </a:endParaRPr>
          </a:p>
          <a:p>
            <a:pPr algn="r"/>
            <a:endParaRPr lang="en-US" altLang="ja-JP" sz="1050" b="1" dirty="0">
              <a:solidFill>
                <a:schemeClr val="tx1">
                  <a:lumMod val="75000"/>
                  <a:lumOff val="25000"/>
                </a:schemeClr>
              </a:solidFill>
              <a:latin typeface="Yu Gothic" panose="020B0400000000000000" pitchFamily="34" charset="-128"/>
              <a:ea typeface="Yu Gothic" panose="020B0400000000000000" pitchFamily="34" charset="-128"/>
            </a:endParaRPr>
          </a:p>
          <a:p>
            <a:r>
              <a:rPr lang="ja-JP" altLang="en-US" sz="2200" b="1" dirty="0">
                <a:solidFill>
                  <a:schemeClr val="tx1">
                    <a:lumMod val="75000"/>
                    <a:lumOff val="25000"/>
                  </a:schemeClr>
                </a:solidFill>
                <a:latin typeface="Yu Gothic" panose="020B0400000000000000" pitchFamily="34" charset="-128"/>
                <a:ea typeface="Yu Gothic" panose="020B0400000000000000" pitchFamily="34" charset="-128"/>
              </a:rPr>
              <a:t>あなたにメッセージがとどきました。</a:t>
            </a:r>
          </a:p>
        </p:txBody>
      </p:sp>
      <p:pic>
        <p:nvPicPr>
          <p:cNvPr id="6" name="Picture 6" descr="音の出る信号機のイラスト"/>
          <p:cNvPicPr>
            <a:picLocks noChangeAspect="1" noChangeArrowheads="1"/>
          </p:cNvPicPr>
          <p:nvPr/>
        </p:nvPicPr>
        <p:blipFill rotWithShape="1">
          <a:blip r:embed="rId4">
            <a:extLst>
              <a:ext uri="{28A0092B-C50C-407E-A947-70E740481C1C}">
                <a14:useLocalDpi xmlns:a14="http://schemas.microsoft.com/office/drawing/2010/main" val="0"/>
              </a:ext>
            </a:extLst>
          </a:blip>
          <a:srcRect l="41345" r="30554" b="86167"/>
          <a:stretch/>
        </p:blipFill>
        <p:spPr bwMode="auto">
          <a:xfrm>
            <a:off x="7351718" y="3231829"/>
            <a:ext cx="1289038" cy="637695"/>
          </a:xfrm>
          <a:prstGeom prst="rect">
            <a:avLst/>
          </a:prstGeom>
          <a:noFill/>
          <a:extLst>
            <a:ext uri="{909E8E84-426E-40DD-AFC4-6F175D3DCCD1}">
              <a14:hiddenFill xmlns:a14="http://schemas.microsoft.com/office/drawing/2010/main">
                <a:solidFill>
                  <a:srgbClr val="FFFFFF"/>
                </a:solidFill>
              </a14:hiddenFill>
            </a:ext>
          </a:extLst>
        </p:spPr>
      </p:pic>
      <p:sp>
        <p:nvSpPr>
          <p:cNvPr id="8" name="テキスト ボックス 7">
            <a:extLst>
              <a:ext uri="{FF2B5EF4-FFF2-40B4-BE49-F238E27FC236}">
                <a16:creationId xmlns:a16="http://schemas.microsoft.com/office/drawing/2014/main" id="{1A4B650A-6386-41E8-9C75-EECE571B05D5}"/>
              </a:ext>
            </a:extLst>
          </p:cNvPr>
          <p:cNvSpPr txBox="1"/>
          <p:nvPr/>
        </p:nvSpPr>
        <p:spPr>
          <a:xfrm>
            <a:off x="4939225" y="2247594"/>
            <a:ext cx="2700230" cy="677108"/>
          </a:xfrm>
          <a:prstGeom prst="rect">
            <a:avLst/>
          </a:prstGeom>
          <a:solidFill>
            <a:srgbClr val="002060"/>
          </a:solidFill>
        </p:spPr>
        <p:txBody>
          <a:bodyPr wrap="square" rtlCol="0">
            <a:spAutoFit/>
          </a:bodyPr>
          <a:lstStyle/>
          <a:p>
            <a:pPr algn="ctr"/>
            <a:r>
              <a:rPr lang="ja-JP" altLang="en-US" sz="3800" b="1" dirty="0">
                <a:solidFill>
                  <a:schemeClr val="bg1"/>
                </a:solidFill>
              </a:rPr>
              <a:t>１９：３４</a:t>
            </a:r>
          </a:p>
        </p:txBody>
      </p:sp>
      <p:sp>
        <p:nvSpPr>
          <p:cNvPr id="11" name="正方形/長方形 10">
            <a:extLst>
              <a:ext uri="{FF2B5EF4-FFF2-40B4-BE49-F238E27FC236}">
                <a16:creationId xmlns:a16="http://schemas.microsoft.com/office/drawing/2014/main" id="{AF80993C-0DEF-F748-8234-110C74D48F24}"/>
              </a:ext>
            </a:extLst>
          </p:cNvPr>
          <p:cNvSpPr/>
          <p:nvPr/>
        </p:nvSpPr>
        <p:spPr>
          <a:xfrm>
            <a:off x="0" y="6439437"/>
            <a:ext cx="12191999" cy="475484"/>
          </a:xfrm>
          <a:prstGeom prst="rect">
            <a:avLst/>
          </a:prstGeom>
          <a:solidFill>
            <a:srgbClr val="4B49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494A1AAE-4840-4C43-A3F0-10B66F029D20}"/>
              </a:ext>
            </a:extLst>
          </p:cNvPr>
          <p:cNvSpPr/>
          <p:nvPr/>
        </p:nvSpPr>
        <p:spPr>
          <a:xfrm>
            <a:off x="0" y="-45076"/>
            <a:ext cx="12191999" cy="475484"/>
          </a:xfrm>
          <a:prstGeom prst="rect">
            <a:avLst/>
          </a:prstGeom>
          <a:solidFill>
            <a:srgbClr val="4B49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807815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18256"/>
            <a:ext cx="10515600" cy="535533"/>
          </a:xfrm>
        </p:spPr>
        <p:txBody>
          <a:bodyPr>
            <a:normAutofit/>
          </a:bodyPr>
          <a:lstStyle/>
          <a:p>
            <a:r>
              <a:rPr lang="ja-JP" altLang="en-US"/>
              <a:t>今日の内容</a:t>
            </a:r>
            <a:endParaRPr lang="ja-JP" altLang="en-US" dirty="0"/>
          </a:p>
        </p:txBody>
      </p:sp>
      <p:sp>
        <p:nvSpPr>
          <p:cNvPr id="4" name="コンテンツ プレースホルダー 3">
            <a:extLst>
              <a:ext uri="{FF2B5EF4-FFF2-40B4-BE49-F238E27FC236}">
                <a16:creationId xmlns:a16="http://schemas.microsoft.com/office/drawing/2014/main" id="{71D48508-AF0C-4145-A14A-249FB7C0DCB1}"/>
              </a:ext>
            </a:extLst>
          </p:cNvPr>
          <p:cNvSpPr>
            <a:spLocks noGrp="1"/>
          </p:cNvSpPr>
          <p:nvPr>
            <p:ph idx="1"/>
          </p:nvPr>
        </p:nvSpPr>
        <p:spPr>
          <a:xfrm>
            <a:off x="838200" y="888653"/>
            <a:ext cx="10515600" cy="5288310"/>
          </a:xfrm>
        </p:spPr>
        <p:txBody>
          <a:bodyPr/>
          <a:lstStyle/>
          <a:p>
            <a:r>
              <a:rPr lang="en-US" altLang="ja-JP" dirty="0"/>
              <a:t>SNS</a:t>
            </a:r>
            <a:r>
              <a:rPr lang="ja-JP" altLang="en-US" dirty="0"/>
              <a:t>（ソーシャル・ネットワーキング・サービス）では、</a:t>
            </a:r>
            <a:endParaRPr lang="en-US" altLang="ja-JP" dirty="0"/>
          </a:p>
          <a:p>
            <a:r>
              <a:rPr lang="ja-JP" altLang="en-US" dirty="0"/>
              <a:t>インターネット上でいろいろな人とつながったり、</a:t>
            </a:r>
            <a:endParaRPr lang="en-US" altLang="ja-JP" dirty="0"/>
          </a:p>
          <a:p>
            <a:r>
              <a:rPr lang="ja-JP" altLang="en-US" dirty="0"/>
              <a:t>情報を発信することができます。</a:t>
            </a:r>
            <a:endParaRPr lang="en-US" altLang="ja-JP" dirty="0"/>
          </a:p>
        </p:txBody>
      </p:sp>
      <p:pic>
        <p:nvPicPr>
          <p:cNvPr id="1030" name="Picture 6" descr="SNSをやる人のイラスト（男性）">
            <a:extLst>
              <a:ext uri="{FF2B5EF4-FFF2-40B4-BE49-F238E27FC236}">
                <a16:creationId xmlns:a16="http://schemas.microsoft.com/office/drawing/2014/main" id="{982E606B-00FF-4A0B-8545-6C9260C695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2945" y="3244274"/>
            <a:ext cx="3323055" cy="313844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料理の写真を撮影する人のイラスト">
            <a:extLst>
              <a:ext uri="{FF2B5EF4-FFF2-40B4-BE49-F238E27FC236}">
                <a16:creationId xmlns:a16="http://schemas.microsoft.com/office/drawing/2014/main" id="{E284CBEC-B6C0-4647-A7AE-88EBC396CD5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13488" y="3313325"/>
            <a:ext cx="2598098" cy="2894818"/>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直線コネクタ 9">
            <a:extLst>
              <a:ext uri="{FF2B5EF4-FFF2-40B4-BE49-F238E27FC236}">
                <a16:creationId xmlns:a16="http://schemas.microsoft.com/office/drawing/2014/main" id="{BB16CD78-2605-4743-8BA6-74C4970A4486}"/>
              </a:ext>
            </a:extLst>
          </p:cNvPr>
          <p:cNvCxnSpPr>
            <a:cxnSpLocks/>
          </p:cNvCxnSpPr>
          <p:nvPr/>
        </p:nvCxnSpPr>
        <p:spPr>
          <a:xfrm>
            <a:off x="838200" y="1516073"/>
            <a:ext cx="8111836" cy="0"/>
          </a:xfrm>
          <a:prstGeom prst="line">
            <a:avLst/>
          </a:prstGeom>
          <a:ln w="76200">
            <a:solidFill>
              <a:srgbClr val="07B53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47168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2822448" y="444321"/>
            <a:ext cx="6547104" cy="5975797"/>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 name="テキスト ボックス 2">
            <a:extLst>
              <a:ext uri="{FF2B5EF4-FFF2-40B4-BE49-F238E27FC236}">
                <a16:creationId xmlns:a16="http://schemas.microsoft.com/office/drawing/2014/main" id="{04B08D6E-1585-4306-A164-66D31364FD5E}"/>
              </a:ext>
            </a:extLst>
          </p:cNvPr>
          <p:cNvSpPr txBox="1"/>
          <p:nvPr/>
        </p:nvSpPr>
        <p:spPr>
          <a:xfrm>
            <a:off x="3582895" y="772016"/>
            <a:ext cx="5026211" cy="461665"/>
          </a:xfrm>
          <a:prstGeom prst="rect">
            <a:avLst/>
          </a:prstGeom>
          <a:noFill/>
        </p:spPr>
        <p:txBody>
          <a:bodyPr wrap="square" rtlCol="0">
            <a:spAutoFit/>
          </a:bodyPr>
          <a:lstStyle/>
          <a:p>
            <a:pPr algn="ctr"/>
            <a:r>
              <a:rPr lang="ja-JP" altLang="en-US" sz="2400" b="1" dirty="0">
                <a:solidFill>
                  <a:schemeClr val="tx1">
                    <a:lumMod val="75000"/>
                    <a:lumOff val="25000"/>
                  </a:schemeClr>
                </a:solidFill>
                <a:latin typeface="Yu Gothic" panose="020B0400000000000000" pitchFamily="34" charset="-128"/>
                <a:ea typeface="Yu Gothic" panose="020B0400000000000000" pitchFamily="34" charset="-128"/>
              </a:rPr>
              <a:t>●●●（相手の名前）</a:t>
            </a:r>
          </a:p>
        </p:txBody>
      </p:sp>
      <p:sp>
        <p:nvSpPr>
          <p:cNvPr id="4" name="角丸四角形吹き出し 21">
            <a:extLst>
              <a:ext uri="{FF2B5EF4-FFF2-40B4-BE49-F238E27FC236}">
                <a16:creationId xmlns:a16="http://schemas.microsoft.com/office/drawing/2014/main" id="{91747529-3AA7-4218-9BF1-1C66ADDC05DD}"/>
              </a:ext>
            </a:extLst>
          </p:cNvPr>
          <p:cNvSpPr/>
          <p:nvPr/>
        </p:nvSpPr>
        <p:spPr>
          <a:xfrm>
            <a:off x="4187759" y="2988403"/>
            <a:ext cx="2082800" cy="584008"/>
          </a:xfrm>
          <a:prstGeom prst="wedgeRoundRectCallout">
            <a:avLst>
              <a:gd name="adj1" fmla="val -53672"/>
              <a:gd name="adj2" fmla="val 9955"/>
              <a:gd name="adj3" fmla="val 16667"/>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 name="テキスト ボックス 4">
            <a:extLst>
              <a:ext uri="{FF2B5EF4-FFF2-40B4-BE49-F238E27FC236}">
                <a16:creationId xmlns:a16="http://schemas.microsoft.com/office/drawing/2014/main" id="{185B42A2-45DF-498C-8D3F-E33D0126E836}"/>
              </a:ext>
            </a:extLst>
          </p:cNvPr>
          <p:cNvSpPr txBox="1"/>
          <p:nvPr/>
        </p:nvSpPr>
        <p:spPr>
          <a:xfrm>
            <a:off x="4255995" y="3109418"/>
            <a:ext cx="2173834" cy="400110"/>
          </a:xfrm>
          <a:prstGeom prst="rect">
            <a:avLst/>
          </a:prstGeom>
          <a:noFill/>
        </p:spPr>
        <p:txBody>
          <a:bodyPr wrap="square" rtlCol="0">
            <a:spAutoFit/>
          </a:bodyPr>
          <a:lstStyle/>
          <a:p>
            <a:r>
              <a:rPr lang="ja-JP" altLang="en-US" sz="2000" b="1" dirty="0">
                <a:solidFill>
                  <a:schemeClr val="bg1"/>
                </a:solidFill>
                <a:latin typeface="Yu Gothic" panose="020B0400000000000000" pitchFamily="34" charset="-128"/>
                <a:ea typeface="Yu Gothic" panose="020B0400000000000000" pitchFamily="34" charset="-128"/>
              </a:rPr>
              <a:t>趣味合いそう！</a:t>
            </a:r>
            <a:endParaRPr lang="en-US" altLang="ja-JP" sz="2000" b="1" dirty="0">
              <a:solidFill>
                <a:schemeClr val="bg1"/>
              </a:solidFill>
              <a:latin typeface="Yu Gothic" panose="020B0400000000000000" pitchFamily="34" charset="-128"/>
              <a:ea typeface="Yu Gothic" panose="020B0400000000000000" pitchFamily="34" charset="-128"/>
            </a:endParaRPr>
          </a:p>
        </p:txBody>
      </p:sp>
      <p:sp>
        <p:nvSpPr>
          <p:cNvPr id="6" name="テキスト ボックス 5">
            <a:extLst>
              <a:ext uri="{FF2B5EF4-FFF2-40B4-BE49-F238E27FC236}">
                <a16:creationId xmlns:a16="http://schemas.microsoft.com/office/drawing/2014/main" id="{33B86C9A-AC1A-4675-99EC-E4AACA4DD562}"/>
              </a:ext>
            </a:extLst>
          </p:cNvPr>
          <p:cNvSpPr txBox="1"/>
          <p:nvPr/>
        </p:nvSpPr>
        <p:spPr>
          <a:xfrm>
            <a:off x="6343590" y="3140196"/>
            <a:ext cx="984311" cy="369332"/>
          </a:xfrm>
          <a:prstGeom prst="rect">
            <a:avLst/>
          </a:prstGeom>
          <a:noFill/>
        </p:spPr>
        <p:txBody>
          <a:bodyPr wrap="square" rtlCol="0">
            <a:spAutoFit/>
          </a:bodyPr>
          <a:lstStyle/>
          <a:p>
            <a:r>
              <a:rPr lang="en-US" altLang="ja-JP" b="1" dirty="0">
                <a:solidFill>
                  <a:schemeClr val="tx1">
                    <a:lumMod val="75000"/>
                    <a:lumOff val="25000"/>
                  </a:schemeClr>
                </a:solidFill>
                <a:latin typeface="Yu Gothic" panose="020B0400000000000000" pitchFamily="34" charset="-128"/>
                <a:ea typeface="Yu Gothic" panose="020B0400000000000000" pitchFamily="34" charset="-128"/>
              </a:rPr>
              <a:t>19:33</a:t>
            </a:r>
            <a:endParaRPr lang="ja-JP" altLang="en-US" b="1" dirty="0">
              <a:solidFill>
                <a:schemeClr val="tx1">
                  <a:lumMod val="75000"/>
                  <a:lumOff val="25000"/>
                </a:schemeClr>
              </a:solidFill>
              <a:latin typeface="Yu Gothic" panose="020B0400000000000000" pitchFamily="34" charset="-128"/>
              <a:ea typeface="Yu Gothic" panose="020B0400000000000000" pitchFamily="34" charset="-128"/>
            </a:endParaRPr>
          </a:p>
        </p:txBody>
      </p:sp>
      <p:sp>
        <p:nvSpPr>
          <p:cNvPr id="8" name="角丸四角形吹き出し 1">
            <a:extLst>
              <a:ext uri="{FF2B5EF4-FFF2-40B4-BE49-F238E27FC236}">
                <a16:creationId xmlns:a16="http://schemas.microsoft.com/office/drawing/2014/main" id="{4A1D361F-8D5E-4374-A4AC-7D04A10AE009}"/>
              </a:ext>
            </a:extLst>
          </p:cNvPr>
          <p:cNvSpPr/>
          <p:nvPr/>
        </p:nvSpPr>
        <p:spPr>
          <a:xfrm>
            <a:off x="4191000" y="1478833"/>
            <a:ext cx="4191000" cy="1278881"/>
          </a:xfrm>
          <a:prstGeom prst="wedgeRoundRectCallout">
            <a:avLst>
              <a:gd name="adj1" fmla="val -53672"/>
              <a:gd name="adj2" fmla="val 9955"/>
              <a:gd name="adj3" fmla="val 16667"/>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9" name="テキスト ボックス 8">
            <a:extLst>
              <a:ext uri="{FF2B5EF4-FFF2-40B4-BE49-F238E27FC236}">
                <a16:creationId xmlns:a16="http://schemas.microsoft.com/office/drawing/2014/main" id="{2BE90588-EE3A-40D1-BE9F-28F776615E30}"/>
              </a:ext>
            </a:extLst>
          </p:cNvPr>
          <p:cNvSpPr txBox="1"/>
          <p:nvPr/>
        </p:nvSpPr>
        <p:spPr>
          <a:xfrm>
            <a:off x="4268695" y="1632941"/>
            <a:ext cx="4900706" cy="1015663"/>
          </a:xfrm>
          <a:prstGeom prst="rect">
            <a:avLst/>
          </a:prstGeom>
          <a:noFill/>
        </p:spPr>
        <p:txBody>
          <a:bodyPr wrap="square" rtlCol="0">
            <a:spAutoFit/>
          </a:bodyPr>
          <a:lstStyle/>
          <a:p>
            <a:r>
              <a:rPr lang="ja-JP" altLang="en-US" sz="2000" b="1" dirty="0">
                <a:solidFill>
                  <a:schemeClr val="bg1"/>
                </a:solidFill>
                <a:latin typeface="Yu Gothic" panose="020B0400000000000000" pitchFamily="34" charset="-128"/>
                <a:ea typeface="Yu Gothic" panose="020B0400000000000000" pitchFamily="34" charset="-128"/>
              </a:rPr>
              <a:t>あかねちゃんのプロフィール見た</a:t>
            </a:r>
            <a:endParaRPr lang="en-US" altLang="ja-JP" sz="2000" b="1" dirty="0">
              <a:solidFill>
                <a:schemeClr val="bg1"/>
              </a:solidFill>
              <a:latin typeface="Yu Gothic" panose="020B0400000000000000" pitchFamily="34" charset="-128"/>
              <a:ea typeface="Yu Gothic" panose="020B0400000000000000" pitchFamily="34" charset="-128"/>
            </a:endParaRPr>
          </a:p>
          <a:p>
            <a:r>
              <a:rPr lang="ja-JP" altLang="en-US" sz="2000" b="1" dirty="0">
                <a:solidFill>
                  <a:schemeClr val="bg1"/>
                </a:solidFill>
                <a:latin typeface="Yu Gothic" panose="020B0400000000000000" pitchFamily="34" charset="-128"/>
                <a:ea typeface="Yu Gothic" panose="020B0400000000000000" pitchFamily="34" charset="-128"/>
              </a:rPr>
              <a:t>けど、音楽やスポーツが好きなん</a:t>
            </a:r>
            <a:endParaRPr lang="en-US" altLang="ja-JP" sz="2000" b="1" dirty="0">
              <a:solidFill>
                <a:schemeClr val="bg1"/>
              </a:solidFill>
              <a:latin typeface="Yu Gothic" panose="020B0400000000000000" pitchFamily="34" charset="-128"/>
              <a:ea typeface="Yu Gothic" panose="020B0400000000000000" pitchFamily="34" charset="-128"/>
            </a:endParaRPr>
          </a:p>
          <a:p>
            <a:r>
              <a:rPr lang="ja-JP" altLang="en-US" sz="2000" b="1" dirty="0">
                <a:solidFill>
                  <a:schemeClr val="bg1"/>
                </a:solidFill>
                <a:latin typeface="Yu Gothic" panose="020B0400000000000000" pitchFamily="34" charset="-128"/>
                <a:ea typeface="Yu Gothic" panose="020B0400000000000000" pitchFamily="34" charset="-128"/>
              </a:rPr>
              <a:t>だね！</a:t>
            </a:r>
            <a:endParaRPr lang="en-US" altLang="ja-JP" sz="2000" b="1" dirty="0">
              <a:solidFill>
                <a:schemeClr val="bg1"/>
              </a:solidFill>
              <a:latin typeface="Yu Gothic" panose="020B0400000000000000" pitchFamily="34" charset="-128"/>
              <a:ea typeface="Yu Gothic" panose="020B0400000000000000" pitchFamily="34" charset="-128"/>
            </a:endParaRPr>
          </a:p>
        </p:txBody>
      </p:sp>
      <p:pic>
        <p:nvPicPr>
          <p:cNvPr id="10" name="図 9">
            <a:extLst>
              <a:ext uri="{FF2B5EF4-FFF2-40B4-BE49-F238E27FC236}">
                <a16:creationId xmlns:a16="http://schemas.microsoft.com/office/drawing/2014/main" id="{776EA4CD-6A00-45FD-AF1D-C22E145918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5236" y="1412066"/>
            <a:ext cx="1102976" cy="1102976"/>
          </a:xfrm>
          <a:prstGeom prst="rect">
            <a:avLst/>
          </a:prstGeom>
        </p:spPr>
      </p:pic>
      <p:pic>
        <p:nvPicPr>
          <p:cNvPr id="13" name="図 12">
            <a:extLst>
              <a:ext uri="{FF2B5EF4-FFF2-40B4-BE49-F238E27FC236}">
                <a16:creationId xmlns:a16="http://schemas.microsoft.com/office/drawing/2014/main" id="{8C866E59-3623-B04D-934E-F1617818D0B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828468" y="1283908"/>
            <a:ext cx="1359291" cy="1359291"/>
          </a:xfrm>
          <a:prstGeom prst="rect">
            <a:avLst/>
          </a:prstGeom>
        </p:spPr>
      </p:pic>
      <p:sp>
        <p:nvSpPr>
          <p:cNvPr id="14" name="正方形/長方形 13">
            <a:extLst>
              <a:ext uri="{FF2B5EF4-FFF2-40B4-BE49-F238E27FC236}">
                <a16:creationId xmlns:a16="http://schemas.microsoft.com/office/drawing/2014/main" id="{8E4617AA-C58F-EB4A-A147-EC1C3ECBBA91}"/>
              </a:ext>
            </a:extLst>
          </p:cNvPr>
          <p:cNvSpPr/>
          <p:nvPr/>
        </p:nvSpPr>
        <p:spPr>
          <a:xfrm>
            <a:off x="0" y="6439437"/>
            <a:ext cx="12191999" cy="475484"/>
          </a:xfrm>
          <a:prstGeom prst="rect">
            <a:avLst/>
          </a:prstGeom>
          <a:solidFill>
            <a:srgbClr val="4B49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a:extLst>
              <a:ext uri="{FF2B5EF4-FFF2-40B4-BE49-F238E27FC236}">
                <a16:creationId xmlns:a16="http://schemas.microsoft.com/office/drawing/2014/main" id="{BD10F766-90FC-1841-9750-7FA72720AF51}"/>
              </a:ext>
            </a:extLst>
          </p:cNvPr>
          <p:cNvSpPr/>
          <p:nvPr/>
        </p:nvSpPr>
        <p:spPr>
          <a:xfrm>
            <a:off x="0" y="-45076"/>
            <a:ext cx="12191999" cy="475484"/>
          </a:xfrm>
          <a:prstGeom prst="rect">
            <a:avLst/>
          </a:prstGeom>
          <a:solidFill>
            <a:srgbClr val="4B49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7774469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5"/>
          <p:cNvSpPr txBox="1">
            <a:spLocks/>
          </p:cNvSpPr>
          <p:nvPr/>
        </p:nvSpPr>
        <p:spPr>
          <a:xfrm>
            <a:off x="1602548" y="81029"/>
            <a:ext cx="8762999" cy="544235"/>
          </a:xfrm>
          <a:prstGeom prst="rect">
            <a:avLst/>
          </a:prstGeom>
        </p:spPr>
        <p:txBody>
          <a:bodyPr>
            <a:norm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endParaRPr lang="ja-JP" altLang="en-US" sz="2400" b="1" dirty="0">
              <a:latin typeface="Yu Gothic" panose="020B0400000000000000" pitchFamily="34" charset="-128"/>
              <a:ea typeface="Yu Gothic" panose="020B0400000000000000" pitchFamily="34" charset="-128"/>
            </a:endParaRPr>
          </a:p>
        </p:txBody>
      </p:sp>
      <p:sp>
        <p:nvSpPr>
          <p:cNvPr id="6" name="タイトル 5">
            <a:extLst>
              <a:ext uri="{FF2B5EF4-FFF2-40B4-BE49-F238E27FC236}">
                <a16:creationId xmlns:a16="http://schemas.microsoft.com/office/drawing/2014/main" id="{6340B02B-0F77-8F42-9272-8D6F19095A6C}"/>
              </a:ext>
            </a:extLst>
          </p:cNvPr>
          <p:cNvSpPr>
            <a:spLocks noGrp="1"/>
          </p:cNvSpPr>
          <p:nvPr>
            <p:ph type="title"/>
          </p:nvPr>
        </p:nvSpPr>
        <p:spPr>
          <a:xfrm>
            <a:off x="0" y="18256"/>
            <a:ext cx="10515600" cy="535533"/>
          </a:xfrm>
        </p:spPr>
        <p:txBody>
          <a:bodyPr>
            <a:normAutofit/>
          </a:bodyPr>
          <a:lstStyle/>
          <a:p>
            <a:r>
              <a:rPr lang="ja-JP" altLang="en-US"/>
              <a:t>「相手の情報」を考えてみよう</a:t>
            </a:r>
          </a:p>
        </p:txBody>
      </p:sp>
      <p:sp>
        <p:nvSpPr>
          <p:cNvPr id="9" name="コンテンツ プレースホルダー 8">
            <a:extLst>
              <a:ext uri="{FF2B5EF4-FFF2-40B4-BE49-F238E27FC236}">
                <a16:creationId xmlns:a16="http://schemas.microsoft.com/office/drawing/2014/main" id="{76CCE1A6-0B5F-E040-9A5E-87AB4ECCC99A}"/>
              </a:ext>
            </a:extLst>
          </p:cNvPr>
          <p:cNvSpPr>
            <a:spLocks noGrp="1"/>
          </p:cNvSpPr>
          <p:nvPr>
            <p:ph idx="1"/>
          </p:nvPr>
        </p:nvSpPr>
        <p:spPr>
          <a:xfrm>
            <a:off x="838200" y="3239041"/>
            <a:ext cx="10515600" cy="3206829"/>
          </a:xfrm>
        </p:spPr>
        <p:txBody>
          <a:bodyPr/>
          <a:lstStyle/>
          <a:p>
            <a:r>
              <a:rPr lang="ja-JP" altLang="en-US" dirty="0"/>
              <a:t>あなたなら</a:t>
            </a:r>
            <a:endParaRPr lang="en-US" altLang="ja-JP" dirty="0"/>
          </a:p>
          <a:p>
            <a:r>
              <a:rPr lang="ja-JP" altLang="en-US" dirty="0"/>
              <a:t>どんな相手ならやりとりを続けても大丈夫と考えますか？</a:t>
            </a:r>
            <a:endParaRPr lang="en-US" altLang="ja-JP" dirty="0"/>
          </a:p>
          <a:p>
            <a:r>
              <a:rPr lang="ja-JP" altLang="en-US" dirty="0"/>
              <a:t>　プロフィールから判断してみましょう。</a:t>
            </a:r>
          </a:p>
        </p:txBody>
      </p:sp>
      <p:sp>
        <p:nvSpPr>
          <p:cNvPr id="7" name="コンテンツ プレースホルダー 6">
            <a:extLst>
              <a:ext uri="{FF2B5EF4-FFF2-40B4-BE49-F238E27FC236}">
                <a16:creationId xmlns:a16="http://schemas.microsoft.com/office/drawing/2014/main" id="{794475A8-B502-C840-9287-1888FB5875D2}"/>
              </a:ext>
            </a:extLst>
          </p:cNvPr>
          <p:cNvSpPr>
            <a:spLocks noGrp="1"/>
          </p:cNvSpPr>
          <p:nvPr>
            <p:ph sz="quarter" idx="10"/>
          </p:nvPr>
        </p:nvSpPr>
        <p:spPr>
          <a:xfrm>
            <a:off x="3375025" y="1241324"/>
            <a:ext cx="6589713" cy="1314450"/>
          </a:xfrm>
        </p:spPr>
        <p:txBody>
          <a:bodyPr/>
          <a:lstStyle/>
          <a:p>
            <a:r>
              <a:rPr lang="ja-JP" altLang="en-US"/>
              <a:t>どんなプロフィールなら</a:t>
            </a:r>
            <a:r>
              <a:rPr lang="en-US" altLang="ja-JP" dirty="0"/>
              <a:t/>
            </a:r>
            <a:br>
              <a:rPr lang="en-US" altLang="ja-JP" dirty="0"/>
            </a:br>
            <a:r>
              <a:rPr lang="ja-JP" altLang="en-US"/>
              <a:t>やり取りを続ける？</a:t>
            </a:r>
          </a:p>
        </p:txBody>
      </p:sp>
      <p:cxnSp>
        <p:nvCxnSpPr>
          <p:cNvPr id="12" name="直線コネクタ 11">
            <a:extLst>
              <a:ext uri="{FF2B5EF4-FFF2-40B4-BE49-F238E27FC236}">
                <a16:creationId xmlns:a16="http://schemas.microsoft.com/office/drawing/2014/main" id="{DD7CC9E9-7A40-EA41-82CB-9A376B41687E}"/>
              </a:ext>
            </a:extLst>
          </p:cNvPr>
          <p:cNvCxnSpPr>
            <a:cxnSpLocks/>
          </p:cNvCxnSpPr>
          <p:nvPr/>
        </p:nvCxnSpPr>
        <p:spPr>
          <a:xfrm>
            <a:off x="1500188" y="4520745"/>
            <a:ext cx="9015412" cy="0"/>
          </a:xfrm>
          <a:prstGeom prst="line">
            <a:avLst/>
          </a:prstGeom>
          <a:ln w="76200">
            <a:solidFill>
              <a:srgbClr val="07B53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83738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a:extLst>
              <a:ext uri="{FF2B5EF4-FFF2-40B4-BE49-F238E27FC236}">
                <a16:creationId xmlns:a16="http://schemas.microsoft.com/office/drawing/2014/main" id="{693027EE-0DBF-D749-96EA-CEE5464F7DF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077661" y="1418347"/>
            <a:ext cx="8036677" cy="4963830"/>
          </a:xfrm>
          <a:prstGeom prst="rect">
            <a:avLst/>
          </a:prstGeom>
        </p:spPr>
      </p:pic>
      <p:sp>
        <p:nvSpPr>
          <p:cNvPr id="14" name="タイトル 5">
            <a:extLst>
              <a:ext uri="{FF2B5EF4-FFF2-40B4-BE49-F238E27FC236}">
                <a16:creationId xmlns:a16="http://schemas.microsoft.com/office/drawing/2014/main" id="{98BFF1EB-8A5D-BD4D-A3B1-64F50D06882B}"/>
              </a:ext>
            </a:extLst>
          </p:cNvPr>
          <p:cNvSpPr txBox="1">
            <a:spLocks/>
          </p:cNvSpPr>
          <p:nvPr/>
        </p:nvSpPr>
        <p:spPr>
          <a:xfrm>
            <a:off x="1709634" y="641638"/>
            <a:ext cx="8762999" cy="324278"/>
          </a:xfrm>
          <a:prstGeom prst="rect">
            <a:avLst/>
          </a:prstGeom>
        </p:spPr>
        <p:txBody>
          <a:bodyPr>
            <a:no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gn="ctr"/>
            <a:r>
              <a:rPr lang="ja-JP" altLang="en-US" sz="2800" b="1">
                <a:latin typeface="Yu Gothic" panose="020B0400000000000000" pitchFamily="34" charset="-128"/>
                <a:ea typeface="Yu Gothic" panose="020B0400000000000000" pitchFamily="34" charset="-128"/>
              </a:rPr>
              <a:t>１人目</a:t>
            </a:r>
            <a:endParaRPr lang="ja-JP" altLang="en-US" sz="2800" b="1" dirty="0">
              <a:latin typeface="Yu Gothic" panose="020B0400000000000000" pitchFamily="34" charset="-128"/>
              <a:ea typeface="Yu Gothic" panose="020B0400000000000000" pitchFamily="34" charset="-128"/>
            </a:endParaRPr>
          </a:p>
        </p:txBody>
      </p:sp>
      <p:cxnSp>
        <p:nvCxnSpPr>
          <p:cNvPr id="15" name="直線コネクタ 14">
            <a:extLst>
              <a:ext uri="{FF2B5EF4-FFF2-40B4-BE49-F238E27FC236}">
                <a16:creationId xmlns:a16="http://schemas.microsoft.com/office/drawing/2014/main" id="{ACEACA96-A9E1-2644-8E9E-96C1917FC19D}"/>
              </a:ext>
            </a:extLst>
          </p:cNvPr>
          <p:cNvCxnSpPr>
            <a:cxnSpLocks/>
          </p:cNvCxnSpPr>
          <p:nvPr/>
        </p:nvCxnSpPr>
        <p:spPr>
          <a:xfrm>
            <a:off x="4702724" y="1171977"/>
            <a:ext cx="2743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16195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a:extLst>
              <a:ext uri="{FF2B5EF4-FFF2-40B4-BE49-F238E27FC236}">
                <a16:creationId xmlns:a16="http://schemas.microsoft.com/office/drawing/2014/main" id="{9CF6F72F-E3B5-C34C-A5FD-F008F4E6775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077661" y="1418347"/>
            <a:ext cx="8036677" cy="4963830"/>
          </a:xfrm>
          <a:prstGeom prst="rect">
            <a:avLst/>
          </a:prstGeom>
        </p:spPr>
      </p:pic>
      <p:sp>
        <p:nvSpPr>
          <p:cNvPr id="14" name="タイトル 5">
            <a:extLst>
              <a:ext uri="{FF2B5EF4-FFF2-40B4-BE49-F238E27FC236}">
                <a16:creationId xmlns:a16="http://schemas.microsoft.com/office/drawing/2014/main" id="{F61EB823-FCDF-D248-A3B4-9FC514392762}"/>
              </a:ext>
            </a:extLst>
          </p:cNvPr>
          <p:cNvSpPr txBox="1">
            <a:spLocks/>
          </p:cNvSpPr>
          <p:nvPr/>
        </p:nvSpPr>
        <p:spPr>
          <a:xfrm>
            <a:off x="1709634" y="641638"/>
            <a:ext cx="8762999" cy="324278"/>
          </a:xfrm>
          <a:prstGeom prst="rect">
            <a:avLst/>
          </a:prstGeom>
        </p:spPr>
        <p:txBody>
          <a:bodyPr>
            <a:no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gn="ctr"/>
            <a:r>
              <a:rPr lang="ja-JP" altLang="en-US" sz="2800" b="1">
                <a:latin typeface="Yu Gothic" panose="020B0400000000000000" pitchFamily="34" charset="-128"/>
                <a:ea typeface="Yu Gothic" panose="020B0400000000000000" pitchFamily="34" charset="-128"/>
              </a:rPr>
              <a:t>２人目</a:t>
            </a:r>
            <a:endParaRPr lang="ja-JP" altLang="en-US" sz="2800" b="1" dirty="0">
              <a:latin typeface="Yu Gothic" panose="020B0400000000000000" pitchFamily="34" charset="-128"/>
              <a:ea typeface="Yu Gothic" panose="020B0400000000000000" pitchFamily="34" charset="-128"/>
            </a:endParaRPr>
          </a:p>
        </p:txBody>
      </p:sp>
      <p:cxnSp>
        <p:nvCxnSpPr>
          <p:cNvPr id="15" name="直線コネクタ 14">
            <a:extLst>
              <a:ext uri="{FF2B5EF4-FFF2-40B4-BE49-F238E27FC236}">
                <a16:creationId xmlns:a16="http://schemas.microsoft.com/office/drawing/2014/main" id="{AE6B7C9E-0045-2B4D-A397-25B8DAD0CF58}"/>
              </a:ext>
            </a:extLst>
          </p:cNvPr>
          <p:cNvCxnSpPr>
            <a:cxnSpLocks/>
          </p:cNvCxnSpPr>
          <p:nvPr/>
        </p:nvCxnSpPr>
        <p:spPr>
          <a:xfrm>
            <a:off x="4702724" y="1171977"/>
            <a:ext cx="2743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91466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図 15">
            <a:extLst>
              <a:ext uri="{FF2B5EF4-FFF2-40B4-BE49-F238E27FC236}">
                <a16:creationId xmlns:a16="http://schemas.microsoft.com/office/drawing/2014/main" id="{48F72269-8396-9040-A228-11F0A677C53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077661" y="1418347"/>
            <a:ext cx="8036677" cy="4963830"/>
          </a:xfrm>
          <a:prstGeom prst="rect">
            <a:avLst/>
          </a:prstGeom>
        </p:spPr>
      </p:pic>
      <p:sp>
        <p:nvSpPr>
          <p:cNvPr id="17" name="タイトル 5">
            <a:extLst>
              <a:ext uri="{FF2B5EF4-FFF2-40B4-BE49-F238E27FC236}">
                <a16:creationId xmlns:a16="http://schemas.microsoft.com/office/drawing/2014/main" id="{E4D8C60B-30FE-6748-9F76-16B4A37EF75C}"/>
              </a:ext>
            </a:extLst>
          </p:cNvPr>
          <p:cNvSpPr txBox="1">
            <a:spLocks/>
          </p:cNvSpPr>
          <p:nvPr/>
        </p:nvSpPr>
        <p:spPr>
          <a:xfrm>
            <a:off x="1709634" y="641638"/>
            <a:ext cx="8762999" cy="324278"/>
          </a:xfrm>
          <a:prstGeom prst="rect">
            <a:avLst/>
          </a:prstGeom>
        </p:spPr>
        <p:txBody>
          <a:bodyPr>
            <a:no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gn="ctr"/>
            <a:r>
              <a:rPr lang="ja-JP" altLang="en-US" sz="2800" b="1">
                <a:latin typeface="Yu Gothic" panose="020B0400000000000000" pitchFamily="34" charset="-128"/>
                <a:ea typeface="Yu Gothic" panose="020B0400000000000000" pitchFamily="34" charset="-128"/>
              </a:rPr>
              <a:t>３人目</a:t>
            </a:r>
            <a:endParaRPr lang="ja-JP" altLang="en-US" sz="2800" b="1" dirty="0">
              <a:latin typeface="Yu Gothic" panose="020B0400000000000000" pitchFamily="34" charset="-128"/>
              <a:ea typeface="Yu Gothic" panose="020B0400000000000000" pitchFamily="34" charset="-128"/>
            </a:endParaRPr>
          </a:p>
        </p:txBody>
      </p:sp>
      <p:cxnSp>
        <p:nvCxnSpPr>
          <p:cNvPr id="18" name="直線コネクタ 17">
            <a:extLst>
              <a:ext uri="{FF2B5EF4-FFF2-40B4-BE49-F238E27FC236}">
                <a16:creationId xmlns:a16="http://schemas.microsoft.com/office/drawing/2014/main" id="{9C748215-0756-0846-9FE6-B3A4FB7808EC}"/>
              </a:ext>
            </a:extLst>
          </p:cNvPr>
          <p:cNvCxnSpPr>
            <a:cxnSpLocks/>
          </p:cNvCxnSpPr>
          <p:nvPr/>
        </p:nvCxnSpPr>
        <p:spPr>
          <a:xfrm>
            <a:off x="4702724" y="1171977"/>
            <a:ext cx="2743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11602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a:extLst>
              <a:ext uri="{FF2B5EF4-FFF2-40B4-BE49-F238E27FC236}">
                <a16:creationId xmlns:a16="http://schemas.microsoft.com/office/drawing/2014/main" id="{C10C49C2-22FB-3542-B192-5537AA7A8E3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077661" y="1418347"/>
            <a:ext cx="8036677" cy="4963830"/>
          </a:xfrm>
          <a:prstGeom prst="rect">
            <a:avLst/>
          </a:prstGeom>
        </p:spPr>
      </p:pic>
      <p:sp>
        <p:nvSpPr>
          <p:cNvPr id="14" name="タイトル 5">
            <a:extLst>
              <a:ext uri="{FF2B5EF4-FFF2-40B4-BE49-F238E27FC236}">
                <a16:creationId xmlns:a16="http://schemas.microsoft.com/office/drawing/2014/main" id="{473AF1BB-4B14-864D-A846-38FB23F40832}"/>
              </a:ext>
            </a:extLst>
          </p:cNvPr>
          <p:cNvSpPr txBox="1">
            <a:spLocks/>
          </p:cNvSpPr>
          <p:nvPr/>
        </p:nvSpPr>
        <p:spPr>
          <a:xfrm>
            <a:off x="1709634" y="641638"/>
            <a:ext cx="8762999" cy="324278"/>
          </a:xfrm>
          <a:prstGeom prst="rect">
            <a:avLst/>
          </a:prstGeom>
        </p:spPr>
        <p:txBody>
          <a:bodyPr>
            <a:no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gn="ctr"/>
            <a:r>
              <a:rPr lang="ja-JP" altLang="en-US" sz="2800" b="1">
                <a:latin typeface="Yu Gothic" panose="020B0400000000000000" pitchFamily="34" charset="-128"/>
                <a:ea typeface="Yu Gothic" panose="020B0400000000000000" pitchFamily="34" charset="-128"/>
              </a:rPr>
              <a:t>４人目</a:t>
            </a:r>
            <a:endParaRPr lang="ja-JP" altLang="en-US" sz="2800" b="1" dirty="0">
              <a:latin typeface="Yu Gothic" panose="020B0400000000000000" pitchFamily="34" charset="-128"/>
              <a:ea typeface="Yu Gothic" panose="020B0400000000000000" pitchFamily="34" charset="-128"/>
            </a:endParaRPr>
          </a:p>
        </p:txBody>
      </p:sp>
      <p:cxnSp>
        <p:nvCxnSpPr>
          <p:cNvPr id="15" name="直線コネクタ 14">
            <a:extLst>
              <a:ext uri="{FF2B5EF4-FFF2-40B4-BE49-F238E27FC236}">
                <a16:creationId xmlns:a16="http://schemas.microsoft.com/office/drawing/2014/main" id="{0C38F353-F024-7149-B441-D293A83849B9}"/>
              </a:ext>
            </a:extLst>
          </p:cNvPr>
          <p:cNvCxnSpPr>
            <a:cxnSpLocks/>
          </p:cNvCxnSpPr>
          <p:nvPr/>
        </p:nvCxnSpPr>
        <p:spPr>
          <a:xfrm>
            <a:off x="4702724" y="1171977"/>
            <a:ext cx="2743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13791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5">
            <a:extLst>
              <a:ext uri="{FF2B5EF4-FFF2-40B4-BE49-F238E27FC236}">
                <a16:creationId xmlns:a16="http://schemas.microsoft.com/office/drawing/2014/main" id="{EDE26A45-FEB7-4C94-B437-BC1A14BEE879}"/>
              </a:ext>
            </a:extLst>
          </p:cNvPr>
          <p:cNvSpPr>
            <a:spLocks noGrp="1"/>
          </p:cNvSpPr>
          <p:nvPr>
            <p:ph type="title"/>
          </p:nvPr>
        </p:nvSpPr>
        <p:spPr>
          <a:xfrm>
            <a:off x="0" y="18256"/>
            <a:ext cx="10515600" cy="535533"/>
          </a:xfrm>
        </p:spPr>
        <p:txBody>
          <a:bodyPr>
            <a:normAutofit/>
          </a:bodyPr>
          <a:lstStyle/>
          <a:p>
            <a:r>
              <a:rPr lang="ja-JP" altLang="en-US" dirty="0"/>
              <a:t>「相手の情報」を考えてみよう</a:t>
            </a:r>
          </a:p>
        </p:txBody>
      </p:sp>
      <p:sp>
        <p:nvSpPr>
          <p:cNvPr id="6" name="コンテンツ プレースホルダー 5">
            <a:extLst>
              <a:ext uri="{FF2B5EF4-FFF2-40B4-BE49-F238E27FC236}">
                <a16:creationId xmlns:a16="http://schemas.microsoft.com/office/drawing/2014/main" id="{EAA015E9-1374-B346-B5D5-0A0D14DF00F1}"/>
              </a:ext>
            </a:extLst>
          </p:cNvPr>
          <p:cNvSpPr>
            <a:spLocks noGrp="1"/>
          </p:cNvSpPr>
          <p:nvPr>
            <p:ph idx="1"/>
          </p:nvPr>
        </p:nvSpPr>
        <p:spPr>
          <a:xfrm>
            <a:off x="838200" y="3131333"/>
            <a:ext cx="10515600" cy="3206829"/>
          </a:xfrm>
        </p:spPr>
        <p:txBody>
          <a:bodyPr/>
          <a:lstStyle/>
          <a:p>
            <a:r>
              <a:rPr lang="ja-JP" altLang="en-US"/>
              <a:t>なぜその人を選んだのか、</a:t>
            </a:r>
            <a:endParaRPr lang="en-US" altLang="ja-JP" dirty="0"/>
          </a:p>
          <a:p>
            <a:r>
              <a:rPr lang="ja-JP" altLang="en-US"/>
              <a:t>根拠（理由）となる部分に◯をつけてみましょう</a:t>
            </a:r>
          </a:p>
        </p:txBody>
      </p:sp>
      <p:sp>
        <p:nvSpPr>
          <p:cNvPr id="15" name="コンテンツ プレースホルダー 14">
            <a:extLst>
              <a:ext uri="{FF2B5EF4-FFF2-40B4-BE49-F238E27FC236}">
                <a16:creationId xmlns:a16="http://schemas.microsoft.com/office/drawing/2014/main" id="{14170447-D10E-824B-B082-FA374FE14411}"/>
              </a:ext>
            </a:extLst>
          </p:cNvPr>
          <p:cNvSpPr>
            <a:spLocks noGrp="1"/>
          </p:cNvSpPr>
          <p:nvPr>
            <p:ph sz="quarter" idx="10"/>
          </p:nvPr>
        </p:nvSpPr>
        <p:spPr>
          <a:xfrm>
            <a:off x="3375025" y="1241324"/>
            <a:ext cx="6589713" cy="1314450"/>
          </a:xfrm>
        </p:spPr>
        <p:txBody>
          <a:bodyPr>
            <a:normAutofit/>
          </a:bodyPr>
          <a:lstStyle/>
          <a:p>
            <a:r>
              <a:rPr lang="ja-JP" altLang="en-US"/>
              <a:t>どんなプロフィールなら</a:t>
            </a:r>
            <a:r>
              <a:rPr lang="en-US" altLang="ja-JP" dirty="0"/>
              <a:t/>
            </a:r>
            <a:br>
              <a:rPr lang="en-US" altLang="ja-JP" dirty="0"/>
            </a:br>
            <a:r>
              <a:rPr lang="ja-JP" altLang="en-US"/>
              <a:t>やり取りを続ける？</a:t>
            </a:r>
          </a:p>
        </p:txBody>
      </p:sp>
      <p:grpSp>
        <p:nvGrpSpPr>
          <p:cNvPr id="7" name="グループ化 6">
            <a:extLst>
              <a:ext uri="{FF2B5EF4-FFF2-40B4-BE49-F238E27FC236}">
                <a16:creationId xmlns:a16="http://schemas.microsoft.com/office/drawing/2014/main" id="{62358EC4-05E8-7C42-81A1-9811B231A4A6}"/>
              </a:ext>
            </a:extLst>
          </p:cNvPr>
          <p:cNvGrpSpPr/>
          <p:nvPr/>
        </p:nvGrpSpPr>
        <p:grpSpPr>
          <a:xfrm>
            <a:off x="339970" y="4734748"/>
            <a:ext cx="11512061" cy="1763654"/>
            <a:chOff x="1" y="4990179"/>
            <a:chExt cx="12191999" cy="1867821"/>
          </a:xfrm>
        </p:grpSpPr>
        <p:pic>
          <p:nvPicPr>
            <p:cNvPr id="14" name="図 13">
              <a:extLst>
                <a:ext uri="{FF2B5EF4-FFF2-40B4-BE49-F238E27FC236}">
                  <a16:creationId xmlns:a16="http://schemas.microsoft.com/office/drawing/2014/main" id="{90A16EEE-BAAE-D544-A043-2C9BBF9E74A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 y="4990179"/>
              <a:ext cx="3024090" cy="1867821"/>
            </a:xfrm>
            <a:prstGeom prst="rect">
              <a:avLst/>
            </a:prstGeom>
          </p:spPr>
        </p:pic>
        <p:pic>
          <p:nvPicPr>
            <p:cNvPr id="16" name="図 15" descr="ゲーム画面のスクリーンショット&#10;&#10;中程度の精度で自動的に生成された説明">
              <a:extLst>
                <a:ext uri="{FF2B5EF4-FFF2-40B4-BE49-F238E27FC236}">
                  <a16:creationId xmlns:a16="http://schemas.microsoft.com/office/drawing/2014/main" id="{FD16D9CA-0BBA-6B48-88FF-E30CE890E5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55969" y="4990179"/>
              <a:ext cx="3024092" cy="1867821"/>
            </a:xfrm>
            <a:prstGeom prst="rect">
              <a:avLst/>
            </a:prstGeom>
          </p:spPr>
        </p:pic>
        <p:pic>
          <p:nvPicPr>
            <p:cNvPr id="17" name="図 16" descr="テキスト が含まれている画像&#10;&#10;自動的に生成された説明">
              <a:extLst>
                <a:ext uri="{FF2B5EF4-FFF2-40B4-BE49-F238E27FC236}">
                  <a16:creationId xmlns:a16="http://schemas.microsoft.com/office/drawing/2014/main" id="{990D0FE2-1B7E-4E4D-8B1A-A8C1B3561BE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11938" y="4990179"/>
              <a:ext cx="3024092" cy="1867821"/>
            </a:xfrm>
            <a:prstGeom prst="rect">
              <a:avLst/>
            </a:prstGeom>
          </p:spPr>
        </p:pic>
        <p:pic>
          <p:nvPicPr>
            <p:cNvPr id="18" name="図 17" descr="テキスト&#10;&#10;低い精度で自動的に生成された説明">
              <a:extLst>
                <a:ext uri="{FF2B5EF4-FFF2-40B4-BE49-F238E27FC236}">
                  <a16:creationId xmlns:a16="http://schemas.microsoft.com/office/drawing/2014/main" id="{3D7F4995-D2BD-D349-81CF-5E919E78351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67908" y="4990179"/>
              <a:ext cx="3024092" cy="1867821"/>
            </a:xfrm>
            <a:prstGeom prst="rect">
              <a:avLst/>
            </a:prstGeom>
          </p:spPr>
        </p:pic>
      </p:grpSp>
    </p:spTree>
    <p:extLst>
      <p:ext uri="{BB962C8B-B14F-4D97-AF65-F5344CB8AC3E}">
        <p14:creationId xmlns:p14="http://schemas.microsoft.com/office/powerpoint/2010/main" val="6291685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5">
            <a:extLst>
              <a:ext uri="{FF2B5EF4-FFF2-40B4-BE49-F238E27FC236}">
                <a16:creationId xmlns:a16="http://schemas.microsoft.com/office/drawing/2014/main" id="{EDE26A45-FEB7-4C94-B437-BC1A14BEE879}"/>
              </a:ext>
            </a:extLst>
          </p:cNvPr>
          <p:cNvSpPr>
            <a:spLocks noGrp="1"/>
          </p:cNvSpPr>
          <p:nvPr>
            <p:ph type="title"/>
          </p:nvPr>
        </p:nvSpPr>
        <p:spPr>
          <a:xfrm>
            <a:off x="0" y="18256"/>
            <a:ext cx="10515600" cy="535533"/>
          </a:xfrm>
        </p:spPr>
        <p:txBody>
          <a:bodyPr>
            <a:normAutofit/>
          </a:bodyPr>
          <a:lstStyle/>
          <a:p>
            <a:r>
              <a:rPr lang="ja-JP" altLang="en-US" dirty="0"/>
              <a:t>「相手の情報」を考えてみよう</a:t>
            </a:r>
          </a:p>
        </p:txBody>
      </p:sp>
      <p:sp>
        <p:nvSpPr>
          <p:cNvPr id="2" name="コンテンツ プレースホルダー 1">
            <a:extLst>
              <a:ext uri="{FF2B5EF4-FFF2-40B4-BE49-F238E27FC236}">
                <a16:creationId xmlns:a16="http://schemas.microsoft.com/office/drawing/2014/main" id="{153DCBDD-1101-DC40-A580-2B2F3429C894}"/>
              </a:ext>
            </a:extLst>
          </p:cNvPr>
          <p:cNvSpPr>
            <a:spLocks noGrp="1"/>
          </p:cNvSpPr>
          <p:nvPr>
            <p:ph idx="1"/>
          </p:nvPr>
        </p:nvSpPr>
        <p:spPr>
          <a:xfrm>
            <a:off x="831760" y="3328598"/>
            <a:ext cx="5350099" cy="3206750"/>
          </a:xfrm>
        </p:spPr>
        <p:txBody>
          <a:bodyPr/>
          <a:lstStyle/>
          <a:p>
            <a:pPr marL="457200" indent="-457200" algn="l">
              <a:buFont typeface="Wingdings" pitchFamily="2" charset="2"/>
              <a:buChar char="l"/>
            </a:pPr>
            <a:r>
              <a:rPr lang="ja-JP" altLang="en-US"/>
              <a:t>グループの人と向かい合ってみましょう。</a:t>
            </a:r>
            <a:endParaRPr lang="en-US" altLang="ja-JP" dirty="0"/>
          </a:p>
        </p:txBody>
      </p:sp>
      <p:sp>
        <p:nvSpPr>
          <p:cNvPr id="15" name="コンテンツ プレースホルダー 14">
            <a:extLst>
              <a:ext uri="{FF2B5EF4-FFF2-40B4-BE49-F238E27FC236}">
                <a16:creationId xmlns:a16="http://schemas.microsoft.com/office/drawing/2014/main" id="{14170447-D10E-824B-B082-FA374FE14411}"/>
              </a:ext>
            </a:extLst>
          </p:cNvPr>
          <p:cNvSpPr>
            <a:spLocks noGrp="1"/>
          </p:cNvSpPr>
          <p:nvPr>
            <p:ph sz="quarter" idx="10"/>
          </p:nvPr>
        </p:nvSpPr>
        <p:spPr/>
        <p:txBody>
          <a:bodyPr>
            <a:normAutofit/>
          </a:bodyPr>
          <a:lstStyle/>
          <a:p>
            <a:r>
              <a:rPr lang="ja-JP" altLang="en-US"/>
              <a:t>どんなプロフィールなら</a:t>
            </a:r>
            <a:r>
              <a:rPr lang="en-US" altLang="ja-JP" dirty="0"/>
              <a:t/>
            </a:r>
            <a:br>
              <a:rPr lang="en-US" altLang="ja-JP" dirty="0"/>
            </a:br>
            <a:r>
              <a:rPr lang="ja-JP" altLang="en-US"/>
              <a:t>やり取りを続ける？</a:t>
            </a:r>
          </a:p>
        </p:txBody>
      </p:sp>
    </p:spTree>
    <p:extLst>
      <p:ext uri="{BB962C8B-B14F-4D97-AF65-F5344CB8AC3E}">
        <p14:creationId xmlns:p14="http://schemas.microsoft.com/office/powerpoint/2010/main" val="39283680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5">
            <a:extLst>
              <a:ext uri="{FF2B5EF4-FFF2-40B4-BE49-F238E27FC236}">
                <a16:creationId xmlns:a16="http://schemas.microsoft.com/office/drawing/2014/main" id="{EDE26A45-FEB7-4C94-B437-BC1A14BEE879}"/>
              </a:ext>
            </a:extLst>
          </p:cNvPr>
          <p:cNvSpPr>
            <a:spLocks noGrp="1"/>
          </p:cNvSpPr>
          <p:nvPr>
            <p:ph type="title"/>
          </p:nvPr>
        </p:nvSpPr>
        <p:spPr>
          <a:xfrm>
            <a:off x="0" y="18256"/>
            <a:ext cx="10515600" cy="535533"/>
          </a:xfrm>
        </p:spPr>
        <p:txBody>
          <a:bodyPr>
            <a:normAutofit/>
          </a:bodyPr>
          <a:lstStyle/>
          <a:p>
            <a:r>
              <a:rPr lang="ja-JP" altLang="en-US" dirty="0"/>
              <a:t>「相手の情報」を考えてみよう</a:t>
            </a:r>
          </a:p>
        </p:txBody>
      </p:sp>
      <p:sp>
        <p:nvSpPr>
          <p:cNvPr id="2" name="コンテンツ プレースホルダー 1">
            <a:extLst>
              <a:ext uri="{FF2B5EF4-FFF2-40B4-BE49-F238E27FC236}">
                <a16:creationId xmlns:a16="http://schemas.microsoft.com/office/drawing/2014/main" id="{153DCBDD-1101-DC40-A580-2B2F3429C894}"/>
              </a:ext>
            </a:extLst>
          </p:cNvPr>
          <p:cNvSpPr>
            <a:spLocks noGrp="1"/>
          </p:cNvSpPr>
          <p:nvPr>
            <p:ph idx="1"/>
          </p:nvPr>
        </p:nvSpPr>
        <p:spPr>
          <a:xfrm>
            <a:off x="831760" y="3328598"/>
            <a:ext cx="5350099" cy="3206750"/>
          </a:xfrm>
        </p:spPr>
        <p:txBody>
          <a:bodyPr/>
          <a:lstStyle/>
          <a:p>
            <a:pPr marL="457200" indent="-457200" algn="l">
              <a:buFont typeface="Wingdings" pitchFamily="2" charset="2"/>
              <a:buChar char="l"/>
            </a:pPr>
            <a:r>
              <a:rPr lang="ja-JP" altLang="en-US"/>
              <a:t>グループの人と向かい合ってみましょう。</a:t>
            </a:r>
            <a:endParaRPr lang="en-US" altLang="ja-JP" dirty="0"/>
          </a:p>
          <a:p>
            <a:pPr marL="457200" indent="-457200" algn="l">
              <a:buFont typeface="Wingdings" pitchFamily="2" charset="2"/>
              <a:buChar char="l"/>
            </a:pPr>
            <a:r>
              <a:rPr lang="ja-JP" altLang="en-US"/>
              <a:t>「せーの」の合図で、選んだものに指をさしましょう。</a:t>
            </a:r>
            <a:endParaRPr lang="en-US" altLang="ja-JP" dirty="0"/>
          </a:p>
          <a:p>
            <a:pPr marL="457200" indent="-457200" algn="l">
              <a:buFont typeface="Wingdings" pitchFamily="2" charset="2"/>
              <a:buChar char="l"/>
            </a:pPr>
            <a:endParaRPr lang="ja-JP" altLang="en-US"/>
          </a:p>
        </p:txBody>
      </p:sp>
      <p:sp>
        <p:nvSpPr>
          <p:cNvPr id="15" name="コンテンツ プレースホルダー 14">
            <a:extLst>
              <a:ext uri="{FF2B5EF4-FFF2-40B4-BE49-F238E27FC236}">
                <a16:creationId xmlns:a16="http://schemas.microsoft.com/office/drawing/2014/main" id="{14170447-D10E-824B-B082-FA374FE14411}"/>
              </a:ext>
            </a:extLst>
          </p:cNvPr>
          <p:cNvSpPr>
            <a:spLocks noGrp="1"/>
          </p:cNvSpPr>
          <p:nvPr>
            <p:ph sz="quarter" idx="10"/>
          </p:nvPr>
        </p:nvSpPr>
        <p:spPr/>
        <p:txBody>
          <a:bodyPr>
            <a:normAutofit/>
          </a:bodyPr>
          <a:lstStyle/>
          <a:p>
            <a:r>
              <a:rPr lang="ja-JP" altLang="en-US"/>
              <a:t>どんなプロフィールなら</a:t>
            </a:r>
            <a:r>
              <a:rPr lang="en-US" altLang="ja-JP" dirty="0"/>
              <a:t/>
            </a:r>
            <a:br>
              <a:rPr lang="en-US" altLang="ja-JP" dirty="0"/>
            </a:br>
            <a:r>
              <a:rPr lang="ja-JP" altLang="en-US"/>
              <a:t>やり取りを続ける？</a:t>
            </a:r>
          </a:p>
        </p:txBody>
      </p:sp>
    </p:spTree>
    <p:extLst>
      <p:ext uri="{BB962C8B-B14F-4D97-AF65-F5344CB8AC3E}">
        <p14:creationId xmlns:p14="http://schemas.microsoft.com/office/powerpoint/2010/main" val="24386466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a:extLst>
              <a:ext uri="{FF2B5EF4-FFF2-40B4-BE49-F238E27FC236}">
                <a16:creationId xmlns:a16="http://schemas.microsoft.com/office/drawing/2014/main" id="{D53EE873-0AA1-3F49-BA0B-37F0BF13938A}"/>
              </a:ext>
            </a:extLst>
          </p:cNvPr>
          <p:cNvGrpSpPr/>
          <p:nvPr/>
        </p:nvGrpSpPr>
        <p:grpSpPr>
          <a:xfrm>
            <a:off x="6310518" y="3268962"/>
            <a:ext cx="5315050" cy="3326022"/>
            <a:chOff x="2060359" y="1638532"/>
            <a:chExt cx="8015809" cy="5016088"/>
          </a:xfrm>
        </p:grpSpPr>
        <p:pic>
          <p:nvPicPr>
            <p:cNvPr id="7" name="図 6">
              <a:extLst>
                <a:ext uri="{FF2B5EF4-FFF2-40B4-BE49-F238E27FC236}">
                  <a16:creationId xmlns:a16="http://schemas.microsoft.com/office/drawing/2014/main" id="{746DCF6B-D8A5-DB4E-8F42-05E8C94ABC5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060359" y="1638532"/>
              <a:ext cx="3980167" cy="2458339"/>
            </a:xfrm>
            <a:prstGeom prst="rect">
              <a:avLst/>
            </a:prstGeom>
          </p:spPr>
        </p:pic>
        <p:pic>
          <p:nvPicPr>
            <p:cNvPr id="8" name="図 7" descr="ゲーム画面のスクリーンショット&#10;&#10;中程度の精度で自動的に生成された説明">
              <a:extLst>
                <a:ext uri="{FF2B5EF4-FFF2-40B4-BE49-F238E27FC236}">
                  <a16:creationId xmlns:a16="http://schemas.microsoft.com/office/drawing/2014/main" id="{6C14C14C-F25A-A743-A111-779D56B48BC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1638532"/>
              <a:ext cx="3980168" cy="2458339"/>
            </a:xfrm>
            <a:prstGeom prst="rect">
              <a:avLst/>
            </a:prstGeom>
          </p:spPr>
        </p:pic>
        <p:pic>
          <p:nvPicPr>
            <p:cNvPr id="9" name="図 8" descr="テキスト が含まれている画像&#10;&#10;自動的に生成された説明">
              <a:extLst>
                <a:ext uri="{FF2B5EF4-FFF2-40B4-BE49-F238E27FC236}">
                  <a16:creationId xmlns:a16="http://schemas.microsoft.com/office/drawing/2014/main" id="{DE1D5F2A-7B27-674C-A990-8A5417A8E97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60359" y="4196281"/>
              <a:ext cx="3980168" cy="2458339"/>
            </a:xfrm>
            <a:prstGeom prst="rect">
              <a:avLst/>
            </a:prstGeom>
          </p:spPr>
        </p:pic>
        <p:pic>
          <p:nvPicPr>
            <p:cNvPr id="10" name="図 9" descr="テキスト&#10;&#10;低い精度で自動的に生成された説明">
              <a:extLst>
                <a:ext uri="{FF2B5EF4-FFF2-40B4-BE49-F238E27FC236}">
                  <a16:creationId xmlns:a16="http://schemas.microsoft.com/office/drawing/2014/main" id="{C0A20285-3B22-6A4C-B6F6-9570A23EF5B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96000" y="4196281"/>
              <a:ext cx="3980168" cy="2458339"/>
            </a:xfrm>
            <a:prstGeom prst="rect">
              <a:avLst/>
            </a:prstGeom>
          </p:spPr>
        </p:pic>
      </p:grpSp>
      <p:sp>
        <p:nvSpPr>
          <p:cNvPr id="13" name="タイトル 5">
            <a:extLst>
              <a:ext uri="{FF2B5EF4-FFF2-40B4-BE49-F238E27FC236}">
                <a16:creationId xmlns:a16="http://schemas.microsoft.com/office/drawing/2014/main" id="{EDE26A45-FEB7-4C94-B437-BC1A14BEE879}"/>
              </a:ext>
            </a:extLst>
          </p:cNvPr>
          <p:cNvSpPr>
            <a:spLocks noGrp="1"/>
          </p:cNvSpPr>
          <p:nvPr>
            <p:ph type="title"/>
          </p:nvPr>
        </p:nvSpPr>
        <p:spPr>
          <a:xfrm>
            <a:off x="0" y="18256"/>
            <a:ext cx="10515600" cy="535533"/>
          </a:xfrm>
        </p:spPr>
        <p:txBody>
          <a:bodyPr>
            <a:normAutofit/>
          </a:bodyPr>
          <a:lstStyle/>
          <a:p>
            <a:r>
              <a:rPr lang="ja-JP" altLang="en-US" dirty="0"/>
              <a:t>「相手の情報」を考えてみよう</a:t>
            </a:r>
          </a:p>
        </p:txBody>
      </p:sp>
      <p:sp>
        <p:nvSpPr>
          <p:cNvPr id="2" name="コンテンツ プレースホルダー 1">
            <a:extLst>
              <a:ext uri="{FF2B5EF4-FFF2-40B4-BE49-F238E27FC236}">
                <a16:creationId xmlns:a16="http://schemas.microsoft.com/office/drawing/2014/main" id="{153DCBDD-1101-DC40-A580-2B2F3429C894}"/>
              </a:ext>
            </a:extLst>
          </p:cNvPr>
          <p:cNvSpPr>
            <a:spLocks noGrp="1"/>
          </p:cNvSpPr>
          <p:nvPr>
            <p:ph idx="1"/>
          </p:nvPr>
        </p:nvSpPr>
        <p:spPr>
          <a:xfrm>
            <a:off x="831760" y="3328598"/>
            <a:ext cx="5350099" cy="3206750"/>
          </a:xfrm>
        </p:spPr>
        <p:txBody>
          <a:bodyPr/>
          <a:lstStyle/>
          <a:p>
            <a:pPr marL="457200" indent="-457200" algn="l">
              <a:buFont typeface="Wingdings" pitchFamily="2" charset="2"/>
              <a:buChar char="l"/>
            </a:pPr>
            <a:r>
              <a:rPr lang="ja-JP" altLang="en-US"/>
              <a:t>グループの人と向かい合ってみましょう。</a:t>
            </a:r>
            <a:endParaRPr lang="en-US" altLang="ja-JP" dirty="0"/>
          </a:p>
          <a:p>
            <a:pPr marL="457200" indent="-457200" algn="l">
              <a:buFont typeface="Wingdings" pitchFamily="2" charset="2"/>
              <a:buChar char="l"/>
            </a:pPr>
            <a:r>
              <a:rPr lang="ja-JP" altLang="en-US"/>
              <a:t>「せーの」の合図で、選んだものに指をさしましょう。</a:t>
            </a:r>
            <a:endParaRPr lang="en-US" altLang="ja-JP" dirty="0"/>
          </a:p>
          <a:p>
            <a:pPr marL="457200" indent="-457200" algn="l">
              <a:buFont typeface="Wingdings" pitchFamily="2" charset="2"/>
              <a:buChar char="l"/>
            </a:pPr>
            <a:endParaRPr lang="ja-JP" altLang="en-US"/>
          </a:p>
        </p:txBody>
      </p:sp>
      <p:sp>
        <p:nvSpPr>
          <p:cNvPr id="15" name="コンテンツ プレースホルダー 14">
            <a:extLst>
              <a:ext uri="{FF2B5EF4-FFF2-40B4-BE49-F238E27FC236}">
                <a16:creationId xmlns:a16="http://schemas.microsoft.com/office/drawing/2014/main" id="{14170447-D10E-824B-B082-FA374FE14411}"/>
              </a:ext>
            </a:extLst>
          </p:cNvPr>
          <p:cNvSpPr>
            <a:spLocks noGrp="1"/>
          </p:cNvSpPr>
          <p:nvPr>
            <p:ph sz="quarter" idx="10"/>
          </p:nvPr>
        </p:nvSpPr>
        <p:spPr/>
        <p:txBody>
          <a:bodyPr>
            <a:normAutofit/>
          </a:bodyPr>
          <a:lstStyle/>
          <a:p>
            <a:r>
              <a:rPr lang="ja-JP" altLang="en-US"/>
              <a:t>どんなプロフィールなら</a:t>
            </a:r>
            <a:r>
              <a:rPr lang="en-US" altLang="ja-JP" dirty="0"/>
              <a:t/>
            </a:r>
            <a:br>
              <a:rPr lang="en-US" altLang="ja-JP" dirty="0"/>
            </a:br>
            <a:r>
              <a:rPr lang="ja-JP" altLang="en-US"/>
              <a:t>やり取りを続ける？</a:t>
            </a:r>
          </a:p>
        </p:txBody>
      </p:sp>
      <p:pic>
        <p:nvPicPr>
          <p:cNvPr id="11" name="Picture 10" descr="指差し確認のイラスト（女性作業員）"/>
          <p:cNvPicPr>
            <a:picLocks noChangeAspect="1" noChangeArrowheads="1"/>
          </p:cNvPicPr>
          <p:nvPr/>
        </p:nvPicPr>
        <p:blipFill rotWithShape="1">
          <a:blip r:embed="rId7">
            <a:duotone>
              <a:schemeClr val="accent2">
                <a:shade val="45000"/>
                <a:satMod val="135000"/>
              </a:schemeClr>
              <a:prstClr val="white"/>
            </a:duotone>
            <a:extLst>
              <a:ext uri="{28A0092B-C50C-407E-A947-70E740481C1C}">
                <a14:useLocalDpi xmlns:a14="http://schemas.microsoft.com/office/drawing/2010/main" val="0"/>
              </a:ext>
            </a:extLst>
          </a:blip>
          <a:srcRect t="45619" r="63534" b="27714"/>
          <a:stretch/>
        </p:blipFill>
        <p:spPr bwMode="auto">
          <a:xfrm>
            <a:off x="9891928" y="5357812"/>
            <a:ext cx="2300072" cy="18969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09003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18256"/>
            <a:ext cx="10515600" cy="535533"/>
          </a:xfrm>
        </p:spPr>
        <p:txBody>
          <a:bodyPr>
            <a:normAutofit/>
          </a:bodyPr>
          <a:lstStyle/>
          <a:p>
            <a:r>
              <a:rPr lang="ja-JP" altLang="en-US"/>
              <a:t>今日の内容</a:t>
            </a:r>
            <a:endParaRPr lang="ja-JP" altLang="en-US" dirty="0"/>
          </a:p>
        </p:txBody>
      </p:sp>
      <p:sp>
        <p:nvSpPr>
          <p:cNvPr id="5" name="コンテンツ プレースホルダー 4">
            <a:extLst>
              <a:ext uri="{FF2B5EF4-FFF2-40B4-BE49-F238E27FC236}">
                <a16:creationId xmlns:a16="http://schemas.microsoft.com/office/drawing/2014/main" id="{E1FEFA5A-6FDB-914C-9841-F2964CEC9462}"/>
              </a:ext>
            </a:extLst>
          </p:cNvPr>
          <p:cNvSpPr>
            <a:spLocks noGrp="1"/>
          </p:cNvSpPr>
          <p:nvPr>
            <p:ph idx="1"/>
          </p:nvPr>
        </p:nvSpPr>
        <p:spPr>
          <a:xfrm>
            <a:off x="838200" y="888653"/>
            <a:ext cx="10515600" cy="5288310"/>
          </a:xfrm>
        </p:spPr>
        <p:txBody>
          <a:bodyPr/>
          <a:lstStyle/>
          <a:p>
            <a:r>
              <a:rPr lang="ja-JP" altLang="en-US"/>
              <a:t>しかし、ネット上で、安易に情報発信したり、</a:t>
            </a:r>
            <a:r>
              <a:rPr lang="en-US" altLang="ja-JP" dirty="0"/>
              <a:t/>
            </a:r>
            <a:br>
              <a:rPr lang="en-US" altLang="ja-JP" dirty="0"/>
            </a:br>
            <a:r>
              <a:rPr lang="ja-JP" altLang="en-US"/>
              <a:t>知らない人とつながると、</a:t>
            </a:r>
            <a:r>
              <a:rPr lang="en-US" altLang="ja-JP" dirty="0"/>
              <a:t/>
            </a:r>
            <a:br>
              <a:rPr lang="en-US" altLang="ja-JP" dirty="0"/>
            </a:br>
            <a:r>
              <a:rPr lang="ja-JP" altLang="en-US"/>
              <a:t>犯罪被害等のトラブルに巻き込まれてしまうことも・・・</a:t>
            </a:r>
            <a:endParaRPr lang="en-US" altLang="ja-JP" dirty="0"/>
          </a:p>
        </p:txBody>
      </p:sp>
      <p:sp>
        <p:nvSpPr>
          <p:cNvPr id="4" name="角丸四角形 3">
            <a:extLst>
              <a:ext uri="{FF2B5EF4-FFF2-40B4-BE49-F238E27FC236}">
                <a16:creationId xmlns:a16="http://schemas.microsoft.com/office/drawing/2014/main" id="{BFE0E603-4AB6-4A73-A052-266479FCC599}"/>
              </a:ext>
            </a:extLst>
          </p:cNvPr>
          <p:cNvSpPr/>
          <p:nvPr/>
        </p:nvSpPr>
        <p:spPr>
          <a:xfrm>
            <a:off x="932873" y="3410399"/>
            <a:ext cx="10215418" cy="2766564"/>
          </a:xfrm>
          <a:prstGeom prst="roundRect">
            <a:avLst>
              <a:gd name="adj" fmla="val 11099"/>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ja-JP" altLang="en-US" sz="2800" b="1" dirty="0">
                <a:solidFill>
                  <a:schemeClr val="tx1"/>
                </a:solidFill>
                <a:latin typeface="Yu Gothic" panose="020B0400000000000000" pitchFamily="34" charset="-128"/>
                <a:ea typeface="Yu Gothic" panose="020B0400000000000000" pitchFamily="34" charset="-128"/>
              </a:rPr>
              <a:t>　この授業では、</a:t>
            </a:r>
            <a:endParaRPr lang="en-US" altLang="ja-JP" sz="2800" b="1" dirty="0">
              <a:solidFill>
                <a:schemeClr val="tx1"/>
              </a:solidFill>
              <a:latin typeface="Yu Gothic" panose="020B0400000000000000" pitchFamily="34" charset="-128"/>
              <a:ea typeface="Yu Gothic" panose="020B0400000000000000" pitchFamily="34" charset="-128"/>
            </a:endParaRPr>
          </a:p>
          <a:p>
            <a:pPr algn="ctr">
              <a:lnSpc>
                <a:spcPct val="150000"/>
              </a:lnSpc>
            </a:pPr>
            <a:r>
              <a:rPr lang="en-US" altLang="ja-JP" sz="3200" b="1" dirty="0">
                <a:solidFill>
                  <a:schemeClr val="tx1"/>
                </a:solidFill>
                <a:latin typeface="Yu Gothic" panose="020B0400000000000000" pitchFamily="34" charset="-128"/>
                <a:ea typeface="Yu Gothic" panose="020B0400000000000000" pitchFamily="34" charset="-128"/>
              </a:rPr>
              <a:t>SNS</a:t>
            </a:r>
            <a:r>
              <a:rPr lang="ja-JP" altLang="en-US" sz="3200" b="1" dirty="0">
                <a:solidFill>
                  <a:schemeClr val="tx1"/>
                </a:solidFill>
                <a:latin typeface="Yu Gothic" panose="020B0400000000000000" pitchFamily="34" charset="-128"/>
                <a:ea typeface="Yu Gothic" panose="020B0400000000000000" pitchFamily="34" charset="-128"/>
              </a:rPr>
              <a:t>を上手に使うためのポイント</a:t>
            </a:r>
            <a:endParaRPr lang="en-US" altLang="ja-JP" sz="3200" b="1" dirty="0">
              <a:solidFill>
                <a:schemeClr val="tx1"/>
              </a:solidFill>
              <a:latin typeface="Yu Gothic" panose="020B0400000000000000" pitchFamily="34" charset="-128"/>
              <a:ea typeface="Yu Gothic" panose="020B0400000000000000" pitchFamily="34" charset="-128"/>
            </a:endParaRPr>
          </a:p>
          <a:p>
            <a:pPr algn="ctr">
              <a:lnSpc>
                <a:spcPct val="150000"/>
              </a:lnSpc>
            </a:pPr>
            <a:r>
              <a:rPr lang="ja-JP" altLang="en-US" sz="2800" b="1">
                <a:solidFill>
                  <a:schemeClr val="tx1"/>
                </a:solidFill>
                <a:latin typeface="Yu Gothic" panose="020B0400000000000000" pitchFamily="34" charset="-128"/>
                <a:ea typeface="Yu Gothic" panose="020B0400000000000000" pitchFamily="34" charset="-128"/>
              </a:rPr>
              <a:t>を</a:t>
            </a:r>
            <a:r>
              <a:rPr lang="ja-JP" altLang="en-US" sz="2800" b="1" dirty="0">
                <a:solidFill>
                  <a:schemeClr val="tx1"/>
                </a:solidFill>
                <a:latin typeface="Yu Gothic" panose="020B0400000000000000" pitchFamily="34" charset="-128"/>
                <a:ea typeface="Yu Gothic" panose="020B0400000000000000" pitchFamily="34" charset="-128"/>
              </a:rPr>
              <a:t>学んでいきましょう！</a:t>
            </a:r>
            <a:endParaRPr lang="en-US" altLang="ja-JP" sz="2800" b="1" dirty="0">
              <a:solidFill>
                <a:schemeClr val="tx1"/>
              </a:solidFill>
              <a:latin typeface="Yu Gothic" panose="020B0400000000000000" pitchFamily="34" charset="-128"/>
              <a:ea typeface="Yu Gothic" panose="020B0400000000000000" pitchFamily="34" charset="-128"/>
            </a:endParaRPr>
          </a:p>
        </p:txBody>
      </p:sp>
      <p:cxnSp>
        <p:nvCxnSpPr>
          <p:cNvPr id="11" name="直線コネクタ 10">
            <a:extLst>
              <a:ext uri="{FF2B5EF4-FFF2-40B4-BE49-F238E27FC236}">
                <a16:creationId xmlns:a16="http://schemas.microsoft.com/office/drawing/2014/main" id="{BC317527-1639-FC41-A001-65FA7AB91926}"/>
              </a:ext>
            </a:extLst>
          </p:cNvPr>
          <p:cNvCxnSpPr>
            <a:cxnSpLocks/>
          </p:cNvCxnSpPr>
          <p:nvPr/>
        </p:nvCxnSpPr>
        <p:spPr>
          <a:xfrm>
            <a:off x="2974109" y="5164436"/>
            <a:ext cx="6105236" cy="0"/>
          </a:xfrm>
          <a:prstGeom prst="line">
            <a:avLst/>
          </a:prstGeom>
          <a:ln w="76200">
            <a:solidFill>
              <a:srgbClr val="07B53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16206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1">
            <a:extLst>
              <a:ext uri="{FF2B5EF4-FFF2-40B4-BE49-F238E27FC236}">
                <a16:creationId xmlns:a16="http://schemas.microsoft.com/office/drawing/2014/main" id="{2CED7835-E448-4446-A880-7F3FDB6C35BF}"/>
              </a:ext>
            </a:extLst>
          </p:cNvPr>
          <p:cNvSpPr>
            <a:spLocks noGrp="1"/>
          </p:cNvSpPr>
          <p:nvPr>
            <p:ph type="title"/>
          </p:nvPr>
        </p:nvSpPr>
        <p:spPr>
          <a:xfrm>
            <a:off x="0" y="18256"/>
            <a:ext cx="10515600" cy="535533"/>
          </a:xfrm>
        </p:spPr>
        <p:txBody>
          <a:bodyPr>
            <a:normAutofit/>
          </a:bodyPr>
          <a:lstStyle/>
          <a:p>
            <a:r>
              <a:rPr lang="ja-JP" altLang="en-US" dirty="0"/>
              <a:t>「相手の情報」を考えてみよう</a:t>
            </a:r>
          </a:p>
        </p:txBody>
      </p:sp>
      <p:sp>
        <p:nvSpPr>
          <p:cNvPr id="2" name="コンテンツ プレースホルダー 1">
            <a:extLst>
              <a:ext uri="{FF2B5EF4-FFF2-40B4-BE49-F238E27FC236}">
                <a16:creationId xmlns:a16="http://schemas.microsoft.com/office/drawing/2014/main" id="{20784D4D-97E7-E645-BF00-3FD52CDA00BF}"/>
              </a:ext>
            </a:extLst>
          </p:cNvPr>
          <p:cNvSpPr>
            <a:spLocks noGrp="1"/>
          </p:cNvSpPr>
          <p:nvPr>
            <p:ph idx="1"/>
          </p:nvPr>
        </p:nvSpPr>
        <p:spPr>
          <a:xfrm>
            <a:off x="838200" y="5215671"/>
            <a:ext cx="10515600" cy="1230198"/>
          </a:xfrm>
        </p:spPr>
        <p:txBody>
          <a:bodyPr/>
          <a:lstStyle/>
          <a:p>
            <a:r>
              <a:rPr lang="ja-JP" altLang="en-US"/>
              <a:t>近くの人とワークシートを交換してみましょう</a:t>
            </a:r>
            <a:endParaRPr lang="en-US" altLang="ja-JP" dirty="0"/>
          </a:p>
          <a:p>
            <a:endParaRPr lang="ja-JP" altLang="en-US"/>
          </a:p>
        </p:txBody>
      </p:sp>
      <p:sp>
        <p:nvSpPr>
          <p:cNvPr id="5" name="コンテンツ プレースホルダー 4">
            <a:extLst>
              <a:ext uri="{FF2B5EF4-FFF2-40B4-BE49-F238E27FC236}">
                <a16:creationId xmlns:a16="http://schemas.microsoft.com/office/drawing/2014/main" id="{6C57BF44-231A-CD40-B603-56CB5CC865E3}"/>
              </a:ext>
            </a:extLst>
          </p:cNvPr>
          <p:cNvSpPr>
            <a:spLocks noGrp="1"/>
          </p:cNvSpPr>
          <p:nvPr>
            <p:ph sz="quarter" idx="10"/>
          </p:nvPr>
        </p:nvSpPr>
        <p:spPr>
          <a:xfrm>
            <a:off x="1493326" y="936114"/>
            <a:ext cx="9205347" cy="1993065"/>
          </a:xfrm>
        </p:spPr>
        <p:txBody>
          <a:bodyPr/>
          <a:lstStyle/>
          <a:p>
            <a:r>
              <a:rPr lang="ja-JP" altLang="en-US"/>
              <a:t>共有しよう！</a:t>
            </a:r>
            <a:endParaRPr lang="en-US" altLang="ja-JP" dirty="0"/>
          </a:p>
        </p:txBody>
      </p:sp>
    </p:spTree>
    <p:extLst>
      <p:ext uri="{BB962C8B-B14F-4D97-AF65-F5344CB8AC3E}">
        <p14:creationId xmlns:p14="http://schemas.microsoft.com/office/powerpoint/2010/main" val="25487357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5">
            <a:extLst>
              <a:ext uri="{FF2B5EF4-FFF2-40B4-BE49-F238E27FC236}">
                <a16:creationId xmlns:a16="http://schemas.microsoft.com/office/drawing/2014/main" id="{D2C1B7A0-38DA-4EE0-B361-3357EC658582}"/>
              </a:ext>
            </a:extLst>
          </p:cNvPr>
          <p:cNvSpPr txBox="1">
            <a:spLocks/>
          </p:cNvSpPr>
          <p:nvPr/>
        </p:nvSpPr>
        <p:spPr>
          <a:xfrm>
            <a:off x="1602548" y="81029"/>
            <a:ext cx="8762999" cy="544235"/>
          </a:xfrm>
          <a:prstGeom prst="rect">
            <a:avLst/>
          </a:prstGeom>
        </p:spPr>
        <p:txBody>
          <a:bodyPr>
            <a:norm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endParaRPr lang="ja-JP" altLang="en-US" sz="2400" b="1" dirty="0">
              <a:latin typeface="Yu Gothic" panose="020B0400000000000000" pitchFamily="34" charset="-128"/>
              <a:ea typeface="Yu Gothic" panose="020B0400000000000000" pitchFamily="34" charset="-128"/>
            </a:endParaRPr>
          </a:p>
        </p:txBody>
      </p:sp>
      <p:sp>
        <p:nvSpPr>
          <p:cNvPr id="7" name="正方形/長方形 6">
            <a:extLst>
              <a:ext uri="{FF2B5EF4-FFF2-40B4-BE49-F238E27FC236}">
                <a16:creationId xmlns:a16="http://schemas.microsoft.com/office/drawing/2014/main" id="{39DF04CF-2EAC-4B35-8A88-AD4632492E35}"/>
              </a:ext>
            </a:extLst>
          </p:cNvPr>
          <p:cNvSpPr/>
          <p:nvPr/>
        </p:nvSpPr>
        <p:spPr>
          <a:xfrm>
            <a:off x="1660300" y="1216647"/>
            <a:ext cx="5161415" cy="5442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36000" bIns="0" rtlCol="0" anchor="ctr"/>
          <a:lstStyle/>
          <a:p>
            <a:pPr algn="ctr"/>
            <a:endParaRPr lang="ja-JP" altLang="en-US" sz="3600" b="1" dirty="0">
              <a:solidFill>
                <a:srgbClr val="C00000"/>
              </a:solidFill>
              <a:latin typeface="Yu Gothic" panose="020B0400000000000000" pitchFamily="34" charset="-128"/>
              <a:ea typeface="Yu Gothic" panose="020B0400000000000000" pitchFamily="34" charset="-128"/>
            </a:endParaRPr>
          </a:p>
        </p:txBody>
      </p:sp>
      <p:sp>
        <p:nvSpPr>
          <p:cNvPr id="3" name="タイトル 2">
            <a:extLst>
              <a:ext uri="{FF2B5EF4-FFF2-40B4-BE49-F238E27FC236}">
                <a16:creationId xmlns:a16="http://schemas.microsoft.com/office/drawing/2014/main" id="{93477DCE-24C1-4F41-801E-9B12521501B3}"/>
              </a:ext>
            </a:extLst>
          </p:cNvPr>
          <p:cNvSpPr>
            <a:spLocks noGrp="1"/>
          </p:cNvSpPr>
          <p:nvPr>
            <p:ph type="title"/>
          </p:nvPr>
        </p:nvSpPr>
        <p:spPr>
          <a:xfrm>
            <a:off x="0" y="18256"/>
            <a:ext cx="10515600" cy="535533"/>
          </a:xfrm>
        </p:spPr>
        <p:txBody>
          <a:bodyPr>
            <a:normAutofit/>
          </a:bodyPr>
          <a:lstStyle/>
          <a:p>
            <a:r>
              <a:rPr lang="ja-JP" altLang="en-US"/>
              <a:t>「相手の情報」を考えてみよう</a:t>
            </a:r>
          </a:p>
        </p:txBody>
      </p:sp>
      <p:sp>
        <p:nvSpPr>
          <p:cNvPr id="5" name="コンテンツ プレースホルダー 4">
            <a:extLst>
              <a:ext uri="{FF2B5EF4-FFF2-40B4-BE49-F238E27FC236}">
                <a16:creationId xmlns:a16="http://schemas.microsoft.com/office/drawing/2014/main" id="{E48DCF44-93D7-DB4B-A114-2FFBED706D75}"/>
              </a:ext>
            </a:extLst>
          </p:cNvPr>
          <p:cNvSpPr>
            <a:spLocks noGrp="1"/>
          </p:cNvSpPr>
          <p:nvPr>
            <p:ph idx="1"/>
          </p:nvPr>
        </p:nvSpPr>
        <p:spPr>
          <a:xfrm>
            <a:off x="838200" y="888653"/>
            <a:ext cx="10515600" cy="5288310"/>
          </a:xfrm>
        </p:spPr>
        <p:txBody>
          <a:bodyPr/>
          <a:lstStyle/>
          <a:p>
            <a:pPr algn="ctr"/>
            <a:r>
              <a:rPr lang="ja-JP" altLang="en-US"/>
              <a:t>気をつけたいポイント</a:t>
            </a:r>
          </a:p>
          <a:p>
            <a:pPr algn="ctr"/>
            <a:endParaRPr lang="ja-JP" altLang="en-US"/>
          </a:p>
        </p:txBody>
      </p:sp>
      <p:pic>
        <p:nvPicPr>
          <p:cNvPr id="14" name="図 13">
            <a:extLst>
              <a:ext uri="{FF2B5EF4-FFF2-40B4-BE49-F238E27FC236}">
                <a16:creationId xmlns:a16="http://schemas.microsoft.com/office/drawing/2014/main" id="{40BA5627-A8EE-4642-95D2-BAD6A856C3C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060359" y="1638532"/>
            <a:ext cx="3980167" cy="2458339"/>
          </a:xfrm>
          <a:prstGeom prst="rect">
            <a:avLst/>
          </a:prstGeom>
        </p:spPr>
      </p:pic>
      <p:pic>
        <p:nvPicPr>
          <p:cNvPr id="16" name="図 15" descr="ゲーム画面のスクリーンショット&#10;&#10;中程度の精度で自動的に生成された説明">
            <a:extLst>
              <a:ext uri="{FF2B5EF4-FFF2-40B4-BE49-F238E27FC236}">
                <a16:creationId xmlns:a16="http://schemas.microsoft.com/office/drawing/2014/main" id="{31C39A27-0599-FF48-BBC2-9B876374251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1638532"/>
            <a:ext cx="3980168" cy="2458339"/>
          </a:xfrm>
          <a:prstGeom prst="rect">
            <a:avLst/>
          </a:prstGeom>
        </p:spPr>
      </p:pic>
      <p:pic>
        <p:nvPicPr>
          <p:cNvPr id="18" name="図 17" descr="テキスト が含まれている画像&#10;&#10;自動的に生成された説明">
            <a:extLst>
              <a:ext uri="{FF2B5EF4-FFF2-40B4-BE49-F238E27FC236}">
                <a16:creationId xmlns:a16="http://schemas.microsoft.com/office/drawing/2014/main" id="{210E9663-1101-2B44-9FF0-18694FA0F14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60359" y="4196281"/>
            <a:ext cx="3980168" cy="2458339"/>
          </a:xfrm>
          <a:prstGeom prst="rect">
            <a:avLst/>
          </a:prstGeom>
        </p:spPr>
      </p:pic>
      <p:pic>
        <p:nvPicPr>
          <p:cNvPr id="20" name="図 19" descr="テキスト&#10;&#10;低い精度で自動的に生成された説明">
            <a:extLst>
              <a:ext uri="{FF2B5EF4-FFF2-40B4-BE49-F238E27FC236}">
                <a16:creationId xmlns:a16="http://schemas.microsoft.com/office/drawing/2014/main" id="{5A2A4AF5-77DF-634A-AC95-D7948F0006D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96000" y="4196281"/>
            <a:ext cx="3980168" cy="2458339"/>
          </a:xfrm>
          <a:prstGeom prst="rect">
            <a:avLst/>
          </a:prstGeom>
        </p:spPr>
      </p:pic>
    </p:spTree>
    <p:extLst>
      <p:ext uri="{BB962C8B-B14F-4D97-AF65-F5344CB8AC3E}">
        <p14:creationId xmlns:p14="http://schemas.microsoft.com/office/powerpoint/2010/main" val="14865228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descr="ゲーム画面のスクリーンショット&#10;&#10;中程度の精度で自動的に生成された説明">
            <a:extLst>
              <a:ext uri="{FF2B5EF4-FFF2-40B4-BE49-F238E27FC236}">
                <a16:creationId xmlns:a16="http://schemas.microsoft.com/office/drawing/2014/main" id="{6F4B442C-1D21-034E-A1D1-BF82A5A09A5E}"/>
              </a:ext>
            </a:extLst>
          </p:cNvPr>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096000" y="1638532"/>
            <a:ext cx="3980168" cy="2458339"/>
          </a:xfrm>
          <a:prstGeom prst="rect">
            <a:avLst/>
          </a:prstGeom>
        </p:spPr>
      </p:pic>
      <p:pic>
        <p:nvPicPr>
          <p:cNvPr id="12" name="図 11" descr="テキスト が含まれている画像&#10;&#10;自動的に生成された説明">
            <a:extLst>
              <a:ext uri="{FF2B5EF4-FFF2-40B4-BE49-F238E27FC236}">
                <a16:creationId xmlns:a16="http://schemas.microsoft.com/office/drawing/2014/main" id="{958F2BF2-DB60-3847-8C81-330B1C4D297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60359" y="4196281"/>
            <a:ext cx="3980168" cy="2458339"/>
          </a:xfrm>
          <a:prstGeom prst="rect">
            <a:avLst/>
          </a:prstGeom>
        </p:spPr>
      </p:pic>
      <p:pic>
        <p:nvPicPr>
          <p:cNvPr id="13" name="図 12" descr="テキスト&#10;&#10;低い精度で自動的に生成された説明">
            <a:extLst>
              <a:ext uri="{FF2B5EF4-FFF2-40B4-BE49-F238E27FC236}">
                <a16:creationId xmlns:a16="http://schemas.microsoft.com/office/drawing/2014/main" id="{138F8D46-259F-DA41-870C-E5014642824D}"/>
              </a:ext>
            </a:extLst>
          </p:cNvPr>
          <p:cNvPicPr>
            <a:picLocks noChangeAspect="1"/>
          </p:cNvPicPr>
          <p:nvPr/>
        </p:nvPicPr>
        <p:blipFill>
          <a:blip r:embed="rId5">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096000" y="4196281"/>
            <a:ext cx="3980168" cy="2458339"/>
          </a:xfrm>
          <a:prstGeom prst="rect">
            <a:avLst/>
          </a:prstGeom>
        </p:spPr>
      </p:pic>
      <p:sp>
        <p:nvSpPr>
          <p:cNvPr id="20" name="タイトル 2">
            <a:extLst>
              <a:ext uri="{FF2B5EF4-FFF2-40B4-BE49-F238E27FC236}">
                <a16:creationId xmlns:a16="http://schemas.microsoft.com/office/drawing/2014/main" id="{04B2022D-5F4B-5E4D-B726-52EBDB0F5028}"/>
              </a:ext>
            </a:extLst>
          </p:cNvPr>
          <p:cNvSpPr txBox="1">
            <a:spLocks/>
          </p:cNvSpPr>
          <p:nvPr/>
        </p:nvSpPr>
        <p:spPr>
          <a:xfrm>
            <a:off x="0" y="17463"/>
            <a:ext cx="10515600" cy="536575"/>
          </a:xfrm>
          <a:prstGeom prst="rect">
            <a:avLst/>
          </a:prstGeom>
        </p:spPr>
        <p:txBody>
          <a:bodyPr>
            <a:normAutofit/>
          </a:bodyPr>
          <a:lstStyle>
            <a:lvl1pPr algn="l" defTabSz="914400" rtl="0" eaLnBrk="1" latinLnBrk="0" hangingPunct="1">
              <a:lnSpc>
                <a:spcPct val="90000"/>
              </a:lnSpc>
              <a:spcBef>
                <a:spcPct val="0"/>
              </a:spcBef>
              <a:buNone/>
              <a:defRPr kumimoji="1" sz="3200" b="1" kern="1200">
                <a:solidFill>
                  <a:schemeClr val="tx1"/>
                </a:solidFill>
                <a:latin typeface="+mn-ea"/>
                <a:ea typeface="+mn-ea"/>
                <a:cs typeface="+mj-cs"/>
              </a:defRPr>
            </a:lvl1pPr>
          </a:lstStyle>
          <a:p>
            <a:endParaRPr lang="ja-JP" altLang="en-US"/>
          </a:p>
        </p:txBody>
      </p:sp>
      <p:sp>
        <p:nvSpPr>
          <p:cNvPr id="21" name="コンテンツ プレースホルダー 4">
            <a:extLst>
              <a:ext uri="{FF2B5EF4-FFF2-40B4-BE49-F238E27FC236}">
                <a16:creationId xmlns:a16="http://schemas.microsoft.com/office/drawing/2014/main" id="{EDD9A929-0E1B-3B4E-AAE4-B200A92D9B64}"/>
              </a:ext>
            </a:extLst>
          </p:cNvPr>
          <p:cNvSpPr txBox="1">
            <a:spLocks/>
          </p:cNvSpPr>
          <p:nvPr/>
        </p:nvSpPr>
        <p:spPr>
          <a:xfrm>
            <a:off x="838200" y="889000"/>
            <a:ext cx="10515600" cy="52879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ctr"/>
            <a:endParaRPr lang="ja-JP" altLang="en-US"/>
          </a:p>
        </p:txBody>
      </p:sp>
      <p:sp>
        <p:nvSpPr>
          <p:cNvPr id="22" name="タイトル 21">
            <a:extLst>
              <a:ext uri="{FF2B5EF4-FFF2-40B4-BE49-F238E27FC236}">
                <a16:creationId xmlns:a16="http://schemas.microsoft.com/office/drawing/2014/main" id="{AB33D390-55BE-2948-B5B7-0188069AB870}"/>
              </a:ext>
            </a:extLst>
          </p:cNvPr>
          <p:cNvSpPr>
            <a:spLocks noGrp="1"/>
          </p:cNvSpPr>
          <p:nvPr>
            <p:ph type="title"/>
          </p:nvPr>
        </p:nvSpPr>
        <p:spPr>
          <a:xfrm>
            <a:off x="0" y="18256"/>
            <a:ext cx="10515600" cy="535533"/>
          </a:xfrm>
        </p:spPr>
        <p:txBody>
          <a:bodyPr>
            <a:normAutofit/>
          </a:bodyPr>
          <a:lstStyle/>
          <a:p>
            <a:r>
              <a:rPr lang="ja-JP" altLang="en-US"/>
              <a:t>「相手の情報」を考えてみよう</a:t>
            </a:r>
          </a:p>
        </p:txBody>
      </p:sp>
      <p:sp>
        <p:nvSpPr>
          <p:cNvPr id="23" name="コンテンツ プレースホルダー 22">
            <a:extLst>
              <a:ext uri="{FF2B5EF4-FFF2-40B4-BE49-F238E27FC236}">
                <a16:creationId xmlns:a16="http://schemas.microsoft.com/office/drawing/2014/main" id="{880A35AD-143B-3C41-B52C-2D5F59EE3870}"/>
              </a:ext>
            </a:extLst>
          </p:cNvPr>
          <p:cNvSpPr>
            <a:spLocks noGrp="1"/>
          </p:cNvSpPr>
          <p:nvPr>
            <p:ph idx="1"/>
          </p:nvPr>
        </p:nvSpPr>
        <p:spPr>
          <a:xfrm>
            <a:off x="838200" y="888653"/>
            <a:ext cx="10515600" cy="5288310"/>
          </a:xfrm>
        </p:spPr>
        <p:txBody>
          <a:bodyPr/>
          <a:lstStyle/>
          <a:p>
            <a:pPr algn="ctr"/>
            <a:r>
              <a:rPr lang="ja-JP" altLang="en-US"/>
              <a:t>気をつけたいポイント</a:t>
            </a:r>
          </a:p>
        </p:txBody>
      </p:sp>
      <p:pic>
        <p:nvPicPr>
          <p:cNvPr id="14" name="図 13">
            <a:extLst>
              <a:ext uri="{FF2B5EF4-FFF2-40B4-BE49-F238E27FC236}">
                <a16:creationId xmlns:a16="http://schemas.microsoft.com/office/drawing/2014/main" id="{C6196B02-611F-8144-929B-C675073908FA}"/>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2060359" y="1638532"/>
            <a:ext cx="3980167" cy="2458339"/>
          </a:xfrm>
          <a:prstGeom prst="rect">
            <a:avLst/>
          </a:prstGeom>
        </p:spPr>
      </p:pic>
    </p:spTree>
    <p:extLst>
      <p:ext uri="{BB962C8B-B14F-4D97-AF65-F5344CB8AC3E}">
        <p14:creationId xmlns:p14="http://schemas.microsoft.com/office/powerpoint/2010/main" val="21025002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図 15">
            <a:extLst>
              <a:ext uri="{FF2B5EF4-FFF2-40B4-BE49-F238E27FC236}">
                <a16:creationId xmlns:a16="http://schemas.microsoft.com/office/drawing/2014/main" id="{A80D16A3-0B4F-6A46-B848-041087D93B9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060359" y="1638532"/>
            <a:ext cx="3980167" cy="2458339"/>
          </a:xfrm>
          <a:prstGeom prst="rect">
            <a:avLst/>
          </a:prstGeom>
        </p:spPr>
      </p:pic>
      <p:pic>
        <p:nvPicPr>
          <p:cNvPr id="17" name="図 16" descr="テキスト が含まれている画像&#10;&#10;自動的に生成された説明">
            <a:extLst>
              <a:ext uri="{FF2B5EF4-FFF2-40B4-BE49-F238E27FC236}">
                <a16:creationId xmlns:a16="http://schemas.microsoft.com/office/drawing/2014/main" id="{9EC35618-C86D-1243-9F55-99BCDE1726C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60359" y="4196281"/>
            <a:ext cx="3980168" cy="2458339"/>
          </a:xfrm>
          <a:prstGeom prst="rect">
            <a:avLst/>
          </a:prstGeom>
        </p:spPr>
      </p:pic>
      <p:sp>
        <p:nvSpPr>
          <p:cNvPr id="2" name="タイトル 5">
            <a:extLst>
              <a:ext uri="{FF2B5EF4-FFF2-40B4-BE49-F238E27FC236}">
                <a16:creationId xmlns:a16="http://schemas.microsoft.com/office/drawing/2014/main" id="{D2C1B7A0-38DA-4EE0-B361-3357EC658582}"/>
              </a:ext>
            </a:extLst>
          </p:cNvPr>
          <p:cNvSpPr txBox="1">
            <a:spLocks/>
          </p:cNvSpPr>
          <p:nvPr/>
        </p:nvSpPr>
        <p:spPr>
          <a:xfrm>
            <a:off x="1602548" y="81029"/>
            <a:ext cx="8762999" cy="544235"/>
          </a:xfrm>
          <a:prstGeom prst="rect">
            <a:avLst/>
          </a:prstGeom>
        </p:spPr>
        <p:txBody>
          <a:bodyPr>
            <a:norm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endParaRPr lang="ja-JP" altLang="en-US" sz="2400" b="1" dirty="0">
              <a:latin typeface="Yu Gothic" panose="020B0400000000000000" pitchFamily="34" charset="-128"/>
              <a:ea typeface="Yu Gothic" panose="020B0400000000000000" pitchFamily="34" charset="-128"/>
            </a:endParaRPr>
          </a:p>
        </p:txBody>
      </p:sp>
      <p:sp>
        <p:nvSpPr>
          <p:cNvPr id="7" name="正方形/長方形 6">
            <a:extLst>
              <a:ext uri="{FF2B5EF4-FFF2-40B4-BE49-F238E27FC236}">
                <a16:creationId xmlns:a16="http://schemas.microsoft.com/office/drawing/2014/main" id="{39DF04CF-2EAC-4B35-8A88-AD4632492E35}"/>
              </a:ext>
            </a:extLst>
          </p:cNvPr>
          <p:cNvSpPr/>
          <p:nvPr/>
        </p:nvSpPr>
        <p:spPr>
          <a:xfrm>
            <a:off x="1660300" y="825386"/>
            <a:ext cx="5161415" cy="5442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36000" bIns="0" rtlCol="0" anchor="ctr"/>
          <a:lstStyle/>
          <a:p>
            <a:pPr algn="ctr"/>
            <a:endParaRPr lang="ja-JP" altLang="en-US" sz="3600" b="1" dirty="0">
              <a:solidFill>
                <a:srgbClr val="C00000"/>
              </a:solidFill>
              <a:latin typeface="Yu Gothic" panose="020B0400000000000000" pitchFamily="34" charset="-128"/>
              <a:ea typeface="Yu Gothic" panose="020B0400000000000000" pitchFamily="34" charset="-128"/>
            </a:endParaRPr>
          </a:p>
        </p:txBody>
      </p:sp>
      <p:sp>
        <p:nvSpPr>
          <p:cNvPr id="8" name="テキスト ボックス 7">
            <a:extLst>
              <a:ext uri="{FF2B5EF4-FFF2-40B4-BE49-F238E27FC236}">
                <a16:creationId xmlns:a16="http://schemas.microsoft.com/office/drawing/2014/main" id="{FA849442-7502-43DC-8AEE-8CF4027F3A8E}"/>
              </a:ext>
            </a:extLst>
          </p:cNvPr>
          <p:cNvSpPr txBox="1"/>
          <p:nvPr/>
        </p:nvSpPr>
        <p:spPr>
          <a:xfrm>
            <a:off x="6151475" y="2276090"/>
            <a:ext cx="5393879" cy="3198951"/>
          </a:xfrm>
          <a:prstGeom prst="roundRect">
            <a:avLst>
              <a:gd name="adj" fmla="val 7810"/>
            </a:avLst>
          </a:prstGeom>
          <a:solidFill>
            <a:srgbClr val="FFFFFF"/>
          </a:solidFill>
          <a:ln w="28575">
            <a:solidFill>
              <a:schemeClr val="tx1"/>
            </a:solidFill>
          </a:ln>
        </p:spPr>
        <p:txBody>
          <a:bodyPr wrap="none" lIns="72000" rIns="72000" rtlCol="0" anchor="ctr">
            <a:noAutofit/>
          </a:bodyPr>
          <a:lstStyle/>
          <a:p>
            <a:r>
              <a:rPr lang="ja-JP" altLang="en-US" sz="2800" b="1" dirty="0"/>
              <a:t>▶ 本当に相手の顔？</a:t>
            </a:r>
            <a:endParaRPr lang="en-US" altLang="ja-JP" sz="2800" b="1" dirty="0"/>
          </a:p>
          <a:p>
            <a:endParaRPr lang="en-US" altLang="ja-JP" sz="2800" b="1" dirty="0"/>
          </a:p>
          <a:p>
            <a:r>
              <a:rPr lang="ja-JP" altLang="en-US" sz="2800" b="1" dirty="0"/>
              <a:t>▶ 相手の顔がわかれば大丈夫？</a:t>
            </a:r>
            <a:endParaRPr lang="ja-JP" altLang="en-US" sz="2800" dirty="0"/>
          </a:p>
        </p:txBody>
      </p:sp>
      <p:grpSp>
        <p:nvGrpSpPr>
          <p:cNvPr id="32" name="グループ化 31">
            <a:extLst>
              <a:ext uri="{FF2B5EF4-FFF2-40B4-BE49-F238E27FC236}">
                <a16:creationId xmlns:a16="http://schemas.microsoft.com/office/drawing/2014/main" id="{E0BB1503-67DF-F34D-BAC3-316B9D6F591B}"/>
              </a:ext>
            </a:extLst>
          </p:cNvPr>
          <p:cNvGrpSpPr/>
          <p:nvPr/>
        </p:nvGrpSpPr>
        <p:grpSpPr>
          <a:xfrm>
            <a:off x="2287966" y="1858431"/>
            <a:ext cx="3868390" cy="728722"/>
            <a:chOff x="2287966" y="1858431"/>
            <a:chExt cx="3868390" cy="728722"/>
          </a:xfrm>
          <a:effectLst>
            <a:outerShdw blurRad="63500" sx="102000" sy="102000" algn="ctr" rotWithShape="0">
              <a:prstClr val="black">
                <a:alpha val="40000"/>
              </a:prstClr>
            </a:outerShdw>
          </a:effectLst>
        </p:grpSpPr>
        <p:cxnSp>
          <p:nvCxnSpPr>
            <p:cNvPr id="10" name="直線コネクタ 9"/>
            <p:cNvCxnSpPr>
              <a:cxnSpLocks/>
            </p:cNvCxnSpPr>
            <p:nvPr/>
          </p:nvCxnSpPr>
          <p:spPr>
            <a:xfrm>
              <a:off x="3016250" y="2494234"/>
              <a:ext cx="3140106" cy="0"/>
            </a:xfrm>
            <a:prstGeom prst="line">
              <a:avLst/>
            </a:prstGeom>
            <a:ln w="38100">
              <a:solidFill>
                <a:srgbClr val="07B53B"/>
              </a:solidFill>
              <a:tailEnd type="oval" w="lg" len="lg"/>
            </a:ln>
            <a:effectLst/>
          </p:spPr>
          <p:style>
            <a:lnRef idx="1">
              <a:schemeClr val="accent1"/>
            </a:lnRef>
            <a:fillRef idx="0">
              <a:schemeClr val="accent1"/>
            </a:fillRef>
            <a:effectRef idx="0">
              <a:schemeClr val="accent1"/>
            </a:effectRef>
            <a:fontRef idx="minor">
              <a:schemeClr val="tx1"/>
            </a:fontRef>
          </p:style>
        </p:cxnSp>
        <p:sp>
          <p:nvSpPr>
            <p:cNvPr id="11" name="正方形/長方形 10"/>
            <p:cNvSpPr/>
            <p:nvPr/>
          </p:nvSpPr>
          <p:spPr>
            <a:xfrm>
              <a:off x="2287966" y="1858431"/>
              <a:ext cx="728284" cy="728722"/>
            </a:xfrm>
            <a:prstGeom prst="rect">
              <a:avLst/>
            </a:prstGeom>
            <a:noFill/>
            <a:ln w="38100">
              <a:solidFill>
                <a:srgbClr val="07B53B"/>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grpSp>
        <p:nvGrpSpPr>
          <p:cNvPr id="33" name="グループ化 32">
            <a:extLst>
              <a:ext uri="{FF2B5EF4-FFF2-40B4-BE49-F238E27FC236}">
                <a16:creationId xmlns:a16="http://schemas.microsoft.com/office/drawing/2014/main" id="{D52792F2-F89E-5248-8C74-3249EBE50D83}"/>
              </a:ext>
            </a:extLst>
          </p:cNvPr>
          <p:cNvGrpSpPr/>
          <p:nvPr/>
        </p:nvGrpSpPr>
        <p:grpSpPr>
          <a:xfrm>
            <a:off x="2287966" y="4431823"/>
            <a:ext cx="3854214" cy="728722"/>
            <a:chOff x="2287966" y="4431823"/>
            <a:chExt cx="3854214" cy="728722"/>
          </a:xfrm>
          <a:effectLst>
            <a:outerShdw blurRad="63500" sx="102000" sy="102000" algn="ctr" rotWithShape="0">
              <a:prstClr val="black">
                <a:alpha val="40000"/>
              </a:prstClr>
            </a:outerShdw>
          </a:effectLst>
        </p:grpSpPr>
        <p:cxnSp>
          <p:nvCxnSpPr>
            <p:cNvPr id="9" name="直線コネクタ 8"/>
            <p:cNvCxnSpPr>
              <a:cxnSpLocks/>
            </p:cNvCxnSpPr>
            <p:nvPr/>
          </p:nvCxnSpPr>
          <p:spPr>
            <a:xfrm>
              <a:off x="3016250" y="4515145"/>
              <a:ext cx="3125930" cy="0"/>
            </a:xfrm>
            <a:prstGeom prst="line">
              <a:avLst/>
            </a:prstGeom>
            <a:ln w="38100">
              <a:solidFill>
                <a:srgbClr val="07B53B"/>
              </a:solidFill>
              <a:tailEnd type="oval" w="lg" len="lg"/>
            </a:ln>
            <a:effectLst/>
          </p:spPr>
          <p:style>
            <a:lnRef idx="1">
              <a:schemeClr val="accent1"/>
            </a:lnRef>
            <a:fillRef idx="0">
              <a:schemeClr val="accent1"/>
            </a:fillRef>
            <a:effectRef idx="0">
              <a:schemeClr val="accent1"/>
            </a:effectRef>
            <a:fontRef idx="minor">
              <a:schemeClr val="tx1"/>
            </a:fontRef>
          </p:style>
        </p:cxnSp>
        <p:sp>
          <p:nvSpPr>
            <p:cNvPr id="12" name="正方形/長方形 11"/>
            <p:cNvSpPr/>
            <p:nvPr/>
          </p:nvSpPr>
          <p:spPr>
            <a:xfrm>
              <a:off x="2287966" y="4431823"/>
              <a:ext cx="728284" cy="728722"/>
            </a:xfrm>
            <a:prstGeom prst="rect">
              <a:avLst/>
            </a:prstGeom>
            <a:noFill/>
            <a:ln w="38100">
              <a:solidFill>
                <a:srgbClr val="07B53B"/>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sp>
        <p:nvSpPr>
          <p:cNvPr id="3" name="タイトル 2">
            <a:extLst>
              <a:ext uri="{FF2B5EF4-FFF2-40B4-BE49-F238E27FC236}">
                <a16:creationId xmlns:a16="http://schemas.microsoft.com/office/drawing/2014/main" id="{9C87464D-109D-3F49-9C6F-9BBDE7C7B1B7}"/>
              </a:ext>
            </a:extLst>
          </p:cNvPr>
          <p:cNvSpPr>
            <a:spLocks noGrp="1"/>
          </p:cNvSpPr>
          <p:nvPr>
            <p:ph type="title"/>
          </p:nvPr>
        </p:nvSpPr>
        <p:spPr>
          <a:xfrm>
            <a:off x="0" y="18256"/>
            <a:ext cx="10515600" cy="535533"/>
          </a:xfrm>
        </p:spPr>
        <p:txBody>
          <a:bodyPr>
            <a:normAutofit/>
          </a:bodyPr>
          <a:lstStyle/>
          <a:p>
            <a:r>
              <a:rPr lang="ja-JP" altLang="en-US"/>
              <a:t>「相手の情報」を考えてみよう</a:t>
            </a:r>
          </a:p>
        </p:txBody>
      </p:sp>
      <p:sp>
        <p:nvSpPr>
          <p:cNvPr id="20" name="コンテンツ プレースホルダー 19">
            <a:extLst>
              <a:ext uri="{FF2B5EF4-FFF2-40B4-BE49-F238E27FC236}">
                <a16:creationId xmlns:a16="http://schemas.microsoft.com/office/drawing/2014/main" id="{708C5457-6208-0148-A91F-D3379960CD0D}"/>
              </a:ext>
            </a:extLst>
          </p:cNvPr>
          <p:cNvSpPr>
            <a:spLocks noGrp="1"/>
          </p:cNvSpPr>
          <p:nvPr>
            <p:ph idx="1"/>
          </p:nvPr>
        </p:nvSpPr>
        <p:spPr>
          <a:xfrm>
            <a:off x="838200" y="889001"/>
            <a:ext cx="10515600" cy="733888"/>
          </a:xfrm>
        </p:spPr>
        <p:txBody>
          <a:bodyPr/>
          <a:lstStyle/>
          <a:p>
            <a:pPr algn="ctr"/>
            <a:r>
              <a:rPr lang="ja-JP" altLang="en-US"/>
              <a:t>気をつけたいポイント</a:t>
            </a:r>
          </a:p>
        </p:txBody>
      </p:sp>
      <p:pic>
        <p:nvPicPr>
          <p:cNvPr id="34" name="図 33">
            <a:extLst>
              <a:ext uri="{FF2B5EF4-FFF2-40B4-BE49-F238E27FC236}">
                <a16:creationId xmlns:a16="http://schemas.microsoft.com/office/drawing/2014/main" id="{3DC50FE7-D719-E04B-8880-3495E169398A}"/>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8239141" y="1686157"/>
            <a:ext cx="1223428" cy="1223428"/>
          </a:xfrm>
          <a:prstGeom prst="rect">
            <a:avLst/>
          </a:prstGeom>
        </p:spPr>
      </p:pic>
    </p:spTree>
    <p:extLst>
      <p:ext uri="{BB962C8B-B14F-4D97-AF65-F5344CB8AC3E}">
        <p14:creationId xmlns:p14="http://schemas.microsoft.com/office/powerpoint/2010/main" val="32747531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テキスト ボックス 32">
            <a:extLst>
              <a:ext uri="{FF2B5EF4-FFF2-40B4-BE49-F238E27FC236}">
                <a16:creationId xmlns:a16="http://schemas.microsoft.com/office/drawing/2014/main" id="{3A3A2682-5034-EF4B-88DA-D297EC8C8E5C}"/>
              </a:ext>
            </a:extLst>
          </p:cNvPr>
          <p:cNvSpPr txBox="1"/>
          <p:nvPr/>
        </p:nvSpPr>
        <p:spPr>
          <a:xfrm>
            <a:off x="6151475" y="2276090"/>
            <a:ext cx="5393879" cy="3198951"/>
          </a:xfrm>
          <a:prstGeom prst="roundRect">
            <a:avLst>
              <a:gd name="adj" fmla="val 7810"/>
            </a:avLst>
          </a:prstGeom>
          <a:solidFill>
            <a:srgbClr val="FFFFFF"/>
          </a:solidFill>
          <a:ln w="28575">
            <a:solidFill>
              <a:schemeClr val="tx1"/>
            </a:solidFill>
          </a:ln>
        </p:spPr>
        <p:txBody>
          <a:bodyPr wrap="none" lIns="72000" rIns="72000" rtlCol="0" anchor="ctr">
            <a:noAutofit/>
          </a:bodyPr>
          <a:lstStyle/>
          <a:p>
            <a:r>
              <a:rPr lang="ja-JP" altLang="en-US" sz="2800" b="1"/>
              <a:t>▶ 本当の年齢？</a:t>
            </a:r>
          </a:p>
          <a:p>
            <a:endParaRPr lang="ja-JP" altLang="en-US" sz="2800" b="1"/>
          </a:p>
          <a:p>
            <a:r>
              <a:rPr lang="ja-JP" altLang="en-US" sz="2800" b="1"/>
              <a:t>▶ 年齢が近ければ大丈夫？</a:t>
            </a:r>
          </a:p>
        </p:txBody>
      </p:sp>
      <p:pic>
        <p:nvPicPr>
          <p:cNvPr id="34" name="図 33">
            <a:extLst>
              <a:ext uri="{FF2B5EF4-FFF2-40B4-BE49-F238E27FC236}">
                <a16:creationId xmlns:a16="http://schemas.microsoft.com/office/drawing/2014/main" id="{24A54BE5-4C44-3E4C-87C8-3BC2F80D39C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239141" y="1686157"/>
            <a:ext cx="1223428" cy="1223428"/>
          </a:xfrm>
          <a:prstGeom prst="rect">
            <a:avLst/>
          </a:prstGeom>
        </p:spPr>
      </p:pic>
      <p:pic>
        <p:nvPicPr>
          <p:cNvPr id="15" name="図 14">
            <a:extLst>
              <a:ext uri="{FF2B5EF4-FFF2-40B4-BE49-F238E27FC236}">
                <a16:creationId xmlns:a16="http://schemas.microsoft.com/office/drawing/2014/main" id="{7CFE48CE-29BE-694E-A125-5024E28C88A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060359" y="1638532"/>
            <a:ext cx="3980167" cy="2458339"/>
          </a:xfrm>
          <a:prstGeom prst="rect">
            <a:avLst/>
          </a:prstGeom>
        </p:spPr>
      </p:pic>
      <p:pic>
        <p:nvPicPr>
          <p:cNvPr id="17" name="図 16" descr="テキスト が含まれている画像&#10;&#10;自動的に生成された説明">
            <a:extLst>
              <a:ext uri="{FF2B5EF4-FFF2-40B4-BE49-F238E27FC236}">
                <a16:creationId xmlns:a16="http://schemas.microsoft.com/office/drawing/2014/main" id="{F58DA394-D750-604B-B9DA-74F1740B512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60359" y="4196281"/>
            <a:ext cx="3980168" cy="2458339"/>
          </a:xfrm>
          <a:prstGeom prst="rect">
            <a:avLst/>
          </a:prstGeom>
        </p:spPr>
      </p:pic>
      <p:grpSp>
        <p:nvGrpSpPr>
          <p:cNvPr id="20" name="グループ化 19">
            <a:extLst>
              <a:ext uri="{FF2B5EF4-FFF2-40B4-BE49-F238E27FC236}">
                <a16:creationId xmlns:a16="http://schemas.microsoft.com/office/drawing/2014/main" id="{2F5AFE58-2476-054E-8AD9-685FD9FAA323}"/>
              </a:ext>
            </a:extLst>
          </p:cNvPr>
          <p:cNvGrpSpPr/>
          <p:nvPr/>
        </p:nvGrpSpPr>
        <p:grpSpPr>
          <a:xfrm>
            <a:off x="2287966" y="2571750"/>
            <a:ext cx="3868390" cy="288130"/>
            <a:chOff x="2287966" y="2299023"/>
            <a:chExt cx="3868390" cy="288130"/>
          </a:xfrm>
          <a:effectLst>
            <a:outerShdw blurRad="63500" sx="102000" sy="102000" algn="ctr" rotWithShape="0">
              <a:prstClr val="black">
                <a:alpha val="40000"/>
              </a:prstClr>
            </a:outerShdw>
          </a:effectLst>
        </p:grpSpPr>
        <p:cxnSp>
          <p:nvCxnSpPr>
            <p:cNvPr id="21" name="直線コネクタ 20">
              <a:extLst>
                <a:ext uri="{FF2B5EF4-FFF2-40B4-BE49-F238E27FC236}">
                  <a16:creationId xmlns:a16="http://schemas.microsoft.com/office/drawing/2014/main" id="{588A516C-D895-FC4E-96EF-C616B37B6B04}"/>
                </a:ext>
              </a:extLst>
            </p:cNvPr>
            <p:cNvCxnSpPr>
              <a:cxnSpLocks/>
            </p:cNvCxnSpPr>
            <p:nvPr/>
          </p:nvCxnSpPr>
          <p:spPr>
            <a:xfrm>
              <a:off x="3778250" y="2494234"/>
              <a:ext cx="2378106" cy="0"/>
            </a:xfrm>
            <a:prstGeom prst="line">
              <a:avLst/>
            </a:prstGeom>
            <a:ln w="38100">
              <a:solidFill>
                <a:srgbClr val="07B53B"/>
              </a:solidFill>
              <a:tailEnd type="oval" w="lg" len="lg"/>
            </a:ln>
            <a:effectLst/>
          </p:spPr>
          <p:style>
            <a:lnRef idx="1">
              <a:schemeClr val="accent1"/>
            </a:lnRef>
            <a:fillRef idx="0">
              <a:schemeClr val="accent1"/>
            </a:fillRef>
            <a:effectRef idx="0">
              <a:schemeClr val="accent1"/>
            </a:effectRef>
            <a:fontRef idx="minor">
              <a:schemeClr val="tx1"/>
            </a:fontRef>
          </p:style>
        </p:cxnSp>
        <p:sp>
          <p:nvSpPr>
            <p:cNvPr id="22" name="正方形/長方形 21">
              <a:extLst>
                <a:ext uri="{FF2B5EF4-FFF2-40B4-BE49-F238E27FC236}">
                  <a16:creationId xmlns:a16="http://schemas.microsoft.com/office/drawing/2014/main" id="{24FB31A0-4B35-044E-BE93-87B70867E3D4}"/>
                </a:ext>
              </a:extLst>
            </p:cNvPr>
            <p:cNvSpPr/>
            <p:nvPr/>
          </p:nvSpPr>
          <p:spPr>
            <a:xfrm>
              <a:off x="2287966" y="2299023"/>
              <a:ext cx="1490284" cy="288130"/>
            </a:xfrm>
            <a:prstGeom prst="rect">
              <a:avLst/>
            </a:prstGeom>
            <a:noFill/>
            <a:ln w="38100">
              <a:solidFill>
                <a:srgbClr val="07B53B"/>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grpSp>
        <p:nvGrpSpPr>
          <p:cNvPr id="23" name="グループ化 22">
            <a:extLst>
              <a:ext uri="{FF2B5EF4-FFF2-40B4-BE49-F238E27FC236}">
                <a16:creationId xmlns:a16="http://schemas.microsoft.com/office/drawing/2014/main" id="{9D44066B-731B-ED4F-8B26-D982D8619317}"/>
              </a:ext>
            </a:extLst>
          </p:cNvPr>
          <p:cNvGrpSpPr/>
          <p:nvPr/>
        </p:nvGrpSpPr>
        <p:grpSpPr>
          <a:xfrm>
            <a:off x="2304824" y="5135678"/>
            <a:ext cx="3837356" cy="289772"/>
            <a:chOff x="2304824" y="4862951"/>
            <a:chExt cx="3837356" cy="289772"/>
          </a:xfrm>
          <a:effectLst>
            <a:outerShdw blurRad="63500" sx="102000" sy="102000" algn="ctr" rotWithShape="0">
              <a:prstClr val="black">
                <a:alpha val="40000"/>
              </a:prstClr>
            </a:outerShdw>
          </a:effectLst>
        </p:grpSpPr>
        <p:cxnSp>
          <p:nvCxnSpPr>
            <p:cNvPr id="24" name="直線コネクタ 23">
              <a:extLst>
                <a:ext uri="{FF2B5EF4-FFF2-40B4-BE49-F238E27FC236}">
                  <a16:creationId xmlns:a16="http://schemas.microsoft.com/office/drawing/2014/main" id="{CCC0BF86-0975-5443-8F4B-B77EFC37DDFA}"/>
                </a:ext>
              </a:extLst>
            </p:cNvPr>
            <p:cNvCxnSpPr>
              <a:cxnSpLocks/>
            </p:cNvCxnSpPr>
            <p:nvPr/>
          </p:nvCxnSpPr>
          <p:spPr>
            <a:xfrm>
              <a:off x="3346450" y="4862951"/>
              <a:ext cx="2795730" cy="0"/>
            </a:xfrm>
            <a:prstGeom prst="line">
              <a:avLst/>
            </a:prstGeom>
            <a:ln w="38100">
              <a:solidFill>
                <a:srgbClr val="07B53B"/>
              </a:solidFill>
              <a:tailEnd type="oval" w="lg" len="lg"/>
            </a:ln>
            <a:effectLst/>
          </p:spPr>
          <p:style>
            <a:lnRef idx="1">
              <a:schemeClr val="accent1"/>
            </a:lnRef>
            <a:fillRef idx="0">
              <a:schemeClr val="accent1"/>
            </a:fillRef>
            <a:effectRef idx="0">
              <a:schemeClr val="accent1"/>
            </a:effectRef>
            <a:fontRef idx="minor">
              <a:schemeClr val="tx1"/>
            </a:fontRef>
          </p:style>
        </p:cxnSp>
        <p:sp>
          <p:nvSpPr>
            <p:cNvPr id="25" name="正方形/長方形 24">
              <a:extLst>
                <a:ext uri="{FF2B5EF4-FFF2-40B4-BE49-F238E27FC236}">
                  <a16:creationId xmlns:a16="http://schemas.microsoft.com/office/drawing/2014/main" id="{9A6DDA39-2603-2C41-85A0-71453F51A737}"/>
                </a:ext>
              </a:extLst>
            </p:cNvPr>
            <p:cNvSpPr/>
            <p:nvPr/>
          </p:nvSpPr>
          <p:spPr>
            <a:xfrm>
              <a:off x="2304824" y="4862951"/>
              <a:ext cx="1041626" cy="289772"/>
            </a:xfrm>
            <a:prstGeom prst="rect">
              <a:avLst/>
            </a:prstGeom>
            <a:noFill/>
            <a:ln w="38100">
              <a:solidFill>
                <a:srgbClr val="07B53B"/>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sp>
        <p:nvSpPr>
          <p:cNvPr id="2" name="タイトル 5">
            <a:extLst>
              <a:ext uri="{FF2B5EF4-FFF2-40B4-BE49-F238E27FC236}">
                <a16:creationId xmlns:a16="http://schemas.microsoft.com/office/drawing/2014/main" id="{D2C1B7A0-38DA-4EE0-B361-3357EC658582}"/>
              </a:ext>
            </a:extLst>
          </p:cNvPr>
          <p:cNvSpPr txBox="1">
            <a:spLocks/>
          </p:cNvSpPr>
          <p:nvPr/>
        </p:nvSpPr>
        <p:spPr>
          <a:xfrm>
            <a:off x="1602548" y="81029"/>
            <a:ext cx="8762999" cy="544235"/>
          </a:xfrm>
          <a:prstGeom prst="rect">
            <a:avLst/>
          </a:prstGeom>
        </p:spPr>
        <p:txBody>
          <a:bodyPr>
            <a:norm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endParaRPr lang="ja-JP" altLang="en-US" sz="2400" b="1" dirty="0">
              <a:latin typeface="Yu Gothic" panose="020B0400000000000000" pitchFamily="34" charset="-128"/>
              <a:ea typeface="Yu Gothic" panose="020B0400000000000000" pitchFamily="34" charset="-128"/>
            </a:endParaRPr>
          </a:p>
        </p:txBody>
      </p:sp>
      <p:sp>
        <p:nvSpPr>
          <p:cNvPr id="7" name="正方形/長方形 6">
            <a:extLst>
              <a:ext uri="{FF2B5EF4-FFF2-40B4-BE49-F238E27FC236}">
                <a16:creationId xmlns:a16="http://schemas.microsoft.com/office/drawing/2014/main" id="{39DF04CF-2EAC-4B35-8A88-AD4632492E35}"/>
              </a:ext>
            </a:extLst>
          </p:cNvPr>
          <p:cNvSpPr/>
          <p:nvPr/>
        </p:nvSpPr>
        <p:spPr>
          <a:xfrm>
            <a:off x="1660300" y="825386"/>
            <a:ext cx="5161415" cy="5442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36000" bIns="0" rtlCol="0" anchor="ctr"/>
          <a:lstStyle/>
          <a:p>
            <a:pPr algn="ctr"/>
            <a:endParaRPr lang="ja-JP" altLang="en-US" sz="3600" b="1" dirty="0">
              <a:solidFill>
                <a:srgbClr val="C00000"/>
              </a:solidFill>
              <a:latin typeface="Yu Gothic" panose="020B0400000000000000" pitchFamily="34" charset="-128"/>
              <a:ea typeface="Yu Gothic" panose="020B0400000000000000" pitchFamily="34" charset="-128"/>
            </a:endParaRPr>
          </a:p>
        </p:txBody>
      </p:sp>
      <p:sp>
        <p:nvSpPr>
          <p:cNvPr id="27" name="タイトル 26">
            <a:extLst>
              <a:ext uri="{FF2B5EF4-FFF2-40B4-BE49-F238E27FC236}">
                <a16:creationId xmlns:a16="http://schemas.microsoft.com/office/drawing/2014/main" id="{0745FDC5-4413-E149-BBA5-1945CFD16572}"/>
              </a:ext>
            </a:extLst>
          </p:cNvPr>
          <p:cNvSpPr>
            <a:spLocks noGrp="1"/>
          </p:cNvSpPr>
          <p:nvPr>
            <p:ph type="title"/>
          </p:nvPr>
        </p:nvSpPr>
        <p:spPr>
          <a:xfrm>
            <a:off x="0" y="18256"/>
            <a:ext cx="10515600" cy="535533"/>
          </a:xfrm>
        </p:spPr>
        <p:txBody>
          <a:bodyPr>
            <a:normAutofit/>
          </a:bodyPr>
          <a:lstStyle/>
          <a:p>
            <a:r>
              <a:rPr lang="ja-JP" altLang="en-US"/>
              <a:t>「相手の情報」を考えてみよう</a:t>
            </a:r>
          </a:p>
        </p:txBody>
      </p:sp>
      <p:sp>
        <p:nvSpPr>
          <p:cNvPr id="30" name="コンテンツ プレースホルダー 29">
            <a:extLst>
              <a:ext uri="{FF2B5EF4-FFF2-40B4-BE49-F238E27FC236}">
                <a16:creationId xmlns:a16="http://schemas.microsoft.com/office/drawing/2014/main" id="{DAAC14BA-9D8B-E645-97C1-EA2006939078}"/>
              </a:ext>
            </a:extLst>
          </p:cNvPr>
          <p:cNvSpPr>
            <a:spLocks noGrp="1"/>
          </p:cNvSpPr>
          <p:nvPr>
            <p:ph idx="1"/>
          </p:nvPr>
        </p:nvSpPr>
        <p:spPr>
          <a:xfrm>
            <a:off x="838200" y="888653"/>
            <a:ext cx="10515600" cy="5288310"/>
          </a:xfrm>
        </p:spPr>
        <p:txBody>
          <a:bodyPr/>
          <a:lstStyle/>
          <a:p>
            <a:pPr algn="ctr"/>
            <a:r>
              <a:rPr lang="ja-JP" altLang="en-US"/>
              <a:t>気をつけたいポイント</a:t>
            </a:r>
          </a:p>
        </p:txBody>
      </p:sp>
    </p:spTree>
    <p:extLst>
      <p:ext uri="{BB962C8B-B14F-4D97-AF65-F5344CB8AC3E}">
        <p14:creationId xmlns:p14="http://schemas.microsoft.com/office/powerpoint/2010/main" val="41556183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39DF04CF-2EAC-4B35-8A88-AD4632492E35}"/>
              </a:ext>
            </a:extLst>
          </p:cNvPr>
          <p:cNvSpPr/>
          <p:nvPr/>
        </p:nvSpPr>
        <p:spPr>
          <a:xfrm>
            <a:off x="1660300" y="825386"/>
            <a:ext cx="5161415" cy="5442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36000" bIns="0" rtlCol="0" anchor="ctr"/>
          <a:lstStyle/>
          <a:p>
            <a:pPr algn="ctr"/>
            <a:endParaRPr lang="ja-JP" altLang="en-US" sz="3600" b="1" dirty="0">
              <a:solidFill>
                <a:srgbClr val="C00000"/>
              </a:solidFill>
              <a:latin typeface="Yu Gothic" panose="020B0400000000000000" pitchFamily="34" charset="-128"/>
              <a:ea typeface="Yu Gothic" panose="020B0400000000000000" pitchFamily="34" charset="-128"/>
            </a:endParaRPr>
          </a:p>
        </p:txBody>
      </p:sp>
      <p:sp>
        <p:nvSpPr>
          <p:cNvPr id="10" name="タイトル 5">
            <a:extLst>
              <a:ext uri="{FF2B5EF4-FFF2-40B4-BE49-F238E27FC236}">
                <a16:creationId xmlns:a16="http://schemas.microsoft.com/office/drawing/2014/main" id="{4779977D-AFF2-482F-BB9D-B7B1C929DA92}"/>
              </a:ext>
            </a:extLst>
          </p:cNvPr>
          <p:cNvSpPr txBox="1">
            <a:spLocks/>
          </p:cNvSpPr>
          <p:nvPr/>
        </p:nvSpPr>
        <p:spPr>
          <a:xfrm>
            <a:off x="1602548" y="81029"/>
            <a:ext cx="8762999" cy="544235"/>
          </a:xfrm>
          <a:prstGeom prst="rect">
            <a:avLst/>
          </a:prstGeom>
        </p:spPr>
        <p:txBody>
          <a:bodyPr>
            <a:norm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endParaRPr lang="ja-JP" altLang="en-US" sz="2400" b="1" dirty="0">
              <a:latin typeface="Yu Gothic" panose="020B0400000000000000" pitchFamily="34" charset="-128"/>
              <a:ea typeface="Yu Gothic" panose="020B0400000000000000" pitchFamily="34" charset="-128"/>
            </a:endParaRPr>
          </a:p>
        </p:txBody>
      </p:sp>
      <p:pic>
        <p:nvPicPr>
          <p:cNvPr id="11" name="図 10">
            <a:extLst>
              <a:ext uri="{FF2B5EF4-FFF2-40B4-BE49-F238E27FC236}">
                <a16:creationId xmlns:a16="http://schemas.microsoft.com/office/drawing/2014/main" id="{E68C9E6B-7E0D-9A4A-A021-F0DB2FA292A1}"/>
              </a:ext>
            </a:extLst>
          </p:cNvPr>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rcRect/>
          <a:stretch/>
        </p:blipFill>
        <p:spPr>
          <a:xfrm>
            <a:off x="2060359" y="1638532"/>
            <a:ext cx="3980167" cy="2458339"/>
          </a:xfrm>
          <a:prstGeom prst="rect">
            <a:avLst/>
          </a:prstGeom>
        </p:spPr>
      </p:pic>
      <p:pic>
        <p:nvPicPr>
          <p:cNvPr id="12" name="図 11" descr="ゲーム画面のスクリーンショット&#10;&#10;中程度の精度で自動的に生成された説明">
            <a:extLst>
              <a:ext uri="{FF2B5EF4-FFF2-40B4-BE49-F238E27FC236}">
                <a16:creationId xmlns:a16="http://schemas.microsoft.com/office/drawing/2014/main" id="{58804BFA-4FB3-0D4B-85CF-E7643DD8565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1638532"/>
            <a:ext cx="3980168" cy="2458339"/>
          </a:xfrm>
          <a:prstGeom prst="rect">
            <a:avLst/>
          </a:prstGeom>
        </p:spPr>
      </p:pic>
      <p:pic>
        <p:nvPicPr>
          <p:cNvPr id="13" name="図 12" descr="テキスト が含まれている画像&#10;&#10;自動的に生成された説明">
            <a:extLst>
              <a:ext uri="{FF2B5EF4-FFF2-40B4-BE49-F238E27FC236}">
                <a16:creationId xmlns:a16="http://schemas.microsoft.com/office/drawing/2014/main" id="{A0B57655-8CDD-DA46-BCCA-BE8FCD067A6D}"/>
              </a:ext>
            </a:extLst>
          </p:cNvPr>
          <p:cNvPicPr>
            <a:picLocks noChangeAspect="1"/>
          </p:cNvPicPr>
          <p:nvPr/>
        </p:nvPicPr>
        <p:blipFill>
          <a:blip r:embed="rId5">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060359" y="4196281"/>
            <a:ext cx="3980168" cy="2458339"/>
          </a:xfrm>
          <a:prstGeom prst="rect">
            <a:avLst/>
          </a:prstGeom>
        </p:spPr>
      </p:pic>
      <p:pic>
        <p:nvPicPr>
          <p:cNvPr id="14" name="図 13" descr="テキスト&#10;&#10;低い精度で自動的に生成された説明">
            <a:extLst>
              <a:ext uri="{FF2B5EF4-FFF2-40B4-BE49-F238E27FC236}">
                <a16:creationId xmlns:a16="http://schemas.microsoft.com/office/drawing/2014/main" id="{07C916B9-58D2-564D-AE99-9896AFAD7BD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96000" y="4196281"/>
            <a:ext cx="3980168" cy="2458339"/>
          </a:xfrm>
          <a:prstGeom prst="rect">
            <a:avLst/>
          </a:prstGeom>
        </p:spPr>
      </p:pic>
      <p:sp>
        <p:nvSpPr>
          <p:cNvPr id="2" name="タイトル 1">
            <a:extLst>
              <a:ext uri="{FF2B5EF4-FFF2-40B4-BE49-F238E27FC236}">
                <a16:creationId xmlns:a16="http://schemas.microsoft.com/office/drawing/2014/main" id="{56963C2A-7322-CE46-B727-A816ABA942DC}"/>
              </a:ext>
            </a:extLst>
          </p:cNvPr>
          <p:cNvSpPr>
            <a:spLocks noGrp="1"/>
          </p:cNvSpPr>
          <p:nvPr>
            <p:ph type="title"/>
          </p:nvPr>
        </p:nvSpPr>
        <p:spPr>
          <a:xfrm>
            <a:off x="0" y="18256"/>
            <a:ext cx="10515600" cy="535533"/>
          </a:xfrm>
        </p:spPr>
        <p:txBody>
          <a:bodyPr>
            <a:normAutofit/>
          </a:bodyPr>
          <a:lstStyle/>
          <a:p>
            <a:r>
              <a:rPr lang="ja-JP" altLang="en-US"/>
              <a:t>「相手の情報」を考えてみよう</a:t>
            </a:r>
          </a:p>
        </p:txBody>
      </p:sp>
      <p:sp>
        <p:nvSpPr>
          <p:cNvPr id="15" name="コンテンツ プレースホルダー 14">
            <a:extLst>
              <a:ext uri="{FF2B5EF4-FFF2-40B4-BE49-F238E27FC236}">
                <a16:creationId xmlns:a16="http://schemas.microsoft.com/office/drawing/2014/main" id="{91033EA3-43CF-D14C-A5AD-FB45940C66E5}"/>
              </a:ext>
            </a:extLst>
          </p:cNvPr>
          <p:cNvSpPr>
            <a:spLocks noGrp="1"/>
          </p:cNvSpPr>
          <p:nvPr>
            <p:ph idx="1"/>
          </p:nvPr>
        </p:nvSpPr>
        <p:spPr>
          <a:xfrm>
            <a:off x="838200" y="888653"/>
            <a:ext cx="10515600" cy="5288310"/>
          </a:xfrm>
        </p:spPr>
        <p:txBody>
          <a:bodyPr/>
          <a:lstStyle/>
          <a:p>
            <a:pPr algn="ctr"/>
            <a:r>
              <a:rPr lang="ja-JP" altLang="en-US"/>
              <a:t>気をつけたいポイント</a:t>
            </a:r>
          </a:p>
        </p:txBody>
      </p:sp>
    </p:spTree>
    <p:extLst>
      <p:ext uri="{BB962C8B-B14F-4D97-AF65-F5344CB8AC3E}">
        <p14:creationId xmlns:p14="http://schemas.microsoft.com/office/powerpoint/2010/main" val="42038316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テキスト ボックス 32">
            <a:extLst>
              <a:ext uri="{FF2B5EF4-FFF2-40B4-BE49-F238E27FC236}">
                <a16:creationId xmlns:a16="http://schemas.microsoft.com/office/drawing/2014/main" id="{D0BB6369-13BB-D541-93F3-7A9A4DB7A80C}"/>
              </a:ext>
            </a:extLst>
          </p:cNvPr>
          <p:cNvSpPr txBox="1"/>
          <p:nvPr/>
        </p:nvSpPr>
        <p:spPr>
          <a:xfrm>
            <a:off x="289775" y="2681775"/>
            <a:ext cx="5692367" cy="3198951"/>
          </a:xfrm>
          <a:prstGeom prst="roundRect">
            <a:avLst>
              <a:gd name="adj" fmla="val 7810"/>
            </a:avLst>
          </a:prstGeom>
          <a:solidFill>
            <a:srgbClr val="FFFFFF"/>
          </a:solidFill>
          <a:ln w="28575">
            <a:solidFill>
              <a:schemeClr val="tx1"/>
            </a:solidFill>
          </a:ln>
        </p:spPr>
        <p:txBody>
          <a:bodyPr wrap="none" lIns="72000" rIns="72000" rtlCol="0" anchor="ctr">
            <a:noAutofit/>
          </a:bodyPr>
          <a:lstStyle/>
          <a:p>
            <a:r>
              <a:rPr lang="ja-JP" altLang="en-US" sz="2800" b="1"/>
              <a:t>▶ どれくらい前から利用してる？</a:t>
            </a:r>
          </a:p>
          <a:p>
            <a:endParaRPr lang="ja-JP" altLang="en-US" sz="2800" b="1"/>
          </a:p>
          <a:p>
            <a:r>
              <a:rPr lang="ja-JP" altLang="en-US" sz="2800" b="1"/>
              <a:t>▶ 他のフォロワーの人数は？</a:t>
            </a:r>
          </a:p>
        </p:txBody>
      </p:sp>
      <p:pic>
        <p:nvPicPr>
          <p:cNvPr id="34" name="図 33">
            <a:extLst>
              <a:ext uri="{FF2B5EF4-FFF2-40B4-BE49-F238E27FC236}">
                <a16:creationId xmlns:a16="http://schemas.microsoft.com/office/drawing/2014/main" id="{1270A979-8C56-C842-A3D9-E99E10D02ED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579337" y="2091842"/>
            <a:ext cx="1223428" cy="1223428"/>
          </a:xfrm>
          <a:prstGeom prst="rect">
            <a:avLst/>
          </a:prstGeom>
        </p:spPr>
      </p:pic>
      <p:pic>
        <p:nvPicPr>
          <p:cNvPr id="22" name="図 21" descr="ゲーム画面のスクリーンショット&#10;&#10;中程度の精度で自動的に生成された説明">
            <a:extLst>
              <a:ext uri="{FF2B5EF4-FFF2-40B4-BE49-F238E27FC236}">
                <a16:creationId xmlns:a16="http://schemas.microsoft.com/office/drawing/2014/main" id="{137CA13B-9751-D947-BDEF-E59C57978B7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1638532"/>
            <a:ext cx="3980168" cy="2458339"/>
          </a:xfrm>
          <a:prstGeom prst="rect">
            <a:avLst/>
          </a:prstGeom>
        </p:spPr>
      </p:pic>
      <p:pic>
        <p:nvPicPr>
          <p:cNvPr id="24" name="図 23" descr="テキスト&#10;&#10;低い精度で自動的に生成された説明">
            <a:extLst>
              <a:ext uri="{FF2B5EF4-FFF2-40B4-BE49-F238E27FC236}">
                <a16:creationId xmlns:a16="http://schemas.microsoft.com/office/drawing/2014/main" id="{94A6EBF2-7234-984F-9F19-53A1BF5F100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6000" y="4196281"/>
            <a:ext cx="3980168" cy="2458339"/>
          </a:xfrm>
          <a:prstGeom prst="rect">
            <a:avLst/>
          </a:prstGeom>
        </p:spPr>
      </p:pic>
      <p:sp>
        <p:nvSpPr>
          <p:cNvPr id="7" name="正方形/長方形 6">
            <a:extLst>
              <a:ext uri="{FF2B5EF4-FFF2-40B4-BE49-F238E27FC236}">
                <a16:creationId xmlns:a16="http://schemas.microsoft.com/office/drawing/2014/main" id="{39DF04CF-2EAC-4B35-8A88-AD4632492E35}"/>
              </a:ext>
            </a:extLst>
          </p:cNvPr>
          <p:cNvSpPr/>
          <p:nvPr/>
        </p:nvSpPr>
        <p:spPr>
          <a:xfrm>
            <a:off x="1660300" y="825386"/>
            <a:ext cx="5161415" cy="5442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36000" bIns="0" rtlCol="0" anchor="ctr"/>
          <a:lstStyle/>
          <a:p>
            <a:pPr algn="ctr"/>
            <a:endParaRPr lang="ja-JP" altLang="en-US" sz="3600" b="1" dirty="0">
              <a:solidFill>
                <a:srgbClr val="C00000"/>
              </a:solidFill>
              <a:latin typeface="Yu Gothic" panose="020B0400000000000000" pitchFamily="34" charset="-128"/>
              <a:ea typeface="Yu Gothic" panose="020B0400000000000000" pitchFamily="34" charset="-128"/>
            </a:endParaRPr>
          </a:p>
        </p:txBody>
      </p:sp>
      <p:grpSp>
        <p:nvGrpSpPr>
          <p:cNvPr id="27" name="グループ化 26">
            <a:extLst>
              <a:ext uri="{FF2B5EF4-FFF2-40B4-BE49-F238E27FC236}">
                <a16:creationId xmlns:a16="http://schemas.microsoft.com/office/drawing/2014/main" id="{626303D4-68E1-764F-92FB-DABE6C669B22}"/>
              </a:ext>
            </a:extLst>
          </p:cNvPr>
          <p:cNvGrpSpPr/>
          <p:nvPr/>
        </p:nvGrpSpPr>
        <p:grpSpPr>
          <a:xfrm>
            <a:off x="5982142" y="3173667"/>
            <a:ext cx="3103903" cy="720000"/>
            <a:chOff x="5982142" y="3173667"/>
            <a:chExt cx="3103903" cy="720000"/>
          </a:xfrm>
          <a:effectLst>
            <a:outerShdw blurRad="63500" sx="102000" sy="102000" algn="ctr" rotWithShape="0">
              <a:prstClr val="black">
                <a:alpha val="40000"/>
              </a:prstClr>
            </a:outerShdw>
          </a:effectLst>
        </p:grpSpPr>
        <p:cxnSp>
          <p:nvCxnSpPr>
            <p:cNvPr id="10" name="直線コネクタ 9"/>
            <p:cNvCxnSpPr>
              <a:cxnSpLocks/>
              <a:stCxn id="11" idx="3"/>
            </p:cNvCxnSpPr>
            <p:nvPr/>
          </p:nvCxnSpPr>
          <p:spPr>
            <a:xfrm flipH="1">
              <a:off x="5982142" y="3533667"/>
              <a:ext cx="458445" cy="0"/>
            </a:xfrm>
            <a:prstGeom prst="line">
              <a:avLst/>
            </a:prstGeom>
            <a:ln w="38100">
              <a:solidFill>
                <a:srgbClr val="00B0F0"/>
              </a:solidFill>
              <a:tailEnd type="oval" w="lg" len="lg"/>
            </a:ln>
          </p:spPr>
          <p:style>
            <a:lnRef idx="1">
              <a:schemeClr val="accent1"/>
            </a:lnRef>
            <a:fillRef idx="0">
              <a:schemeClr val="accent1"/>
            </a:fillRef>
            <a:effectRef idx="0">
              <a:schemeClr val="accent1"/>
            </a:effectRef>
            <a:fontRef idx="minor">
              <a:schemeClr val="tx1"/>
            </a:fontRef>
          </p:style>
        </p:cxnSp>
        <p:sp>
          <p:nvSpPr>
            <p:cNvPr id="11" name="正方形/長方形 10"/>
            <p:cNvSpPr/>
            <p:nvPr/>
          </p:nvSpPr>
          <p:spPr>
            <a:xfrm flipH="1">
              <a:off x="6440587" y="3173667"/>
              <a:ext cx="2645458" cy="720000"/>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grpSp>
        <p:nvGrpSpPr>
          <p:cNvPr id="13" name="グループ化 12"/>
          <p:cNvGrpSpPr/>
          <p:nvPr/>
        </p:nvGrpSpPr>
        <p:grpSpPr>
          <a:xfrm>
            <a:off x="10042817" y="3979860"/>
            <a:ext cx="1689904" cy="1625073"/>
            <a:chOff x="1714780" y="4810085"/>
            <a:chExt cx="1689904" cy="1625073"/>
          </a:xfrm>
          <a:solidFill>
            <a:srgbClr val="ED75A2"/>
          </a:solidFill>
        </p:grpSpPr>
        <p:sp>
          <p:nvSpPr>
            <p:cNvPr id="14" name="フリーフォーム 13"/>
            <p:cNvSpPr/>
            <p:nvPr/>
          </p:nvSpPr>
          <p:spPr>
            <a:xfrm rot="6028961">
              <a:off x="1740332" y="4825816"/>
              <a:ext cx="1625073" cy="1593612"/>
            </a:xfrm>
            <a:custGeom>
              <a:avLst/>
              <a:gdLst>
                <a:gd name="connsiteX0" fmla="*/ 797400 w 1625073"/>
                <a:gd name="connsiteY0" fmla="*/ 0 h 1593612"/>
                <a:gd name="connsiteX1" fmla="*/ 1594800 w 1625073"/>
                <a:gd name="connsiteY1" fmla="*/ 796806 h 1593612"/>
                <a:gd name="connsiteX2" fmla="*/ 1532136 w 1625073"/>
                <a:gd name="connsiteY2" fmla="*/ 1106959 h 1593612"/>
                <a:gd name="connsiteX3" fmla="*/ 1477056 w 1625073"/>
                <a:gd name="connsiteY3" fmla="*/ 1208361 h 1593612"/>
                <a:gd name="connsiteX4" fmla="*/ 1490356 w 1625073"/>
                <a:gd name="connsiteY4" fmla="*/ 1192512 h 1593612"/>
                <a:gd name="connsiteX5" fmla="*/ 1625073 w 1625073"/>
                <a:gd name="connsiteY5" fmla="*/ 1448585 h 1593612"/>
                <a:gd name="connsiteX6" fmla="*/ 1357833 w 1625073"/>
                <a:gd name="connsiteY6" fmla="*/ 1363048 h 1593612"/>
                <a:gd name="connsiteX7" fmla="*/ 1243234 w 1625073"/>
                <a:gd name="connsiteY7" fmla="*/ 1457530 h 1593612"/>
                <a:gd name="connsiteX8" fmla="*/ 797400 w 1625073"/>
                <a:gd name="connsiteY8" fmla="*/ 1593612 h 1593612"/>
                <a:gd name="connsiteX9" fmla="*/ 0 w 1625073"/>
                <a:gd name="connsiteY9" fmla="*/ 796806 h 1593612"/>
                <a:gd name="connsiteX10" fmla="*/ 797400 w 1625073"/>
                <a:gd name="connsiteY10" fmla="*/ 0 h 1593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25073" h="1593612">
                  <a:moveTo>
                    <a:pt x="797400" y="0"/>
                  </a:moveTo>
                  <a:cubicBezTo>
                    <a:pt x="1237792" y="0"/>
                    <a:pt x="1594800" y="356742"/>
                    <a:pt x="1594800" y="796806"/>
                  </a:cubicBezTo>
                  <a:cubicBezTo>
                    <a:pt x="1594800" y="906822"/>
                    <a:pt x="1572487" y="1011631"/>
                    <a:pt x="1532136" y="1106959"/>
                  </a:cubicBezTo>
                  <a:lnTo>
                    <a:pt x="1477056" y="1208361"/>
                  </a:lnTo>
                  <a:lnTo>
                    <a:pt x="1490356" y="1192512"/>
                  </a:lnTo>
                  <a:lnTo>
                    <a:pt x="1625073" y="1448585"/>
                  </a:lnTo>
                  <a:lnTo>
                    <a:pt x="1357833" y="1363048"/>
                  </a:lnTo>
                  <a:lnTo>
                    <a:pt x="1243234" y="1457530"/>
                  </a:lnTo>
                  <a:cubicBezTo>
                    <a:pt x="1115968" y="1543445"/>
                    <a:pt x="962547" y="1593612"/>
                    <a:pt x="797400" y="1593612"/>
                  </a:cubicBezTo>
                  <a:cubicBezTo>
                    <a:pt x="357008" y="1593612"/>
                    <a:pt x="0" y="1236870"/>
                    <a:pt x="0" y="796806"/>
                  </a:cubicBezTo>
                  <a:cubicBezTo>
                    <a:pt x="0" y="356742"/>
                    <a:pt x="357008" y="0"/>
                    <a:pt x="797400"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15" name="テキスト ボックス 14"/>
            <p:cNvSpPr txBox="1"/>
            <p:nvPr/>
          </p:nvSpPr>
          <p:spPr>
            <a:xfrm>
              <a:off x="1714780" y="4984117"/>
              <a:ext cx="1689904" cy="1338828"/>
            </a:xfrm>
            <a:prstGeom prst="rect">
              <a:avLst/>
            </a:prstGeom>
            <a:noFill/>
          </p:spPr>
          <p:txBody>
            <a:bodyPr wrap="square" rtlCol="0">
              <a:spAutoFit/>
            </a:bodyPr>
            <a:lstStyle/>
            <a:p>
              <a:pPr algn="ctr">
                <a:lnSpc>
                  <a:spcPct val="150000"/>
                </a:lnSpc>
              </a:pPr>
              <a:r>
                <a:rPr lang="ja-JP" altLang="en-US" b="1" dirty="0">
                  <a:solidFill>
                    <a:schemeClr val="bg1"/>
                  </a:solidFill>
                  <a:latin typeface="Yu Gothic" panose="020B0400000000000000" pitchFamily="34" charset="-128"/>
                  <a:ea typeface="Yu Gothic" panose="020B0400000000000000" pitchFamily="34" charset="-128"/>
                  <a:cs typeface="Arial Unicode MS" panose="020B0604020202020204" pitchFamily="50" charset="-128"/>
                </a:rPr>
                <a:t>フォロワー</a:t>
              </a:r>
              <a:endParaRPr lang="en-US" altLang="ja-JP" b="1" dirty="0">
                <a:solidFill>
                  <a:schemeClr val="bg1"/>
                </a:solidFill>
                <a:latin typeface="Yu Gothic" panose="020B0400000000000000" pitchFamily="34" charset="-128"/>
                <a:ea typeface="Yu Gothic" panose="020B0400000000000000" pitchFamily="34" charset="-128"/>
                <a:cs typeface="Arial Unicode MS" panose="020B0604020202020204" pitchFamily="50" charset="-128"/>
              </a:endParaRPr>
            </a:p>
            <a:p>
              <a:pPr algn="ctr">
                <a:lnSpc>
                  <a:spcPct val="150000"/>
                </a:lnSpc>
              </a:pPr>
              <a:r>
                <a:rPr lang="ja-JP" altLang="en-US" b="1" dirty="0">
                  <a:solidFill>
                    <a:schemeClr val="bg1"/>
                  </a:solidFill>
                  <a:latin typeface="Yu Gothic" panose="020B0400000000000000" pitchFamily="34" charset="-128"/>
                  <a:ea typeface="Yu Gothic" panose="020B0400000000000000" pitchFamily="34" charset="-128"/>
                  <a:cs typeface="Arial Unicode MS" panose="020B0604020202020204" pitchFamily="50" charset="-128"/>
                </a:rPr>
                <a:t>の人数が</a:t>
              </a:r>
              <a:endParaRPr lang="en-US" altLang="ja-JP" b="1" dirty="0">
                <a:solidFill>
                  <a:schemeClr val="bg1"/>
                </a:solidFill>
                <a:latin typeface="Yu Gothic" panose="020B0400000000000000" pitchFamily="34" charset="-128"/>
                <a:ea typeface="Yu Gothic" panose="020B0400000000000000" pitchFamily="34" charset="-128"/>
                <a:cs typeface="Arial Unicode MS" panose="020B0604020202020204" pitchFamily="50" charset="-128"/>
              </a:endParaRPr>
            </a:p>
            <a:p>
              <a:pPr algn="ctr">
                <a:lnSpc>
                  <a:spcPct val="150000"/>
                </a:lnSpc>
              </a:pPr>
              <a:r>
                <a:rPr lang="ja-JP" altLang="en-US" b="1" dirty="0">
                  <a:solidFill>
                    <a:schemeClr val="bg1"/>
                  </a:solidFill>
                  <a:latin typeface="Yu Gothic" panose="020B0400000000000000" pitchFamily="34" charset="-128"/>
                  <a:ea typeface="Yu Gothic" panose="020B0400000000000000" pitchFamily="34" charset="-128"/>
                  <a:cs typeface="Arial Unicode MS" panose="020B0604020202020204" pitchFamily="50" charset="-128"/>
                </a:rPr>
                <a:t>少ない？</a:t>
              </a:r>
            </a:p>
          </p:txBody>
        </p:sp>
      </p:grpSp>
      <p:grpSp>
        <p:nvGrpSpPr>
          <p:cNvPr id="28" name="グループ化 27">
            <a:extLst>
              <a:ext uri="{FF2B5EF4-FFF2-40B4-BE49-F238E27FC236}">
                <a16:creationId xmlns:a16="http://schemas.microsoft.com/office/drawing/2014/main" id="{B22D9082-2006-AC4A-ACC5-4FDBDF0BAD69}"/>
              </a:ext>
            </a:extLst>
          </p:cNvPr>
          <p:cNvGrpSpPr/>
          <p:nvPr/>
        </p:nvGrpSpPr>
        <p:grpSpPr>
          <a:xfrm>
            <a:off x="9967730" y="1118419"/>
            <a:ext cx="1689904" cy="1625073"/>
            <a:chOff x="9226967" y="1205567"/>
            <a:chExt cx="1689904" cy="1625073"/>
          </a:xfrm>
        </p:grpSpPr>
        <p:sp>
          <p:nvSpPr>
            <p:cNvPr id="16" name="フリーフォーム 15"/>
            <p:cNvSpPr/>
            <p:nvPr/>
          </p:nvSpPr>
          <p:spPr>
            <a:xfrm rot="5611716">
              <a:off x="9255622" y="1221298"/>
              <a:ext cx="1625073" cy="1593612"/>
            </a:xfrm>
            <a:custGeom>
              <a:avLst/>
              <a:gdLst>
                <a:gd name="connsiteX0" fmla="*/ 797400 w 1625073"/>
                <a:gd name="connsiteY0" fmla="*/ 0 h 1593612"/>
                <a:gd name="connsiteX1" fmla="*/ 1594800 w 1625073"/>
                <a:gd name="connsiteY1" fmla="*/ 796806 h 1593612"/>
                <a:gd name="connsiteX2" fmla="*/ 1532136 w 1625073"/>
                <a:gd name="connsiteY2" fmla="*/ 1106959 h 1593612"/>
                <a:gd name="connsiteX3" fmla="*/ 1477056 w 1625073"/>
                <a:gd name="connsiteY3" fmla="*/ 1208361 h 1593612"/>
                <a:gd name="connsiteX4" fmla="*/ 1490356 w 1625073"/>
                <a:gd name="connsiteY4" fmla="*/ 1192512 h 1593612"/>
                <a:gd name="connsiteX5" fmla="*/ 1625073 w 1625073"/>
                <a:gd name="connsiteY5" fmla="*/ 1448585 h 1593612"/>
                <a:gd name="connsiteX6" fmla="*/ 1357833 w 1625073"/>
                <a:gd name="connsiteY6" fmla="*/ 1363048 h 1593612"/>
                <a:gd name="connsiteX7" fmla="*/ 1243234 w 1625073"/>
                <a:gd name="connsiteY7" fmla="*/ 1457530 h 1593612"/>
                <a:gd name="connsiteX8" fmla="*/ 797400 w 1625073"/>
                <a:gd name="connsiteY8" fmla="*/ 1593612 h 1593612"/>
                <a:gd name="connsiteX9" fmla="*/ 0 w 1625073"/>
                <a:gd name="connsiteY9" fmla="*/ 796806 h 1593612"/>
                <a:gd name="connsiteX10" fmla="*/ 797400 w 1625073"/>
                <a:gd name="connsiteY10" fmla="*/ 0 h 1593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25073" h="1593612">
                  <a:moveTo>
                    <a:pt x="797400" y="0"/>
                  </a:moveTo>
                  <a:cubicBezTo>
                    <a:pt x="1237792" y="0"/>
                    <a:pt x="1594800" y="356742"/>
                    <a:pt x="1594800" y="796806"/>
                  </a:cubicBezTo>
                  <a:cubicBezTo>
                    <a:pt x="1594800" y="906822"/>
                    <a:pt x="1572487" y="1011631"/>
                    <a:pt x="1532136" y="1106959"/>
                  </a:cubicBezTo>
                  <a:lnTo>
                    <a:pt x="1477056" y="1208361"/>
                  </a:lnTo>
                  <a:lnTo>
                    <a:pt x="1490356" y="1192512"/>
                  </a:lnTo>
                  <a:lnTo>
                    <a:pt x="1625073" y="1448585"/>
                  </a:lnTo>
                  <a:lnTo>
                    <a:pt x="1357833" y="1363048"/>
                  </a:lnTo>
                  <a:lnTo>
                    <a:pt x="1243234" y="1457530"/>
                  </a:lnTo>
                  <a:cubicBezTo>
                    <a:pt x="1115968" y="1543445"/>
                    <a:pt x="962547" y="1593612"/>
                    <a:pt x="797400" y="1593612"/>
                  </a:cubicBezTo>
                  <a:cubicBezTo>
                    <a:pt x="357008" y="1593612"/>
                    <a:pt x="0" y="1236870"/>
                    <a:pt x="0" y="796806"/>
                  </a:cubicBezTo>
                  <a:cubicBezTo>
                    <a:pt x="0" y="356742"/>
                    <a:pt x="357008" y="0"/>
                    <a:pt x="797400"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17" name="テキスト ボックス 16"/>
            <p:cNvSpPr txBox="1"/>
            <p:nvPr/>
          </p:nvSpPr>
          <p:spPr>
            <a:xfrm>
              <a:off x="9226967" y="1504988"/>
              <a:ext cx="1689904" cy="883768"/>
            </a:xfrm>
            <a:prstGeom prst="rect">
              <a:avLst/>
            </a:prstGeom>
            <a:noFill/>
          </p:spPr>
          <p:txBody>
            <a:bodyPr wrap="square" rtlCol="0">
              <a:spAutoFit/>
            </a:bodyPr>
            <a:lstStyle/>
            <a:p>
              <a:pPr algn="ctr">
                <a:lnSpc>
                  <a:spcPct val="150000"/>
                </a:lnSpc>
              </a:pPr>
              <a:r>
                <a:rPr lang="ja-JP" altLang="en-US" b="1" dirty="0">
                  <a:solidFill>
                    <a:schemeClr val="bg1"/>
                  </a:solidFill>
                  <a:latin typeface="Yu Gothic" panose="020B0400000000000000" pitchFamily="34" charset="-128"/>
                  <a:ea typeface="Yu Gothic" panose="020B0400000000000000" pitchFamily="34" charset="-128"/>
                  <a:cs typeface="Arial Unicode MS" panose="020B0604020202020204" pitchFamily="50" charset="-128"/>
                </a:rPr>
                <a:t>どんな人が</a:t>
              </a:r>
              <a:endParaRPr lang="en-US" altLang="ja-JP" b="1" dirty="0">
                <a:solidFill>
                  <a:schemeClr val="bg1"/>
                </a:solidFill>
                <a:latin typeface="Yu Gothic" panose="020B0400000000000000" pitchFamily="34" charset="-128"/>
                <a:ea typeface="Yu Gothic" panose="020B0400000000000000" pitchFamily="34" charset="-128"/>
                <a:cs typeface="Arial Unicode MS" panose="020B0604020202020204" pitchFamily="50" charset="-128"/>
              </a:endParaRPr>
            </a:p>
            <a:p>
              <a:pPr algn="ctr">
                <a:lnSpc>
                  <a:spcPct val="150000"/>
                </a:lnSpc>
              </a:pPr>
              <a:r>
                <a:rPr lang="ja-JP" altLang="en-US" b="1" dirty="0">
                  <a:solidFill>
                    <a:schemeClr val="bg1"/>
                  </a:solidFill>
                  <a:latin typeface="Yu Gothic" panose="020B0400000000000000" pitchFamily="34" charset="-128"/>
                  <a:ea typeface="Yu Gothic" panose="020B0400000000000000" pitchFamily="34" charset="-128"/>
                  <a:cs typeface="Arial Unicode MS" panose="020B0604020202020204" pitchFamily="50" charset="-128"/>
                </a:rPr>
                <a:t>フォロワー？</a:t>
              </a:r>
            </a:p>
          </p:txBody>
        </p:sp>
      </p:grpSp>
      <p:grpSp>
        <p:nvGrpSpPr>
          <p:cNvPr id="26" name="グループ化 25">
            <a:extLst>
              <a:ext uri="{FF2B5EF4-FFF2-40B4-BE49-F238E27FC236}">
                <a16:creationId xmlns:a16="http://schemas.microsoft.com/office/drawing/2014/main" id="{F67F3AC2-E117-BA48-95D4-34CF4A37BEFC}"/>
              </a:ext>
            </a:extLst>
          </p:cNvPr>
          <p:cNvGrpSpPr/>
          <p:nvPr/>
        </p:nvGrpSpPr>
        <p:grpSpPr>
          <a:xfrm>
            <a:off x="5982142" y="5717245"/>
            <a:ext cx="3103903" cy="720000"/>
            <a:chOff x="5982142" y="5717245"/>
            <a:chExt cx="3103903" cy="720000"/>
          </a:xfrm>
          <a:effectLst>
            <a:outerShdw blurRad="63500" sx="102000" sy="102000" algn="ctr" rotWithShape="0">
              <a:prstClr val="black">
                <a:alpha val="40000"/>
              </a:prstClr>
            </a:outerShdw>
          </a:effectLst>
        </p:grpSpPr>
        <p:cxnSp>
          <p:nvCxnSpPr>
            <p:cNvPr id="9" name="直線コネクタ 8"/>
            <p:cNvCxnSpPr>
              <a:cxnSpLocks/>
            </p:cNvCxnSpPr>
            <p:nvPr/>
          </p:nvCxnSpPr>
          <p:spPr>
            <a:xfrm flipH="1">
              <a:off x="5982142" y="5717245"/>
              <a:ext cx="516031" cy="0"/>
            </a:xfrm>
            <a:prstGeom prst="line">
              <a:avLst/>
            </a:prstGeom>
            <a:ln w="38100">
              <a:solidFill>
                <a:srgbClr val="00B0F0"/>
              </a:solidFill>
              <a:tailEnd type="oval" w="lg" len="lg"/>
            </a:ln>
          </p:spPr>
          <p:style>
            <a:lnRef idx="1">
              <a:schemeClr val="accent1"/>
            </a:lnRef>
            <a:fillRef idx="0">
              <a:schemeClr val="accent1"/>
            </a:fillRef>
            <a:effectRef idx="0">
              <a:schemeClr val="accent1"/>
            </a:effectRef>
            <a:fontRef idx="minor">
              <a:schemeClr val="tx1"/>
            </a:fontRef>
          </p:style>
        </p:cxnSp>
        <p:sp>
          <p:nvSpPr>
            <p:cNvPr id="25" name="正方形/長方形 24">
              <a:extLst>
                <a:ext uri="{FF2B5EF4-FFF2-40B4-BE49-F238E27FC236}">
                  <a16:creationId xmlns:a16="http://schemas.microsoft.com/office/drawing/2014/main" id="{CA2A6B1C-C1AD-4A4F-8131-FE27220DFCE2}"/>
                </a:ext>
              </a:extLst>
            </p:cNvPr>
            <p:cNvSpPr/>
            <p:nvPr/>
          </p:nvSpPr>
          <p:spPr>
            <a:xfrm flipH="1">
              <a:off x="6440587" y="5717245"/>
              <a:ext cx="2645458" cy="720000"/>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sp>
        <p:nvSpPr>
          <p:cNvPr id="29" name="タイトル 28">
            <a:extLst>
              <a:ext uri="{FF2B5EF4-FFF2-40B4-BE49-F238E27FC236}">
                <a16:creationId xmlns:a16="http://schemas.microsoft.com/office/drawing/2014/main" id="{87193F5A-F6F5-804B-BBCD-7EC1B37916C5}"/>
              </a:ext>
            </a:extLst>
          </p:cNvPr>
          <p:cNvSpPr>
            <a:spLocks noGrp="1"/>
          </p:cNvSpPr>
          <p:nvPr>
            <p:ph type="title"/>
          </p:nvPr>
        </p:nvSpPr>
        <p:spPr>
          <a:xfrm>
            <a:off x="0" y="18256"/>
            <a:ext cx="10515600" cy="535533"/>
          </a:xfrm>
        </p:spPr>
        <p:txBody>
          <a:bodyPr>
            <a:normAutofit/>
          </a:bodyPr>
          <a:lstStyle/>
          <a:p>
            <a:r>
              <a:rPr lang="ja-JP" altLang="en-US"/>
              <a:t>「相手の情報」を考えてみよう</a:t>
            </a:r>
          </a:p>
        </p:txBody>
      </p:sp>
      <p:sp>
        <p:nvSpPr>
          <p:cNvPr id="30" name="コンテンツ プレースホルダー 29">
            <a:extLst>
              <a:ext uri="{FF2B5EF4-FFF2-40B4-BE49-F238E27FC236}">
                <a16:creationId xmlns:a16="http://schemas.microsoft.com/office/drawing/2014/main" id="{C5EFB87E-0E6E-684D-AE76-FEFA347C0214}"/>
              </a:ext>
            </a:extLst>
          </p:cNvPr>
          <p:cNvSpPr>
            <a:spLocks noGrp="1"/>
          </p:cNvSpPr>
          <p:nvPr>
            <p:ph idx="1"/>
          </p:nvPr>
        </p:nvSpPr>
        <p:spPr>
          <a:xfrm>
            <a:off x="838200" y="888653"/>
            <a:ext cx="10515600" cy="5288310"/>
          </a:xfrm>
        </p:spPr>
        <p:txBody>
          <a:bodyPr/>
          <a:lstStyle/>
          <a:p>
            <a:pPr algn="ctr"/>
            <a:r>
              <a:rPr lang="ja-JP" altLang="en-US"/>
              <a:t>気をつけたいポイント</a:t>
            </a:r>
          </a:p>
        </p:txBody>
      </p:sp>
    </p:spTree>
    <p:extLst>
      <p:ext uri="{BB962C8B-B14F-4D97-AF65-F5344CB8AC3E}">
        <p14:creationId xmlns:p14="http://schemas.microsoft.com/office/powerpoint/2010/main" val="37381731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テキスト ボックス 33">
            <a:extLst>
              <a:ext uri="{FF2B5EF4-FFF2-40B4-BE49-F238E27FC236}">
                <a16:creationId xmlns:a16="http://schemas.microsoft.com/office/drawing/2014/main" id="{6C619B10-CF1F-C147-A87B-3BA475AF1EF6}"/>
              </a:ext>
            </a:extLst>
          </p:cNvPr>
          <p:cNvSpPr txBox="1"/>
          <p:nvPr/>
        </p:nvSpPr>
        <p:spPr>
          <a:xfrm>
            <a:off x="289775" y="2681775"/>
            <a:ext cx="5692367" cy="3198951"/>
          </a:xfrm>
          <a:prstGeom prst="roundRect">
            <a:avLst>
              <a:gd name="adj" fmla="val 7810"/>
            </a:avLst>
          </a:prstGeom>
          <a:solidFill>
            <a:srgbClr val="FFFFFF"/>
          </a:solidFill>
          <a:ln w="28575">
            <a:solidFill>
              <a:schemeClr val="tx1"/>
            </a:solidFill>
          </a:ln>
        </p:spPr>
        <p:txBody>
          <a:bodyPr wrap="none" lIns="72000" rIns="72000" rtlCol="0" anchor="ctr">
            <a:noAutofit/>
          </a:bodyPr>
          <a:lstStyle/>
          <a:p>
            <a:r>
              <a:rPr lang="ja-JP" altLang="en-US" sz="2800" b="1"/>
              <a:t>▶ これまでにどれくらい情報を</a:t>
            </a:r>
          </a:p>
          <a:p>
            <a:r>
              <a:rPr lang="ja-JP" altLang="en-US" sz="2800" b="1"/>
              <a:t>　発信してるかな？</a:t>
            </a:r>
          </a:p>
        </p:txBody>
      </p:sp>
      <p:pic>
        <p:nvPicPr>
          <p:cNvPr id="20" name="図 19" descr="ゲーム画面のスクリーンショット&#10;&#10;中程度の精度で自動的に生成された説明">
            <a:extLst>
              <a:ext uri="{FF2B5EF4-FFF2-40B4-BE49-F238E27FC236}">
                <a16:creationId xmlns:a16="http://schemas.microsoft.com/office/drawing/2014/main" id="{C4CDD3B5-C46D-1647-B99C-45B1868167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1638532"/>
            <a:ext cx="3980168" cy="2458339"/>
          </a:xfrm>
          <a:prstGeom prst="rect">
            <a:avLst/>
          </a:prstGeom>
        </p:spPr>
      </p:pic>
      <p:pic>
        <p:nvPicPr>
          <p:cNvPr id="21" name="図 20" descr="テキスト&#10;&#10;低い精度で自動的に生成された説明">
            <a:extLst>
              <a:ext uri="{FF2B5EF4-FFF2-40B4-BE49-F238E27FC236}">
                <a16:creationId xmlns:a16="http://schemas.microsoft.com/office/drawing/2014/main" id="{DE9EE301-AF5C-F648-981E-29183B6EFB3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4196281"/>
            <a:ext cx="3980168" cy="2458339"/>
          </a:xfrm>
          <a:prstGeom prst="rect">
            <a:avLst/>
          </a:prstGeom>
        </p:spPr>
      </p:pic>
      <p:grpSp>
        <p:nvGrpSpPr>
          <p:cNvPr id="23" name="グループ化 22">
            <a:extLst>
              <a:ext uri="{FF2B5EF4-FFF2-40B4-BE49-F238E27FC236}">
                <a16:creationId xmlns:a16="http://schemas.microsoft.com/office/drawing/2014/main" id="{88654CD7-5412-E146-960D-5A0B004B505C}"/>
              </a:ext>
            </a:extLst>
          </p:cNvPr>
          <p:cNvGrpSpPr/>
          <p:nvPr/>
        </p:nvGrpSpPr>
        <p:grpSpPr>
          <a:xfrm>
            <a:off x="5982142" y="3173667"/>
            <a:ext cx="3715646" cy="720000"/>
            <a:chOff x="5982142" y="3173667"/>
            <a:chExt cx="3715646" cy="720000"/>
          </a:xfrm>
          <a:effectLst>
            <a:outerShdw blurRad="63500" sx="102000" sy="102000" algn="ctr" rotWithShape="0">
              <a:prstClr val="black">
                <a:alpha val="40000"/>
              </a:prstClr>
            </a:outerShdw>
          </a:effectLst>
        </p:grpSpPr>
        <p:cxnSp>
          <p:nvCxnSpPr>
            <p:cNvPr id="24" name="直線コネクタ 23">
              <a:extLst>
                <a:ext uri="{FF2B5EF4-FFF2-40B4-BE49-F238E27FC236}">
                  <a16:creationId xmlns:a16="http://schemas.microsoft.com/office/drawing/2014/main" id="{99D6F52C-8FBB-6740-8420-93CB5C725FC4}"/>
                </a:ext>
              </a:extLst>
            </p:cNvPr>
            <p:cNvCxnSpPr>
              <a:cxnSpLocks/>
              <a:stCxn id="25" idx="3"/>
            </p:cNvCxnSpPr>
            <p:nvPr/>
          </p:nvCxnSpPr>
          <p:spPr>
            <a:xfrm flipH="1">
              <a:off x="5982142" y="3533667"/>
              <a:ext cx="3103901" cy="0"/>
            </a:xfrm>
            <a:prstGeom prst="line">
              <a:avLst/>
            </a:prstGeom>
            <a:ln w="38100">
              <a:solidFill>
                <a:srgbClr val="00B0F0"/>
              </a:solidFill>
              <a:tailEnd type="oval" w="lg" len="lg"/>
            </a:ln>
          </p:spPr>
          <p:style>
            <a:lnRef idx="1">
              <a:schemeClr val="accent1"/>
            </a:lnRef>
            <a:fillRef idx="0">
              <a:schemeClr val="accent1"/>
            </a:fillRef>
            <a:effectRef idx="0">
              <a:schemeClr val="accent1"/>
            </a:effectRef>
            <a:fontRef idx="minor">
              <a:schemeClr val="tx1"/>
            </a:fontRef>
          </p:style>
        </p:cxnSp>
        <p:sp>
          <p:nvSpPr>
            <p:cNvPr id="25" name="正方形/長方形 24">
              <a:extLst>
                <a:ext uri="{FF2B5EF4-FFF2-40B4-BE49-F238E27FC236}">
                  <a16:creationId xmlns:a16="http://schemas.microsoft.com/office/drawing/2014/main" id="{346087D3-351C-1E4D-9EB0-4D39F9602A3F}"/>
                </a:ext>
              </a:extLst>
            </p:cNvPr>
            <p:cNvSpPr/>
            <p:nvPr/>
          </p:nvSpPr>
          <p:spPr>
            <a:xfrm flipH="1">
              <a:off x="9086043" y="3173667"/>
              <a:ext cx="611745" cy="720000"/>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grpSp>
        <p:nvGrpSpPr>
          <p:cNvPr id="26" name="グループ化 25">
            <a:extLst>
              <a:ext uri="{FF2B5EF4-FFF2-40B4-BE49-F238E27FC236}">
                <a16:creationId xmlns:a16="http://schemas.microsoft.com/office/drawing/2014/main" id="{D16F448A-8295-DA4F-A82E-29512D4DBC5D}"/>
              </a:ext>
            </a:extLst>
          </p:cNvPr>
          <p:cNvGrpSpPr/>
          <p:nvPr/>
        </p:nvGrpSpPr>
        <p:grpSpPr>
          <a:xfrm>
            <a:off x="5982142" y="5717245"/>
            <a:ext cx="3715648" cy="720000"/>
            <a:chOff x="5982142" y="5717245"/>
            <a:chExt cx="3715648" cy="720000"/>
          </a:xfrm>
          <a:effectLst>
            <a:outerShdw blurRad="63500" sx="102000" sy="102000" algn="ctr" rotWithShape="0">
              <a:prstClr val="black">
                <a:alpha val="40000"/>
              </a:prstClr>
            </a:outerShdw>
          </a:effectLst>
        </p:grpSpPr>
        <p:cxnSp>
          <p:nvCxnSpPr>
            <p:cNvPr id="27" name="直線コネクタ 26">
              <a:extLst>
                <a:ext uri="{FF2B5EF4-FFF2-40B4-BE49-F238E27FC236}">
                  <a16:creationId xmlns:a16="http://schemas.microsoft.com/office/drawing/2014/main" id="{6824BD46-6680-2D4C-AB05-6A35BF5F93ED}"/>
                </a:ext>
              </a:extLst>
            </p:cNvPr>
            <p:cNvCxnSpPr>
              <a:cxnSpLocks/>
            </p:cNvCxnSpPr>
            <p:nvPr/>
          </p:nvCxnSpPr>
          <p:spPr>
            <a:xfrm flipH="1">
              <a:off x="5982142" y="5720117"/>
              <a:ext cx="3103903" cy="0"/>
            </a:xfrm>
            <a:prstGeom prst="line">
              <a:avLst/>
            </a:prstGeom>
            <a:ln w="38100">
              <a:solidFill>
                <a:srgbClr val="00B0F0"/>
              </a:solidFill>
              <a:tailEnd type="oval" w="lg" len="lg"/>
            </a:ln>
          </p:spPr>
          <p:style>
            <a:lnRef idx="1">
              <a:schemeClr val="accent1"/>
            </a:lnRef>
            <a:fillRef idx="0">
              <a:schemeClr val="accent1"/>
            </a:fillRef>
            <a:effectRef idx="0">
              <a:schemeClr val="accent1"/>
            </a:effectRef>
            <a:fontRef idx="minor">
              <a:schemeClr val="tx1"/>
            </a:fontRef>
          </p:style>
        </p:cxnSp>
        <p:sp>
          <p:nvSpPr>
            <p:cNvPr id="28" name="正方形/長方形 27">
              <a:extLst>
                <a:ext uri="{FF2B5EF4-FFF2-40B4-BE49-F238E27FC236}">
                  <a16:creationId xmlns:a16="http://schemas.microsoft.com/office/drawing/2014/main" id="{230AF404-F367-734D-A4EF-9A31DFCC614F}"/>
                </a:ext>
              </a:extLst>
            </p:cNvPr>
            <p:cNvSpPr/>
            <p:nvPr/>
          </p:nvSpPr>
          <p:spPr>
            <a:xfrm flipH="1">
              <a:off x="9086044" y="5717245"/>
              <a:ext cx="611746" cy="720000"/>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sp>
        <p:nvSpPr>
          <p:cNvPr id="7" name="正方形/長方形 6">
            <a:extLst>
              <a:ext uri="{FF2B5EF4-FFF2-40B4-BE49-F238E27FC236}">
                <a16:creationId xmlns:a16="http://schemas.microsoft.com/office/drawing/2014/main" id="{39DF04CF-2EAC-4B35-8A88-AD4632492E35}"/>
              </a:ext>
            </a:extLst>
          </p:cNvPr>
          <p:cNvSpPr/>
          <p:nvPr/>
        </p:nvSpPr>
        <p:spPr>
          <a:xfrm>
            <a:off x="1660300" y="825386"/>
            <a:ext cx="5161415" cy="5442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36000" bIns="0" rtlCol="0" anchor="ctr"/>
          <a:lstStyle/>
          <a:p>
            <a:pPr algn="ctr"/>
            <a:endParaRPr lang="ja-JP" altLang="en-US" sz="3600" b="1" dirty="0">
              <a:solidFill>
                <a:srgbClr val="C00000"/>
              </a:solidFill>
              <a:latin typeface="Yu Gothic" panose="020B0400000000000000" pitchFamily="34" charset="-128"/>
              <a:ea typeface="Yu Gothic" panose="020B0400000000000000" pitchFamily="34" charset="-128"/>
            </a:endParaRPr>
          </a:p>
        </p:txBody>
      </p:sp>
      <p:sp>
        <p:nvSpPr>
          <p:cNvPr id="8" name="テキスト ボックス 7"/>
          <p:cNvSpPr txBox="1"/>
          <p:nvPr/>
        </p:nvSpPr>
        <p:spPr>
          <a:xfrm>
            <a:off x="3204637" y="2126634"/>
            <a:ext cx="1689904" cy="883768"/>
          </a:xfrm>
          <a:prstGeom prst="rect">
            <a:avLst/>
          </a:prstGeom>
          <a:noFill/>
        </p:spPr>
        <p:txBody>
          <a:bodyPr wrap="square" rtlCol="0">
            <a:spAutoFit/>
          </a:bodyPr>
          <a:lstStyle/>
          <a:p>
            <a:pPr algn="ctr">
              <a:lnSpc>
                <a:spcPct val="150000"/>
              </a:lnSpc>
            </a:pPr>
            <a:r>
              <a:rPr lang="ja-JP" altLang="en-US" b="1" dirty="0">
                <a:solidFill>
                  <a:schemeClr val="bg1"/>
                </a:solidFill>
                <a:latin typeface="Yu Gothic" panose="020B0400000000000000" pitchFamily="34" charset="-128"/>
                <a:ea typeface="Yu Gothic" panose="020B0400000000000000" pitchFamily="34" charset="-128"/>
                <a:cs typeface="Arial Unicode MS" panose="020B0604020202020204" pitchFamily="50" charset="-128"/>
              </a:rPr>
              <a:t>どんな人が</a:t>
            </a:r>
            <a:endParaRPr lang="en-US" altLang="ja-JP" b="1" dirty="0">
              <a:solidFill>
                <a:schemeClr val="bg1"/>
              </a:solidFill>
              <a:latin typeface="Yu Gothic" panose="020B0400000000000000" pitchFamily="34" charset="-128"/>
              <a:ea typeface="Yu Gothic" panose="020B0400000000000000" pitchFamily="34" charset="-128"/>
              <a:cs typeface="Arial Unicode MS" panose="020B0604020202020204" pitchFamily="50" charset="-128"/>
            </a:endParaRPr>
          </a:p>
          <a:p>
            <a:pPr algn="ctr">
              <a:lnSpc>
                <a:spcPct val="150000"/>
              </a:lnSpc>
            </a:pPr>
            <a:r>
              <a:rPr lang="ja-JP" altLang="en-US" b="1" dirty="0">
                <a:solidFill>
                  <a:schemeClr val="bg1"/>
                </a:solidFill>
                <a:latin typeface="Yu Gothic" panose="020B0400000000000000" pitchFamily="34" charset="-128"/>
                <a:ea typeface="Yu Gothic" panose="020B0400000000000000" pitchFamily="34" charset="-128"/>
                <a:cs typeface="Arial Unicode MS" panose="020B0604020202020204" pitchFamily="50" charset="-128"/>
              </a:rPr>
              <a:t>友達？</a:t>
            </a:r>
          </a:p>
        </p:txBody>
      </p:sp>
      <p:sp>
        <p:nvSpPr>
          <p:cNvPr id="14" name="フリーフォーム 13"/>
          <p:cNvSpPr/>
          <p:nvPr/>
        </p:nvSpPr>
        <p:spPr>
          <a:xfrm rot="5400000">
            <a:off x="10119217" y="4310377"/>
            <a:ext cx="1625073" cy="1593612"/>
          </a:xfrm>
          <a:custGeom>
            <a:avLst/>
            <a:gdLst>
              <a:gd name="connsiteX0" fmla="*/ 797400 w 1625073"/>
              <a:gd name="connsiteY0" fmla="*/ 0 h 1593612"/>
              <a:gd name="connsiteX1" fmla="*/ 1594800 w 1625073"/>
              <a:gd name="connsiteY1" fmla="*/ 796806 h 1593612"/>
              <a:gd name="connsiteX2" fmla="*/ 1532136 w 1625073"/>
              <a:gd name="connsiteY2" fmla="*/ 1106959 h 1593612"/>
              <a:gd name="connsiteX3" fmla="*/ 1477056 w 1625073"/>
              <a:gd name="connsiteY3" fmla="*/ 1208361 h 1593612"/>
              <a:gd name="connsiteX4" fmla="*/ 1490356 w 1625073"/>
              <a:gd name="connsiteY4" fmla="*/ 1192512 h 1593612"/>
              <a:gd name="connsiteX5" fmla="*/ 1625073 w 1625073"/>
              <a:gd name="connsiteY5" fmla="*/ 1448585 h 1593612"/>
              <a:gd name="connsiteX6" fmla="*/ 1357833 w 1625073"/>
              <a:gd name="connsiteY6" fmla="*/ 1363048 h 1593612"/>
              <a:gd name="connsiteX7" fmla="*/ 1243234 w 1625073"/>
              <a:gd name="connsiteY7" fmla="*/ 1457530 h 1593612"/>
              <a:gd name="connsiteX8" fmla="*/ 797400 w 1625073"/>
              <a:gd name="connsiteY8" fmla="*/ 1593612 h 1593612"/>
              <a:gd name="connsiteX9" fmla="*/ 0 w 1625073"/>
              <a:gd name="connsiteY9" fmla="*/ 796806 h 1593612"/>
              <a:gd name="connsiteX10" fmla="*/ 797400 w 1625073"/>
              <a:gd name="connsiteY10" fmla="*/ 0 h 1593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25073" h="1593612">
                <a:moveTo>
                  <a:pt x="797400" y="0"/>
                </a:moveTo>
                <a:cubicBezTo>
                  <a:pt x="1237792" y="0"/>
                  <a:pt x="1594800" y="356742"/>
                  <a:pt x="1594800" y="796806"/>
                </a:cubicBezTo>
                <a:cubicBezTo>
                  <a:pt x="1594800" y="906822"/>
                  <a:pt x="1572487" y="1011631"/>
                  <a:pt x="1532136" y="1106959"/>
                </a:cubicBezTo>
                <a:lnTo>
                  <a:pt x="1477056" y="1208361"/>
                </a:lnTo>
                <a:lnTo>
                  <a:pt x="1490356" y="1192512"/>
                </a:lnTo>
                <a:lnTo>
                  <a:pt x="1625073" y="1448585"/>
                </a:lnTo>
                <a:lnTo>
                  <a:pt x="1357833" y="1363048"/>
                </a:lnTo>
                <a:lnTo>
                  <a:pt x="1243234" y="1457530"/>
                </a:lnTo>
                <a:cubicBezTo>
                  <a:pt x="1115968" y="1543445"/>
                  <a:pt x="962547" y="1593612"/>
                  <a:pt x="797400" y="1593612"/>
                </a:cubicBezTo>
                <a:cubicBezTo>
                  <a:pt x="357008" y="1593612"/>
                  <a:pt x="0" y="1236870"/>
                  <a:pt x="0" y="796806"/>
                </a:cubicBezTo>
                <a:cubicBezTo>
                  <a:pt x="0" y="356742"/>
                  <a:pt x="357008" y="0"/>
                  <a:pt x="797400"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15" name="テキスト ボックス 14"/>
          <p:cNvSpPr txBox="1"/>
          <p:nvPr/>
        </p:nvSpPr>
        <p:spPr>
          <a:xfrm>
            <a:off x="10086801" y="4665299"/>
            <a:ext cx="1689904" cy="883768"/>
          </a:xfrm>
          <a:prstGeom prst="rect">
            <a:avLst/>
          </a:prstGeom>
          <a:noFill/>
        </p:spPr>
        <p:txBody>
          <a:bodyPr wrap="square" rtlCol="0">
            <a:spAutoFit/>
          </a:bodyPr>
          <a:lstStyle/>
          <a:p>
            <a:pPr algn="ctr">
              <a:lnSpc>
                <a:spcPct val="150000"/>
              </a:lnSpc>
            </a:pPr>
            <a:r>
              <a:rPr lang="ja-JP" altLang="en-US" b="1" dirty="0">
                <a:solidFill>
                  <a:schemeClr val="bg1"/>
                </a:solidFill>
                <a:latin typeface="Yu Gothic" panose="020B0400000000000000" pitchFamily="34" charset="-128"/>
                <a:ea typeface="Yu Gothic" panose="020B0400000000000000" pitchFamily="34" charset="-128"/>
                <a:cs typeface="Arial Unicode MS" panose="020B0604020202020204" pitchFamily="50" charset="-128"/>
              </a:rPr>
              <a:t>なぜ投稿数が</a:t>
            </a:r>
            <a:endParaRPr lang="en-US" altLang="ja-JP" b="1" dirty="0">
              <a:solidFill>
                <a:schemeClr val="bg1"/>
              </a:solidFill>
              <a:latin typeface="Yu Gothic" panose="020B0400000000000000" pitchFamily="34" charset="-128"/>
              <a:ea typeface="Yu Gothic" panose="020B0400000000000000" pitchFamily="34" charset="-128"/>
              <a:cs typeface="Arial Unicode MS" panose="020B0604020202020204" pitchFamily="50" charset="-128"/>
            </a:endParaRPr>
          </a:p>
          <a:p>
            <a:pPr algn="ctr">
              <a:lnSpc>
                <a:spcPct val="150000"/>
              </a:lnSpc>
            </a:pPr>
            <a:r>
              <a:rPr lang="ja-JP" altLang="en-US" b="1" dirty="0">
                <a:solidFill>
                  <a:schemeClr val="bg1"/>
                </a:solidFill>
                <a:latin typeface="Yu Gothic" panose="020B0400000000000000" pitchFamily="34" charset="-128"/>
                <a:ea typeface="Yu Gothic" panose="020B0400000000000000" pitchFamily="34" charset="-128"/>
                <a:cs typeface="Arial Unicode MS" panose="020B0604020202020204" pitchFamily="50" charset="-128"/>
              </a:rPr>
              <a:t>少ない？</a:t>
            </a:r>
            <a:endParaRPr lang="en-US" altLang="ja-JP" b="1" dirty="0">
              <a:solidFill>
                <a:schemeClr val="bg1"/>
              </a:solidFill>
              <a:latin typeface="Yu Gothic" panose="020B0400000000000000" pitchFamily="34" charset="-128"/>
              <a:ea typeface="Yu Gothic" panose="020B0400000000000000" pitchFamily="34" charset="-128"/>
              <a:cs typeface="Arial Unicode MS" panose="020B0604020202020204" pitchFamily="50" charset="-128"/>
            </a:endParaRPr>
          </a:p>
        </p:txBody>
      </p:sp>
      <p:sp>
        <p:nvSpPr>
          <p:cNvPr id="16" name="フリーフォーム 15"/>
          <p:cNvSpPr/>
          <p:nvPr/>
        </p:nvSpPr>
        <p:spPr>
          <a:xfrm rot="5400000">
            <a:off x="10097854" y="1500696"/>
            <a:ext cx="1625073" cy="1593612"/>
          </a:xfrm>
          <a:custGeom>
            <a:avLst/>
            <a:gdLst>
              <a:gd name="connsiteX0" fmla="*/ 797400 w 1625073"/>
              <a:gd name="connsiteY0" fmla="*/ 0 h 1593612"/>
              <a:gd name="connsiteX1" fmla="*/ 1594800 w 1625073"/>
              <a:gd name="connsiteY1" fmla="*/ 796806 h 1593612"/>
              <a:gd name="connsiteX2" fmla="*/ 1532136 w 1625073"/>
              <a:gd name="connsiteY2" fmla="*/ 1106959 h 1593612"/>
              <a:gd name="connsiteX3" fmla="*/ 1477056 w 1625073"/>
              <a:gd name="connsiteY3" fmla="*/ 1208361 h 1593612"/>
              <a:gd name="connsiteX4" fmla="*/ 1490356 w 1625073"/>
              <a:gd name="connsiteY4" fmla="*/ 1192512 h 1593612"/>
              <a:gd name="connsiteX5" fmla="*/ 1625073 w 1625073"/>
              <a:gd name="connsiteY5" fmla="*/ 1448585 h 1593612"/>
              <a:gd name="connsiteX6" fmla="*/ 1357833 w 1625073"/>
              <a:gd name="connsiteY6" fmla="*/ 1363048 h 1593612"/>
              <a:gd name="connsiteX7" fmla="*/ 1243234 w 1625073"/>
              <a:gd name="connsiteY7" fmla="*/ 1457530 h 1593612"/>
              <a:gd name="connsiteX8" fmla="*/ 797400 w 1625073"/>
              <a:gd name="connsiteY8" fmla="*/ 1593612 h 1593612"/>
              <a:gd name="connsiteX9" fmla="*/ 0 w 1625073"/>
              <a:gd name="connsiteY9" fmla="*/ 796806 h 1593612"/>
              <a:gd name="connsiteX10" fmla="*/ 797400 w 1625073"/>
              <a:gd name="connsiteY10" fmla="*/ 0 h 1593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25073" h="1593612">
                <a:moveTo>
                  <a:pt x="797400" y="0"/>
                </a:moveTo>
                <a:cubicBezTo>
                  <a:pt x="1237792" y="0"/>
                  <a:pt x="1594800" y="356742"/>
                  <a:pt x="1594800" y="796806"/>
                </a:cubicBezTo>
                <a:cubicBezTo>
                  <a:pt x="1594800" y="906822"/>
                  <a:pt x="1572487" y="1011631"/>
                  <a:pt x="1532136" y="1106959"/>
                </a:cubicBezTo>
                <a:lnTo>
                  <a:pt x="1477056" y="1208361"/>
                </a:lnTo>
                <a:lnTo>
                  <a:pt x="1490356" y="1192512"/>
                </a:lnTo>
                <a:lnTo>
                  <a:pt x="1625073" y="1448585"/>
                </a:lnTo>
                <a:lnTo>
                  <a:pt x="1357833" y="1363048"/>
                </a:lnTo>
                <a:lnTo>
                  <a:pt x="1243234" y="1457530"/>
                </a:lnTo>
                <a:cubicBezTo>
                  <a:pt x="1115968" y="1543445"/>
                  <a:pt x="962547" y="1593612"/>
                  <a:pt x="797400" y="1593612"/>
                </a:cubicBezTo>
                <a:cubicBezTo>
                  <a:pt x="357008" y="1593612"/>
                  <a:pt x="0" y="1236870"/>
                  <a:pt x="0" y="796806"/>
                </a:cubicBezTo>
                <a:cubicBezTo>
                  <a:pt x="0" y="356742"/>
                  <a:pt x="357008" y="0"/>
                  <a:pt x="797400"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17" name="テキスト ボックス 16"/>
          <p:cNvSpPr txBox="1"/>
          <p:nvPr/>
        </p:nvSpPr>
        <p:spPr>
          <a:xfrm>
            <a:off x="10065439" y="1855618"/>
            <a:ext cx="1689904" cy="883768"/>
          </a:xfrm>
          <a:prstGeom prst="rect">
            <a:avLst/>
          </a:prstGeom>
          <a:noFill/>
        </p:spPr>
        <p:txBody>
          <a:bodyPr wrap="square" rtlCol="0">
            <a:spAutoFit/>
          </a:bodyPr>
          <a:lstStyle/>
          <a:p>
            <a:pPr algn="ctr">
              <a:lnSpc>
                <a:spcPct val="150000"/>
              </a:lnSpc>
            </a:pPr>
            <a:r>
              <a:rPr lang="ja-JP" altLang="en-US" b="1" dirty="0">
                <a:solidFill>
                  <a:schemeClr val="bg1"/>
                </a:solidFill>
                <a:latin typeface="Yu Gothic" panose="020B0400000000000000" pitchFamily="34" charset="-128"/>
                <a:ea typeface="Yu Gothic" panose="020B0400000000000000" pitchFamily="34" charset="-128"/>
                <a:cs typeface="Arial Unicode MS" panose="020B0604020202020204" pitchFamily="50" charset="-128"/>
              </a:rPr>
              <a:t>なぜ投稿数が</a:t>
            </a:r>
            <a:endParaRPr lang="en-US" altLang="ja-JP" b="1" dirty="0">
              <a:solidFill>
                <a:schemeClr val="bg1"/>
              </a:solidFill>
              <a:latin typeface="Yu Gothic" panose="020B0400000000000000" pitchFamily="34" charset="-128"/>
              <a:ea typeface="Yu Gothic" panose="020B0400000000000000" pitchFamily="34" charset="-128"/>
              <a:cs typeface="Arial Unicode MS" panose="020B0604020202020204" pitchFamily="50" charset="-128"/>
            </a:endParaRPr>
          </a:p>
          <a:p>
            <a:pPr algn="ctr">
              <a:lnSpc>
                <a:spcPct val="150000"/>
              </a:lnSpc>
            </a:pPr>
            <a:r>
              <a:rPr lang="ja-JP" altLang="en-US" b="1" dirty="0">
                <a:solidFill>
                  <a:schemeClr val="bg1"/>
                </a:solidFill>
                <a:latin typeface="Yu Gothic" panose="020B0400000000000000" pitchFamily="34" charset="-128"/>
                <a:ea typeface="Yu Gothic" panose="020B0400000000000000" pitchFamily="34" charset="-128"/>
                <a:cs typeface="Arial Unicode MS" panose="020B0604020202020204" pitchFamily="50" charset="-128"/>
              </a:rPr>
              <a:t>多い？</a:t>
            </a:r>
          </a:p>
        </p:txBody>
      </p:sp>
      <p:sp>
        <p:nvSpPr>
          <p:cNvPr id="30" name="タイトル 29">
            <a:extLst>
              <a:ext uri="{FF2B5EF4-FFF2-40B4-BE49-F238E27FC236}">
                <a16:creationId xmlns:a16="http://schemas.microsoft.com/office/drawing/2014/main" id="{AFD3F039-EA62-0C45-B1F5-0558CA6C0C9D}"/>
              </a:ext>
            </a:extLst>
          </p:cNvPr>
          <p:cNvSpPr>
            <a:spLocks noGrp="1"/>
          </p:cNvSpPr>
          <p:nvPr>
            <p:ph type="title"/>
          </p:nvPr>
        </p:nvSpPr>
        <p:spPr>
          <a:xfrm>
            <a:off x="0" y="18256"/>
            <a:ext cx="10515600" cy="535533"/>
          </a:xfrm>
        </p:spPr>
        <p:txBody>
          <a:bodyPr>
            <a:normAutofit/>
          </a:bodyPr>
          <a:lstStyle/>
          <a:p>
            <a:r>
              <a:rPr lang="ja-JP" altLang="en-US"/>
              <a:t>「相手の情報」を考えてみよう</a:t>
            </a:r>
          </a:p>
        </p:txBody>
      </p:sp>
      <p:sp>
        <p:nvSpPr>
          <p:cNvPr id="31" name="コンテンツ プレースホルダー 30">
            <a:extLst>
              <a:ext uri="{FF2B5EF4-FFF2-40B4-BE49-F238E27FC236}">
                <a16:creationId xmlns:a16="http://schemas.microsoft.com/office/drawing/2014/main" id="{EB45A7E2-7743-D54F-B6BB-06E20A68FD0F}"/>
              </a:ext>
            </a:extLst>
          </p:cNvPr>
          <p:cNvSpPr>
            <a:spLocks noGrp="1"/>
          </p:cNvSpPr>
          <p:nvPr>
            <p:ph idx="1"/>
          </p:nvPr>
        </p:nvSpPr>
        <p:spPr>
          <a:xfrm>
            <a:off x="838200" y="888653"/>
            <a:ext cx="10515600" cy="5288310"/>
          </a:xfrm>
        </p:spPr>
        <p:txBody>
          <a:bodyPr/>
          <a:lstStyle/>
          <a:p>
            <a:pPr algn="ctr"/>
            <a:r>
              <a:rPr lang="ja-JP" altLang="en-US"/>
              <a:t>気をつけたいポイント</a:t>
            </a:r>
          </a:p>
        </p:txBody>
      </p:sp>
      <p:pic>
        <p:nvPicPr>
          <p:cNvPr id="35" name="図 34">
            <a:extLst>
              <a:ext uri="{FF2B5EF4-FFF2-40B4-BE49-F238E27FC236}">
                <a16:creationId xmlns:a16="http://schemas.microsoft.com/office/drawing/2014/main" id="{CEB5CCC9-60DC-3343-8173-00CABBB6D75A}"/>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2579337" y="2091842"/>
            <a:ext cx="1223428" cy="1223428"/>
          </a:xfrm>
          <a:prstGeom prst="rect">
            <a:avLst/>
          </a:prstGeom>
        </p:spPr>
      </p:pic>
    </p:spTree>
    <p:extLst>
      <p:ext uri="{BB962C8B-B14F-4D97-AF65-F5344CB8AC3E}">
        <p14:creationId xmlns:p14="http://schemas.microsoft.com/office/powerpoint/2010/main" val="32095461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タイトル 13">
            <a:extLst>
              <a:ext uri="{FF2B5EF4-FFF2-40B4-BE49-F238E27FC236}">
                <a16:creationId xmlns:a16="http://schemas.microsoft.com/office/drawing/2014/main" id="{4049B1A3-5790-584F-B081-48690A9D822E}"/>
              </a:ext>
            </a:extLst>
          </p:cNvPr>
          <p:cNvSpPr>
            <a:spLocks noGrp="1"/>
          </p:cNvSpPr>
          <p:nvPr>
            <p:ph type="title"/>
          </p:nvPr>
        </p:nvSpPr>
        <p:spPr>
          <a:xfrm>
            <a:off x="0" y="18256"/>
            <a:ext cx="10515600" cy="535533"/>
          </a:xfrm>
        </p:spPr>
        <p:txBody>
          <a:bodyPr/>
          <a:lstStyle/>
          <a:p>
            <a:r>
              <a:rPr lang="ja-JP" altLang="en-US"/>
              <a:t>「相手の情報」を考えてみよう</a:t>
            </a:r>
          </a:p>
        </p:txBody>
      </p:sp>
      <p:sp>
        <p:nvSpPr>
          <p:cNvPr id="15" name="コンテンツ プレースホルダー 14">
            <a:extLst>
              <a:ext uri="{FF2B5EF4-FFF2-40B4-BE49-F238E27FC236}">
                <a16:creationId xmlns:a16="http://schemas.microsoft.com/office/drawing/2014/main" id="{A0E1C76D-5A3B-184E-9078-60137D233155}"/>
              </a:ext>
            </a:extLst>
          </p:cNvPr>
          <p:cNvSpPr>
            <a:spLocks noGrp="1"/>
          </p:cNvSpPr>
          <p:nvPr>
            <p:ph idx="1"/>
          </p:nvPr>
        </p:nvSpPr>
        <p:spPr>
          <a:xfrm>
            <a:off x="838200" y="2872727"/>
            <a:ext cx="10515600" cy="3411537"/>
          </a:xfrm>
        </p:spPr>
        <p:txBody>
          <a:bodyPr>
            <a:normAutofit/>
          </a:bodyPr>
          <a:lstStyle/>
          <a:p>
            <a:r>
              <a:rPr lang="ja-JP" altLang="en-US"/>
              <a:t>　　ネットで知り合った人は、</a:t>
            </a:r>
            <a:endParaRPr lang="en-US" altLang="ja-JP" dirty="0"/>
          </a:p>
          <a:p>
            <a:r>
              <a:rPr lang="ja-JP" altLang="en-US"/>
              <a:t>　　　プロフィールを偽っている可能性もあります。</a:t>
            </a:r>
            <a:endParaRPr lang="en-US" altLang="ja-JP" dirty="0"/>
          </a:p>
          <a:p>
            <a:endParaRPr lang="en-US" altLang="ja-JP" dirty="0"/>
          </a:p>
          <a:p>
            <a:endParaRPr lang="en-US" altLang="ja-JP" dirty="0"/>
          </a:p>
          <a:p>
            <a:r>
              <a:rPr lang="ja-JP" altLang="en-US"/>
              <a:t>　</a:t>
            </a:r>
          </a:p>
        </p:txBody>
      </p:sp>
      <p:sp>
        <p:nvSpPr>
          <p:cNvPr id="16" name="コンテンツ プレースホルダー 15">
            <a:extLst>
              <a:ext uri="{FF2B5EF4-FFF2-40B4-BE49-F238E27FC236}">
                <a16:creationId xmlns:a16="http://schemas.microsoft.com/office/drawing/2014/main" id="{D4A6E3AB-0A67-694A-A4CD-90531619EC3A}"/>
              </a:ext>
            </a:extLst>
          </p:cNvPr>
          <p:cNvSpPr>
            <a:spLocks noGrp="1"/>
          </p:cNvSpPr>
          <p:nvPr>
            <p:ph sz="quarter" idx="10"/>
          </p:nvPr>
        </p:nvSpPr>
        <p:spPr>
          <a:xfrm>
            <a:off x="838200" y="936115"/>
            <a:ext cx="10515599" cy="1640424"/>
          </a:xfrm>
        </p:spPr>
        <p:txBody>
          <a:bodyPr/>
          <a:lstStyle/>
          <a:p>
            <a:r>
              <a:rPr lang="en-US" altLang="ja-JP" dirty="0"/>
              <a:t>SNS</a:t>
            </a:r>
            <a:r>
              <a:rPr lang="ja-JP" altLang="en-US"/>
              <a:t>の相手はどんな人かな？</a:t>
            </a:r>
          </a:p>
        </p:txBody>
      </p:sp>
      <p:sp>
        <p:nvSpPr>
          <p:cNvPr id="17" name="テキスト ボックス 16">
            <a:extLst>
              <a:ext uri="{FF2B5EF4-FFF2-40B4-BE49-F238E27FC236}">
                <a16:creationId xmlns:a16="http://schemas.microsoft.com/office/drawing/2014/main" id="{8DA3B65B-3248-D04F-B450-165D703C642C}"/>
              </a:ext>
            </a:extLst>
          </p:cNvPr>
          <p:cNvSpPr txBox="1"/>
          <p:nvPr/>
        </p:nvSpPr>
        <p:spPr>
          <a:xfrm>
            <a:off x="0" y="4806197"/>
            <a:ext cx="12192000" cy="2051802"/>
          </a:xfrm>
          <a:prstGeom prst="rect">
            <a:avLst/>
          </a:prstGeom>
          <a:solidFill>
            <a:schemeClr val="bg1">
              <a:lumMod val="85000"/>
            </a:schemeClr>
          </a:solidFill>
        </p:spPr>
        <p:txBody>
          <a:bodyPr wrap="square" tIns="144000" bIns="0" rtlCol="0" anchor="ctr">
            <a:noAutofit/>
          </a:bodyPr>
          <a:lstStyle/>
          <a:p>
            <a:pPr lvl="0" algn="ctr">
              <a:spcBef>
                <a:spcPts val="1000"/>
              </a:spcBef>
            </a:pPr>
            <a:r>
              <a:rPr lang="en-US" altLang="ja-JP" sz="2800" b="1" dirty="0">
                <a:latin typeface="Yu Gothic" panose="020B0400000000000000" pitchFamily="34" charset="-128"/>
                <a:ea typeface="Yu Gothic" panose="020B0400000000000000" pitchFamily="34" charset="-128"/>
              </a:rPr>
              <a:t>SNS</a:t>
            </a:r>
            <a:r>
              <a:rPr lang="ja-JP" altLang="en-US" sz="2800" b="1" dirty="0">
                <a:latin typeface="Yu Gothic" panose="020B0400000000000000" pitchFamily="34" charset="-128"/>
                <a:ea typeface="Yu Gothic" panose="020B0400000000000000" pitchFamily="34" charset="-128"/>
              </a:rPr>
              <a:t>では、相手に対して不安や疑問があれば、</a:t>
            </a:r>
            <a:endParaRPr lang="en-US" altLang="ja-JP" sz="2800" b="1" dirty="0">
              <a:latin typeface="Yu Gothic" panose="020B0400000000000000" pitchFamily="34" charset="-128"/>
              <a:ea typeface="Yu Gothic" panose="020B0400000000000000" pitchFamily="34" charset="-128"/>
            </a:endParaRPr>
          </a:p>
          <a:p>
            <a:pPr lvl="0" algn="ctr">
              <a:spcBef>
                <a:spcPts val="1000"/>
              </a:spcBef>
            </a:pPr>
            <a:r>
              <a:rPr lang="ja-JP" altLang="en-US" sz="2800" b="1" dirty="0">
                <a:latin typeface="Yu Gothic" panose="020B0400000000000000" pitchFamily="34" charset="-128"/>
                <a:ea typeface="Yu Gothic" panose="020B0400000000000000" pitchFamily="34" charset="-128"/>
              </a:rPr>
              <a:t> 　信頼できる人に相談したり、安易にやり取りしないように</a:t>
            </a:r>
            <a:endParaRPr lang="en-US" altLang="ja-JP" sz="2800" b="1" dirty="0">
              <a:latin typeface="Yu Gothic" panose="020B0400000000000000" pitchFamily="34" charset="-128"/>
              <a:ea typeface="Yu Gothic" panose="020B0400000000000000" pitchFamily="34" charset="-128"/>
            </a:endParaRPr>
          </a:p>
          <a:p>
            <a:pPr lvl="0" algn="ctr">
              <a:spcBef>
                <a:spcPts val="1000"/>
              </a:spcBef>
            </a:pPr>
            <a:r>
              <a:rPr lang="ja-JP" altLang="en-US" sz="2800" b="1" dirty="0">
                <a:latin typeface="Yu Gothic" panose="020B0400000000000000" pitchFamily="34" charset="-128"/>
                <a:ea typeface="Yu Gothic" panose="020B0400000000000000" pitchFamily="34" charset="-128"/>
              </a:rPr>
              <a:t> 　気をつけましょう。</a:t>
            </a:r>
            <a:endParaRPr lang="en-US" altLang="ja-JP" sz="2800" b="1" dirty="0">
              <a:latin typeface="Yu Gothic" panose="020B0400000000000000" pitchFamily="34" charset="-128"/>
              <a:ea typeface="Yu Gothic" panose="020B0400000000000000" pitchFamily="34" charset="-128"/>
            </a:endParaRPr>
          </a:p>
        </p:txBody>
      </p:sp>
      <p:cxnSp>
        <p:nvCxnSpPr>
          <p:cNvPr id="19" name="直線コネクタ 18">
            <a:extLst>
              <a:ext uri="{FF2B5EF4-FFF2-40B4-BE49-F238E27FC236}">
                <a16:creationId xmlns:a16="http://schemas.microsoft.com/office/drawing/2014/main" id="{E2E6C073-EB14-D449-B17A-C8079071EB35}"/>
              </a:ext>
            </a:extLst>
          </p:cNvPr>
          <p:cNvCxnSpPr>
            <a:cxnSpLocks/>
          </p:cNvCxnSpPr>
          <p:nvPr/>
        </p:nvCxnSpPr>
        <p:spPr>
          <a:xfrm>
            <a:off x="1665882" y="6144230"/>
            <a:ext cx="3272246" cy="0"/>
          </a:xfrm>
          <a:prstGeom prst="line">
            <a:avLst/>
          </a:prstGeom>
          <a:ln w="76200">
            <a:solidFill>
              <a:srgbClr val="07B53B"/>
            </a:solidFill>
          </a:ln>
        </p:spPr>
        <p:style>
          <a:lnRef idx="1">
            <a:schemeClr val="accent1"/>
          </a:lnRef>
          <a:fillRef idx="0">
            <a:schemeClr val="accent1"/>
          </a:fillRef>
          <a:effectRef idx="0">
            <a:schemeClr val="accent1"/>
          </a:effectRef>
          <a:fontRef idx="minor">
            <a:schemeClr val="tx1"/>
          </a:fontRef>
        </p:style>
      </p:cxnSp>
      <p:grpSp>
        <p:nvGrpSpPr>
          <p:cNvPr id="28" name="グループ化 27">
            <a:extLst>
              <a:ext uri="{FF2B5EF4-FFF2-40B4-BE49-F238E27FC236}">
                <a16:creationId xmlns:a16="http://schemas.microsoft.com/office/drawing/2014/main" id="{4E9A6591-4803-8049-B101-0908147DF160}"/>
              </a:ext>
            </a:extLst>
          </p:cNvPr>
          <p:cNvGrpSpPr/>
          <p:nvPr/>
        </p:nvGrpSpPr>
        <p:grpSpPr>
          <a:xfrm>
            <a:off x="656888" y="4194483"/>
            <a:ext cx="5827657" cy="1223428"/>
            <a:chOff x="656888" y="4702874"/>
            <a:chExt cx="5827657" cy="1223428"/>
          </a:xfrm>
        </p:grpSpPr>
        <p:sp>
          <p:nvSpPr>
            <p:cNvPr id="18" name="ホームベース 17">
              <a:extLst>
                <a:ext uri="{FF2B5EF4-FFF2-40B4-BE49-F238E27FC236}">
                  <a16:creationId xmlns:a16="http://schemas.microsoft.com/office/drawing/2014/main" id="{38747A39-17C2-2E42-A200-1F569B8762B4}"/>
                </a:ext>
              </a:extLst>
            </p:cNvPr>
            <p:cNvSpPr/>
            <p:nvPr/>
          </p:nvSpPr>
          <p:spPr>
            <a:xfrm>
              <a:off x="1268602" y="5095951"/>
              <a:ext cx="5215943" cy="459269"/>
            </a:xfrm>
            <a:prstGeom prst="homePlate">
              <a:avLst/>
            </a:prstGeom>
            <a:solidFill>
              <a:srgbClr val="F18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a:solidFill>
                    <a:schemeClr val="bg1"/>
                  </a:solidFill>
                  <a:latin typeface="Yu Gothic" panose="020B0400000000000000" pitchFamily="34" charset="-128"/>
                  <a:ea typeface="Yu Gothic" panose="020B0400000000000000" pitchFamily="34" charset="-128"/>
                </a:rPr>
                <a:t>　トラブル</a:t>
              </a:r>
              <a:r>
                <a:rPr lang="ja-JP" altLang="en-US" b="1" dirty="0">
                  <a:solidFill>
                    <a:schemeClr val="bg1"/>
                  </a:solidFill>
                  <a:latin typeface="Yu Gothic" panose="020B0400000000000000" pitchFamily="34" charset="-128"/>
                  <a:ea typeface="Yu Gothic" panose="020B0400000000000000" pitchFamily="34" charset="-128"/>
                </a:rPr>
                <a:t>による被害に“あわないため”には</a:t>
              </a:r>
            </a:p>
          </p:txBody>
        </p:sp>
        <p:pic>
          <p:nvPicPr>
            <p:cNvPr id="20" name="図 19">
              <a:extLst>
                <a:ext uri="{FF2B5EF4-FFF2-40B4-BE49-F238E27FC236}">
                  <a16:creationId xmlns:a16="http://schemas.microsoft.com/office/drawing/2014/main" id="{8B8A3DBC-FB82-264D-B6B9-242E3B9A5D3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656888" y="4702874"/>
              <a:ext cx="1223428" cy="1223428"/>
            </a:xfrm>
            <a:prstGeom prst="rect">
              <a:avLst/>
            </a:prstGeom>
          </p:spPr>
        </p:pic>
      </p:grpSp>
      <p:cxnSp>
        <p:nvCxnSpPr>
          <p:cNvPr id="21" name="直線コネクタ 20">
            <a:extLst>
              <a:ext uri="{FF2B5EF4-FFF2-40B4-BE49-F238E27FC236}">
                <a16:creationId xmlns:a16="http://schemas.microsoft.com/office/drawing/2014/main" id="{75B6F078-0D82-B246-88F5-9848AD26CF22}"/>
              </a:ext>
            </a:extLst>
          </p:cNvPr>
          <p:cNvCxnSpPr>
            <a:cxnSpLocks/>
          </p:cNvCxnSpPr>
          <p:nvPr/>
        </p:nvCxnSpPr>
        <p:spPr>
          <a:xfrm>
            <a:off x="2870056" y="4139545"/>
            <a:ext cx="4232642" cy="0"/>
          </a:xfrm>
          <a:prstGeom prst="line">
            <a:avLst/>
          </a:prstGeom>
          <a:ln w="76200">
            <a:solidFill>
              <a:srgbClr val="07B53B"/>
            </a:solidFill>
          </a:ln>
        </p:spPr>
        <p:style>
          <a:lnRef idx="1">
            <a:schemeClr val="accent1"/>
          </a:lnRef>
          <a:fillRef idx="0">
            <a:schemeClr val="accent1"/>
          </a:fillRef>
          <a:effectRef idx="0">
            <a:schemeClr val="accent1"/>
          </a:effectRef>
          <a:fontRef idx="minor">
            <a:schemeClr val="tx1"/>
          </a:fontRef>
        </p:style>
      </p:cxnSp>
      <p:cxnSp>
        <p:nvCxnSpPr>
          <p:cNvPr id="26" name="直線コネクタ 25">
            <a:extLst>
              <a:ext uri="{FF2B5EF4-FFF2-40B4-BE49-F238E27FC236}">
                <a16:creationId xmlns:a16="http://schemas.microsoft.com/office/drawing/2014/main" id="{85ACBFDD-0160-5743-B057-47671C399182}"/>
              </a:ext>
            </a:extLst>
          </p:cNvPr>
          <p:cNvCxnSpPr>
            <a:cxnSpLocks/>
          </p:cNvCxnSpPr>
          <p:nvPr/>
        </p:nvCxnSpPr>
        <p:spPr>
          <a:xfrm>
            <a:off x="6302276" y="6144230"/>
            <a:ext cx="3601578" cy="0"/>
          </a:xfrm>
          <a:prstGeom prst="line">
            <a:avLst/>
          </a:prstGeom>
          <a:ln w="76200">
            <a:solidFill>
              <a:srgbClr val="07B53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99779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18256"/>
            <a:ext cx="10515600" cy="535533"/>
          </a:xfrm>
        </p:spPr>
        <p:txBody>
          <a:bodyPr>
            <a:normAutofit/>
          </a:bodyPr>
          <a:lstStyle/>
          <a:p>
            <a:r>
              <a:rPr lang="ja-JP" altLang="en-US" dirty="0"/>
              <a:t>「自分の情報」でも・・・</a:t>
            </a:r>
          </a:p>
        </p:txBody>
      </p:sp>
      <p:sp>
        <p:nvSpPr>
          <p:cNvPr id="4" name="コンテンツ プレースホルダー 3">
            <a:extLst>
              <a:ext uri="{FF2B5EF4-FFF2-40B4-BE49-F238E27FC236}">
                <a16:creationId xmlns:a16="http://schemas.microsoft.com/office/drawing/2014/main" id="{419FAB45-50DF-D643-94A1-4F2176C899F7}"/>
              </a:ext>
            </a:extLst>
          </p:cNvPr>
          <p:cNvSpPr>
            <a:spLocks noGrp="1"/>
          </p:cNvSpPr>
          <p:nvPr>
            <p:ph idx="1"/>
          </p:nvPr>
        </p:nvSpPr>
        <p:spPr>
          <a:xfrm>
            <a:off x="838200" y="888653"/>
            <a:ext cx="10515600" cy="5288310"/>
          </a:xfrm>
        </p:spPr>
        <p:txBody>
          <a:bodyPr/>
          <a:lstStyle/>
          <a:p>
            <a:r>
              <a:rPr lang="ja-JP" altLang="en-US"/>
              <a:t>自分の情報の出し方で、メッセージ受信数が変わる</a:t>
            </a:r>
          </a:p>
        </p:txBody>
      </p:sp>
      <p:pic>
        <p:nvPicPr>
          <p:cNvPr id="3" name="図 2"/>
          <p:cNvPicPr>
            <a:picLocks noChangeAspect="1"/>
          </p:cNvPicPr>
          <p:nvPr/>
        </p:nvPicPr>
        <p:blipFill>
          <a:blip r:embed="rId3">
            <a:extLst>
              <a:ext uri="{28A0092B-C50C-407E-A947-70E740481C1C}">
                <a14:useLocalDpi xmlns:a14="http://schemas.microsoft.com/office/drawing/2010/main" val="0"/>
              </a:ext>
            </a:extLst>
          </a:blip>
          <a:srcRect/>
          <a:stretch/>
        </p:blipFill>
        <p:spPr>
          <a:xfrm>
            <a:off x="463737" y="1610246"/>
            <a:ext cx="5542178" cy="5087224"/>
          </a:xfrm>
          <a:prstGeom prst="rect">
            <a:avLst/>
          </a:prstGeom>
        </p:spPr>
      </p:pic>
      <p:sp>
        <p:nvSpPr>
          <p:cNvPr id="10" name="テキスト ボックス 9">
            <a:extLst>
              <a:ext uri="{FF2B5EF4-FFF2-40B4-BE49-F238E27FC236}">
                <a16:creationId xmlns:a16="http://schemas.microsoft.com/office/drawing/2014/main" id="{9E8679A5-3221-B848-9EC5-D4F0517CF169}"/>
              </a:ext>
            </a:extLst>
          </p:cNvPr>
          <p:cNvSpPr txBox="1"/>
          <p:nvPr/>
        </p:nvSpPr>
        <p:spPr>
          <a:xfrm>
            <a:off x="5915763" y="2351058"/>
            <a:ext cx="5537916" cy="3612510"/>
          </a:xfrm>
          <a:prstGeom prst="rect">
            <a:avLst/>
          </a:prstGeom>
          <a:noFill/>
        </p:spPr>
        <p:txBody>
          <a:bodyPr wrap="square" tIns="144000" bIns="0" rtlCol="0" anchor="ctr">
            <a:noAutofit/>
          </a:bodyPr>
          <a:lstStyle/>
          <a:p>
            <a:pPr lvl="0">
              <a:lnSpc>
                <a:spcPct val="130000"/>
              </a:lnSpc>
              <a:spcBef>
                <a:spcPts val="1000"/>
              </a:spcBef>
            </a:pPr>
            <a:r>
              <a:rPr lang="ja-JP" altLang="en-US" sz="2800" b="1">
                <a:latin typeface="Yu Gothic" panose="020B0400000000000000" pitchFamily="34" charset="-128"/>
                <a:ea typeface="Yu Gothic" panose="020B0400000000000000" pitchFamily="34" charset="-128"/>
              </a:rPr>
              <a:t>顔写真を公開すると、</a:t>
            </a:r>
            <a:r>
              <a:rPr lang="en-US" altLang="ja-JP" sz="2800" b="1" dirty="0">
                <a:latin typeface="Yu Gothic" panose="020B0400000000000000" pitchFamily="34" charset="-128"/>
                <a:ea typeface="Yu Gothic" panose="020B0400000000000000" pitchFamily="34" charset="-128"/>
              </a:rPr>
              <a:t/>
            </a:r>
            <a:br>
              <a:rPr lang="en-US" altLang="ja-JP" sz="2800" b="1" dirty="0">
                <a:latin typeface="Yu Gothic" panose="020B0400000000000000" pitchFamily="34" charset="-128"/>
                <a:ea typeface="Yu Gothic" panose="020B0400000000000000" pitchFamily="34" charset="-128"/>
              </a:rPr>
            </a:br>
            <a:r>
              <a:rPr lang="ja-JP" altLang="en-US" sz="2800" b="1">
                <a:latin typeface="Yu Gothic" panose="020B0400000000000000" pitchFamily="34" charset="-128"/>
                <a:ea typeface="Yu Gothic" panose="020B0400000000000000" pitchFamily="34" charset="-128"/>
              </a:rPr>
              <a:t>知らない人からメッセージが送られる可能性が高くなります。</a:t>
            </a:r>
          </a:p>
          <a:p>
            <a:pPr lvl="0">
              <a:lnSpc>
                <a:spcPct val="130000"/>
              </a:lnSpc>
              <a:spcBef>
                <a:spcPts val="1000"/>
              </a:spcBef>
            </a:pPr>
            <a:r>
              <a:rPr lang="ja-JP" altLang="en-US" sz="2800" b="1">
                <a:latin typeface="Yu Gothic" panose="020B0400000000000000" pitchFamily="34" charset="-128"/>
                <a:ea typeface="Yu Gothic" panose="020B0400000000000000" pitchFamily="34" charset="-128"/>
              </a:rPr>
              <a:t>安易に自分の情報を公開することで、犯罪被害等のトラブルに巻き込まれる可能性が高まります。</a:t>
            </a:r>
          </a:p>
        </p:txBody>
      </p:sp>
      <p:cxnSp>
        <p:nvCxnSpPr>
          <p:cNvPr id="11" name="直線コネクタ 10">
            <a:extLst>
              <a:ext uri="{FF2B5EF4-FFF2-40B4-BE49-F238E27FC236}">
                <a16:creationId xmlns:a16="http://schemas.microsoft.com/office/drawing/2014/main" id="{39E921C5-D9F4-D847-952B-E1C1579A2348}"/>
              </a:ext>
            </a:extLst>
          </p:cNvPr>
          <p:cNvCxnSpPr>
            <a:cxnSpLocks/>
          </p:cNvCxnSpPr>
          <p:nvPr/>
        </p:nvCxnSpPr>
        <p:spPr>
          <a:xfrm>
            <a:off x="6005915" y="3600066"/>
            <a:ext cx="5331854" cy="0"/>
          </a:xfrm>
          <a:prstGeom prst="line">
            <a:avLst/>
          </a:prstGeom>
          <a:ln w="76200">
            <a:solidFill>
              <a:srgbClr val="07B53B"/>
            </a:solidFill>
          </a:ln>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a16="http://schemas.microsoft.com/office/drawing/2014/main" id="{657A3B8D-472F-2E4B-825C-F64F94540656}"/>
              </a:ext>
            </a:extLst>
          </p:cNvPr>
          <p:cNvCxnSpPr>
            <a:cxnSpLocks/>
          </p:cNvCxnSpPr>
          <p:nvPr/>
        </p:nvCxnSpPr>
        <p:spPr>
          <a:xfrm>
            <a:off x="6005915" y="4153858"/>
            <a:ext cx="4346620" cy="0"/>
          </a:xfrm>
          <a:prstGeom prst="line">
            <a:avLst/>
          </a:prstGeom>
          <a:ln w="76200">
            <a:solidFill>
              <a:srgbClr val="07B53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04505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18256"/>
            <a:ext cx="10515600" cy="535533"/>
          </a:xfrm>
        </p:spPr>
        <p:txBody>
          <a:bodyPr/>
          <a:lstStyle/>
          <a:p>
            <a:r>
              <a:rPr lang="ja-JP" altLang="en-US"/>
              <a:t>考えられるリスク</a:t>
            </a:r>
            <a:endParaRPr lang="ja-JP" altLang="en-US" dirty="0"/>
          </a:p>
        </p:txBody>
      </p:sp>
      <p:sp>
        <p:nvSpPr>
          <p:cNvPr id="3" name="コンテンツ プレースホルダー 2">
            <a:extLst>
              <a:ext uri="{FF2B5EF4-FFF2-40B4-BE49-F238E27FC236}">
                <a16:creationId xmlns:a16="http://schemas.microsoft.com/office/drawing/2014/main" id="{0EB0A3FE-F91B-DE4A-BC3F-E06ADC7F997F}"/>
              </a:ext>
            </a:extLst>
          </p:cNvPr>
          <p:cNvSpPr>
            <a:spLocks noGrp="1"/>
          </p:cNvSpPr>
          <p:nvPr>
            <p:ph idx="1"/>
          </p:nvPr>
        </p:nvSpPr>
        <p:spPr>
          <a:xfrm>
            <a:off x="838200" y="888653"/>
            <a:ext cx="10515600" cy="5288310"/>
          </a:xfrm>
        </p:spPr>
        <p:txBody>
          <a:bodyPr/>
          <a:lstStyle/>
          <a:p>
            <a:pPr>
              <a:lnSpc>
                <a:spcPct val="150000"/>
              </a:lnSpc>
            </a:pPr>
            <a:r>
              <a:rPr lang="ja-JP" altLang="en-US"/>
              <a:t>・ネットに情報を投稿するとき、</a:t>
            </a:r>
            <a:endParaRPr lang="en-US" altLang="ja-JP" dirty="0"/>
          </a:p>
          <a:p>
            <a:pPr>
              <a:lnSpc>
                <a:spcPct val="150000"/>
              </a:lnSpc>
            </a:pPr>
            <a:r>
              <a:rPr lang="ja-JP" altLang="en-US"/>
              <a:t>・</a:t>
            </a:r>
            <a:r>
              <a:rPr lang="en-US" altLang="ja-JP" dirty="0"/>
              <a:t>SNS</a:t>
            </a:r>
            <a:r>
              <a:rPr lang="ja-JP" altLang="en-US"/>
              <a:t>で知らない人と知り合ったとき、</a:t>
            </a:r>
            <a:endParaRPr lang="en-US" altLang="ja-JP" dirty="0"/>
          </a:p>
          <a:p>
            <a:pPr>
              <a:lnSpc>
                <a:spcPct val="150000"/>
              </a:lnSpc>
            </a:pPr>
            <a:r>
              <a:rPr lang="ja-JP" altLang="en-US"/>
              <a:t>・</a:t>
            </a:r>
            <a:r>
              <a:rPr lang="en-US" altLang="ja-JP" dirty="0"/>
              <a:t>SNS</a:t>
            </a:r>
            <a:r>
              <a:rPr lang="ja-JP" altLang="en-US"/>
              <a:t>でトラブルになりそうなとき、</a:t>
            </a:r>
            <a:endParaRPr lang="en-US" altLang="ja-JP" dirty="0"/>
          </a:p>
          <a:p>
            <a:pPr lvl="0">
              <a:lnSpc>
                <a:spcPct val="150000"/>
              </a:lnSpc>
            </a:pPr>
            <a:endParaRPr lang="en-US" altLang="ja-JP" dirty="0"/>
          </a:p>
          <a:p>
            <a:pPr lvl="0">
              <a:lnSpc>
                <a:spcPct val="150000"/>
              </a:lnSpc>
            </a:pPr>
            <a:r>
              <a:rPr lang="ja-JP" altLang="en-US"/>
              <a:t>投稿する情報の内容や対応方法を誤ると、</a:t>
            </a:r>
            <a:endParaRPr lang="en-US" altLang="ja-JP" dirty="0"/>
          </a:p>
          <a:p>
            <a:pPr lvl="0">
              <a:lnSpc>
                <a:spcPct val="150000"/>
              </a:lnSpc>
            </a:pPr>
            <a:r>
              <a:rPr lang="ja-JP" altLang="en-US"/>
              <a:t>犯罪被害レベルのトラブルに巻き込まれることもあります。</a:t>
            </a:r>
            <a:endParaRPr lang="en-US" altLang="ja-JP" dirty="0"/>
          </a:p>
          <a:p>
            <a:pPr>
              <a:lnSpc>
                <a:spcPct val="150000"/>
              </a:lnSpc>
            </a:pPr>
            <a:endParaRPr lang="en-US" altLang="ja-JP" dirty="0"/>
          </a:p>
        </p:txBody>
      </p:sp>
      <p:cxnSp>
        <p:nvCxnSpPr>
          <p:cNvPr id="8" name="直線コネクタ 7">
            <a:extLst>
              <a:ext uri="{FF2B5EF4-FFF2-40B4-BE49-F238E27FC236}">
                <a16:creationId xmlns:a16="http://schemas.microsoft.com/office/drawing/2014/main" id="{017AFE1C-69E2-A343-86D8-2949E89DBBDE}"/>
              </a:ext>
            </a:extLst>
          </p:cNvPr>
          <p:cNvCxnSpPr>
            <a:cxnSpLocks/>
          </p:cNvCxnSpPr>
          <p:nvPr/>
        </p:nvCxnSpPr>
        <p:spPr>
          <a:xfrm>
            <a:off x="1302327" y="1543781"/>
            <a:ext cx="3186546" cy="0"/>
          </a:xfrm>
          <a:prstGeom prst="line">
            <a:avLst/>
          </a:prstGeom>
          <a:ln w="76200">
            <a:solidFill>
              <a:srgbClr val="07B53B"/>
            </a:solidFill>
          </a:ln>
        </p:spPr>
        <p:style>
          <a:lnRef idx="1">
            <a:schemeClr val="accent1"/>
          </a:lnRef>
          <a:fillRef idx="0">
            <a:schemeClr val="accent1"/>
          </a:fillRef>
          <a:effectRef idx="0">
            <a:schemeClr val="accent1"/>
          </a:effectRef>
          <a:fontRef idx="minor">
            <a:schemeClr val="tx1"/>
          </a:fontRef>
        </p:style>
      </p:cxnSp>
      <p:cxnSp>
        <p:nvCxnSpPr>
          <p:cNvPr id="10" name="直線コネクタ 9">
            <a:extLst>
              <a:ext uri="{FF2B5EF4-FFF2-40B4-BE49-F238E27FC236}">
                <a16:creationId xmlns:a16="http://schemas.microsoft.com/office/drawing/2014/main" id="{1AE2CB53-554B-824A-B9E1-A9256E496709}"/>
              </a:ext>
            </a:extLst>
          </p:cNvPr>
          <p:cNvCxnSpPr>
            <a:cxnSpLocks/>
          </p:cNvCxnSpPr>
          <p:nvPr/>
        </p:nvCxnSpPr>
        <p:spPr>
          <a:xfrm>
            <a:off x="2382982" y="2282690"/>
            <a:ext cx="3916218" cy="0"/>
          </a:xfrm>
          <a:prstGeom prst="line">
            <a:avLst/>
          </a:prstGeom>
          <a:ln w="76200">
            <a:solidFill>
              <a:srgbClr val="07B53B"/>
            </a:solidFill>
          </a:ln>
        </p:spPr>
        <p:style>
          <a:lnRef idx="1">
            <a:schemeClr val="accent1"/>
          </a:lnRef>
          <a:fillRef idx="0">
            <a:schemeClr val="accent1"/>
          </a:fillRef>
          <a:effectRef idx="0">
            <a:schemeClr val="accent1"/>
          </a:effectRef>
          <a:fontRef idx="minor">
            <a:schemeClr val="tx1"/>
          </a:fontRef>
        </p:style>
      </p:cxnSp>
      <p:cxnSp>
        <p:nvCxnSpPr>
          <p:cNvPr id="12" name="直線コネクタ 11">
            <a:extLst>
              <a:ext uri="{FF2B5EF4-FFF2-40B4-BE49-F238E27FC236}">
                <a16:creationId xmlns:a16="http://schemas.microsoft.com/office/drawing/2014/main" id="{4B617A0C-073C-8041-A920-E5D7D0044DE1}"/>
              </a:ext>
            </a:extLst>
          </p:cNvPr>
          <p:cNvCxnSpPr>
            <a:cxnSpLocks/>
          </p:cNvCxnSpPr>
          <p:nvPr/>
        </p:nvCxnSpPr>
        <p:spPr>
          <a:xfrm>
            <a:off x="2382982" y="3077018"/>
            <a:ext cx="3214254" cy="0"/>
          </a:xfrm>
          <a:prstGeom prst="line">
            <a:avLst/>
          </a:prstGeom>
          <a:ln w="76200">
            <a:solidFill>
              <a:srgbClr val="07B53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53340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8F6BA440-7B3C-B945-B0B9-ADC30EAFCBB7}"/>
              </a:ext>
            </a:extLst>
          </p:cNvPr>
          <p:cNvSpPr>
            <a:spLocks noGrp="1"/>
          </p:cNvSpPr>
          <p:nvPr>
            <p:ph type="title"/>
          </p:nvPr>
        </p:nvSpPr>
        <p:spPr>
          <a:xfrm>
            <a:off x="831850" y="768349"/>
            <a:ext cx="3191510" cy="5321302"/>
          </a:xfrm>
        </p:spPr>
        <p:txBody>
          <a:bodyPr/>
          <a:lstStyle/>
          <a:p>
            <a:r>
              <a:rPr lang="en-US" altLang="ja-JP" dirty="0"/>
              <a:t>A3</a:t>
            </a:r>
            <a:endParaRPr lang="ja-JP" altLang="en-US"/>
          </a:p>
        </p:txBody>
      </p:sp>
      <p:sp>
        <p:nvSpPr>
          <p:cNvPr id="4" name="テキスト プレースホルダー 3">
            <a:extLst>
              <a:ext uri="{FF2B5EF4-FFF2-40B4-BE49-F238E27FC236}">
                <a16:creationId xmlns:a16="http://schemas.microsoft.com/office/drawing/2014/main" id="{BFBBF9AF-C234-BD4C-A39C-85C849DB3A79}"/>
              </a:ext>
            </a:extLst>
          </p:cNvPr>
          <p:cNvSpPr>
            <a:spLocks noGrp="1"/>
          </p:cNvSpPr>
          <p:nvPr>
            <p:ph type="body" idx="1"/>
          </p:nvPr>
        </p:nvSpPr>
        <p:spPr>
          <a:xfrm>
            <a:off x="4860758" y="768349"/>
            <a:ext cx="6486692" cy="5321302"/>
          </a:xfrm>
        </p:spPr>
        <p:txBody>
          <a:bodyPr/>
          <a:lstStyle/>
          <a:p>
            <a:r>
              <a:rPr lang="ja-JP" altLang="en-US"/>
              <a:t>「上手な伝え方」を</a:t>
            </a:r>
            <a:r>
              <a:rPr lang="en-US" altLang="ja-JP" dirty="0"/>
              <a:t/>
            </a:r>
            <a:br>
              <a:rPr lang="en-US" altLang="ja-JP" dirty="0"/>
            </a:br>
            <a:r>
              <a:rPr lang="ja-JP" altLang="en-US"/>
              <a:t>考えてみよう</a:t>
            </a:r>
          </a:p>
        </p:txBody>
      </p:sp>
    </p:spTree>
    <p:extLst>
      <p:ext uri="{BB962C8B-B14F-4D97-AF65-F5344CB8AC3E}">
        <p14:creationId xmlns:p14="http://schemas.microsoft.com/office/powerpoint/2010/main" val="14652190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タイトル 1">
            <a:extLst>
              <a:ext uri="{FF2B5EF4-FFF2-40B4-BE49-F238E27FC236}">
                <a16:creationId xmlns:a16="http://schemas.microsoft.com/office/drawing/2014/main" id="{52EFFE4C-1A16-45C2-9E23-37C6437687B0}"/>
              </a:ext>
            </a:extLst>
          </p:cNvPr>
          <p:cNvSpPr>
            <a:spLocks noGrp="1"/>
          </p:cNvSpPr>
          <p:nvPr>
            <p:ph type="title"/>
          </p:nvPr>
        </p:nvSpPr>
        <p:spPr>
          <a:xfrm>
            <a:off x="0" y="18256"/>
            <a:ext cx="10515600" cy="535533"/>
          </a:xfrm>
        </p:spPr>
        <p:txBody>
          <a:bodyPr>
            <a:normAutofit/>
          </a:bodyPr>
          <a:lstStyle/>
          <a:p>
            <a:r>
              <a:rPr lang="ja-JP" altLang="en-US" dirty="0"/>
              <a:t>「上手な伝え方」を考えてみよう</a:t>
            </a:r>
          </a:p>
        </p:txBody>
      </p:sp>
      <p:sp>
        <p:nvSpPr>
          <p:cNvPr id="2" name="コンテンツ プレースホルダー 1">
            <a:extLst>
              <a:ext uri="{FF2B5EF4-FFF2-40B4-BE49-F238E27FC236}">
                <a16:creationId xmlns:a16="http://schemas.microsoft.com/office/drawing/2014/main" id="{F7F56515-4528-494C-90FB-48A054D99782}"/>
              </a:ext>
            </a:extLst>
          </p:cNvPr>
          <p:cNvSpPr>
            <a:spLocks noGrp="1"/>
          </p:cNvSpPr>
          <p:nvPr>
            <p:ph idx="1"/>
          </p:nvPr>
        </p:nvSpPr>
        <p:spPr>
          <a:xfrm>
            <a:off x="838200" y="2833353"/>
            <a:ext cx="10515600" cy="3611898"/>
          </a:xfrm>
        </p:spPr>
        <p:txBody>
          <a:bodyPr/>
          <a:lstStyle/>
          <a:p>
            <a:r>
              <a:rPr lang="ja-JP" altLang="en-US"/>
              <a:t>ネット上のコミュニケーションでは、</a:t>
            </a:r>
            <a:endParaRPr lang="en-US" altLang="ja-JP" dirty="0"/>
          </a:p>
          <a:p>
            <a:r>
              <a:rPr lang="ja-JP" altLang="en-US"/>
              <a:t>相手の表情や様子がわかりません。</a:t>
            </a:r>
            <a:endParaRPr lang="en-US" altLang="ja-JP" dirty="0"/>
          </a:p>
          <a:p>
            <a:endParaRPr lang="ja-JP" altLang="en-US"/>
          </a:p>
        </p:txBody>
      </p:sp>
      <p:sp>
        <p:nvSpPr>
          <p:cNvPr id="3" name="コンテンツ プレースホルダー 2">
            <a:extLst>
              <a:ext uri="{FF2B5EF4-FFF2-40B4-BE49-F238E27FC236}">
                <a16:creationId xmlns:a16="http://schemas.microsoft.com/office/drawing/2014/main" id="{63FB266E-E54F-D84F-9C1C-F6D3551EA113}"/>
              </a:ext>
            </a:extLst>
          </p:cNvPr>
          <p:cNvSpPr>
            <a:spLocks noGrp="1"/>
          </p:cNvSpPr>
          <p:nvPr>
            <p:ph sz="quarter" idx="10"/>
          </p:nvPr>
        </p:nvSpPr>
        <p:spPr>
          <a:xfrm>
            <a:off x="838200" y="936115"/>
            <a:ext cx="10515599" cy="1640424"/>
          </a:xfrm>
        </p:spPr>
        <p:txBody>
          <a:bodyPr/>
          <a:lstStyle/>
          <a:p>
            <a:r>
              <a:rPr lang="ja-JP" altLang="en-US"/>
              <a:t>ネット上での「上手な接し方」は？</a:t>
            </a:r>
          </a:p>
        </p:txBody>
      </p:sp>
      <p:sp>
        <p:nvSpPr>
          <p:cNvPr id="7" name="テキスト ボックス 6">
            <a:extLst>
              <a:ext uri="{FF2B5EF4-FFF2-40B4-BE49-F238E27FC236}">
                <a16:creationId xmlns:a16="http://schemas.microsoft.com/office/drawing/2014/main" id="{D62A19E1-3232-A042-A808-1FEC263D2FB6}"/>
              </a:ext>
            </a:extLst>
          </p:cNvPr>
          <p:cNvSpPr txBox="1"/>
          <p:nvPr/>
        </p:nvSpPr>
        <p:spPr>
          <a:xfrm>
            <a:off x="0" y="4687910"/>
            <a:ext cx="12192000" cy="2170090"/>
          </a:xfrm>
          <a:prstGeom prst="rect">
            <a:avLst/>
          </a:prstGeom>
          <a:solidFill>
            <a:schemeClr val="bg1">
              <a:lumMod val="85000"/>
            </a:schemeClr>
          </a:solidFill>
        </p:spPr>
        <p:txBody>
          <a:bodyPr wrap="square" rtlCol="0" anchor="ctr">
            <a:noAutofit/>
          </a:bodyPr>
          <a:lstStyle/>
          <a:p>
            <a:pPr lvl="0" algn="ctr">
              <a:spcBef>
                <a:spcPct val="0"/>
              </a:spcBef>
              <a:tabLst>
                <a:tab pos="631825" algn="l"/>
              </a:tabLst>
              <a:defRPr/>
            </a:pPr>
            <a:r>
              <a:rPr lang="ja-JP" altLang="en-US" sz="2800" b="1">
                <a:solidFill>
                  <a:prstClr val="black">
                    <a:lumMod val="75000"/>
                    <a:lumOff val="25000"/>
                  </a:prstClr>
                </a:solidFill>
                <a:latin typeface="Yu Gothic" panose="020B0400000000000000" pitchFamily="34" charset="-128"/>
                <a:ea typeface="Yu Gothic" panose="020B0400000000000000" pitchFamily="34" charset="-128"/>
              </a:rPr>
              <a:t>相手の表情や様子がわからない中で、</a:t>
            </a:r>
          </a:p>
          <a:p>
            <a:pPr lvl="0" algn="ctr">
              <a:spcBef>
                <a:spcPct val="0"/>
              </a:spcBef>
              <a:tabLst>
                <a:tab pos="631825" algn="l"/>
              </a:tabLst>
              <a:defRPr/>
            </a:pPr>
            <a:r>
              <a:rPr lang="ja-JP" altLang="en-US" sz="2800" b="1">
                <a:solidFill>
                  <a:prstClr val="black">
                    <a:lumMod val="75000"/>
                    <a:lumOff val="25000"/>
                  </a:prstClr>
                </a:solidFill>
                <a:latin typeface="Yu Gothic" panose="020B0400000000000000" pitchFamily="34" charset="-128"/>
                <a:ea typeface="Yu Gothic" panose="020B0400000000000000" pitchFamily="34" charset="-128"/>
              </a:rPr>
              <a:t>　　どのようにコミュニケーションをすればいいかを、</a:t>
            </a:r>
          </a:p>
          <a:p>
            <a:pPr lvl="0" algn="ctr">
              <a:spcBef>
                <a:spcPct val="0"/>
              </a:spcBef>
              <a:tabLst>
                <a:tab pos="631825" algn="l"/>
              </a:tabLst>
              <a:defRPr/>
            </a:pPr>
            <a:r>
              <a:rPr lang="ja-JP" altLang="en-US" sz="2800" b="1">
                <a:solidFill>
                  <a:prstClr val="black">
                    <a:lumMod val="75000"/>
                    <a:lumOff val="25000"/>
                  </a:prstClr>
                </a:solidFill>
                <a:latin typeface="Yu Gothic" panose="020B0400000000000000" pitchFamily="34" charset="-128"/>
                <a:ea typeface="Yu Gothic" panose="020B0400000000000000" pitchFamily="34" charset="-128"/>
              </a:rPr>
              <a:t>	具体的に考えてみましょう。</a:t>
            </a:r>
          </a:p>
        </p:txBody>
      </p:sp>
      <p:pic>
        <p:nvPicPr>
          <p:cNvPr id="8" name="図 7">
            <a:extLst>
              <a:ext uri="{FF2B5EF4-FFF2-40B4-BE49-F238E27FC236}">
                <a16:creationId xmlns:a16="http://schemas.microsoft.com/office/drawing/2014/main" id="{99E778BF-2EA0-AC43-89DA-59A3B27B8D9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416354" y="3976068"/>
            <a:ext cx="1359291" cy="1359291"/>
          </a:xfrm>
          <a:prstGeom prst="rect">
            <a:avLst/>
          </a:prstGeom>
        </p:spPr>
      </p:pic>
    </p:spTree>
    <p:extLst>
      <p:ext uri="{BB962C8B-B14F-4D97-AF65-F5344CB8AC3E}">
        <p14:creationId xmlns:p14="http://schemas.microsoft.com/office/powerpoint/2010/main" val="405905716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a:extLst>
              <a:ext uri="{FF2B5EF4-FFF2-40B4-BE49-F238E27FC236}">
                <a16:creationId xmlns:a16="http://schemas.microsoft.com/office/drawing/2014/main" id="{9C407AB0-A97E-40EC-BF0F-0BAAB25D22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17348" y="3027680"/>
            <a:ext cx="2069590" cy="3009265"/>
          </a:xfrm>
          <a:prstGeom prst="rect">
            <a:avLst/>
          </a:prstGeom>
          <a:noFill/>
          <a:extLst>
            <a:ext uri="{909E8E84-426E-40DD-AFC4-6F175D3DCCD1}">
              <a14:hiddenFill xmlns:a14="http://schemas.microsoft.com/office/drawing/2010/main">
                <a:solidFill>
                  <a:srgbClr val="FFFFFF"/>
                </a:solidFill>
              </a14:hiddenFill>
            </a:ext>
          </a:extLst>
        </p:spPr>
      </p:pic>
      <p:sp>
        <p:nvSpPr>
          <p:cNvPr id="15" name="テキスト ボックス 14">
            <a:extLst>
              <a:ext uri="{FF2B5EF4-FFF2-40B4-BE49-F238E27FC236}">
                <a16:creationId xmlns:a16="http://schemas.microsoft.com/office/drawing/2014/main" id="{8792B87A-4682-4E54-A499-BE5E5190D698}"/>
              </a:ext>
            </a:extLst>
          </p:cNvPr>
          <p:cNvSpPr txBox="1"/>
          <p:nvPr/>
        </p:nvSpPr>
        <p:spPr>
          <a:xfrm>
            <a:off x="8053391" y="5964864"/>
            <a:ext cx="1521725" cy="382137"/>
          </a:xfrm>
          <a:prstGeom prst="rect">
            <a:avLst/>
          </a:prstGeom>
          <a:noFill/>
        </p:spPr>
        <p:txBody>
          <a:bodyPr wrap="square" rtlCol="0">
            <a:spAutoFit/>
          </a:bodyPr>
          <a:lstStyle/>
          <a:p>
            <a:pPr algn="ctr"/>
            <a:r>
              <a:rPr lang="ja-JP" altLang="en-US" b="1" dirty="0">
                <a:solidFill>
                  <a:schemeClr val="tx1">
                    <a:lumMod val="75000"/>
                    <a:lumOff val="25000"/>
                  </a:schemeClr>
                </a:solidFill>
                <a:latin typeface="Yu Gothic" panose="020B0400000000000000" pitchFamily="34" charset="-128"/>
                <a:ea typeface="Yu Gothic" panose="020B0400000000000000" pitchFamily="34" charset="-128"/>
              </a:rPr>
              <a:t>あかね</a:t>
            </a:r>
          </a:p>
        </p:txBody>
      </p:sp>
      <p:sp>
        <p:nvSpPr>
          <p:cNvPr id="17" name="角丸四角形吹き出し 10">
            <a:extLst>
              <a:ext uri="{FF2B5EF4-FFF2-40B4-BE49-F238E27FC236}">
                <a16:creationId xmlns:a16="http://schemas.microsoft.com/office/drawing/2014/main" id="{4A3831EE-00F5-4E12-BADB-2262315AF97A}"/>
              </a:ext>
            </a:extLst>
          </p:cNvPr>
          <p:cNvSpPr/>
          <p:nvPr/>
        </p:nvSpPr>
        <p:spPr>
          <a:xfrm>
            <a:off x="2644738" y="2291855"/>
            <a:ext cx="4179683" cy="2240457"/>
          </a:xfrm>
          <a:prstGeom prst="wedgeRoundRectCallout">
            <a:avLst>
              <a:gd name="adj1" fmla="val 65582"/>
              <a:gd name="adj2" fmla="val 42259"/>
              <a:gd name="adj3" fmla="val 16667"/>
            </a:avLst>
          </a:prstGeom>
          <a:solidFill>
            <a:schemeClr val="bg1"/>
          </a:solidFill>
          <a:ln w="28575">
            <a:solidFill>
              <a:srgbClr val="8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altLang="ja-JP" sz="2200" b="1" dirty="0">
                <a:solidFill>
                  <a:schemeClr val="tx1">
                    <a:lumMod val="75000"/>
                    <a:lumOff val="25000"/>
                  </a:schemeClr>
                </a:solidFill>
                <a:latin typeface="Yu Gothic" panose="020B0400000000000000" pitchFamily="34" charset="-128"/>
                <a:ea typeface="Yu Gothic" panose="020B0400000000000000" pitchFamily="34" charset="-128"/>
              </a:rPr>
              <a:t>SNS</a:t>
            </a:r>
            <a:r>
              <a:rPr lang="ja-JP" altLang="en-US" sz="2200" b="1" dirty="0">
                <a:solidFill>
                  <a:schemeClr val="tx1">
                    <a:lumMod val="75000"/>
                    <a:lumOff val="25000"/>
                  </a:schemeClr>
                </a:solidFill>
                <a:latin typeface="Yu Gothic" panose="020B0400000000000000" pitchFamily="34" charset="-128"/>
                <a:ea typeface="Yu Gothic" panose="020B0400000000000000" pitchFamily="34" charset="-128"/>
              </a:rPr>
              <a:t>で知り合った友達から、</a:t>
            </a:r>
            <a:endParaRPr lang="en-US" altLang="ja-JP" sz="2200" b="1" dirty="0">
              <a:solidFill>
                <a:schemeClr val="tx1">
                  <a:lumMod val="75000"/>
                  <a:lumOff val="25000"/>
                </a:schemeClr>
              </a:solidFill>
              <a:latin typeface="Yu Gothic" panose="020B0400000000000000" pitchFamily="34" charset="-128"/>
              <a:ea typeface="Yu Gothic" panose="020B0400000000000000" pitchFamily="34" charset="-128"/>
            </a:endParaRPr>
          </a:p>
          <a:p>
            <a:pPr>
              <a:lnSpc>
                <a:spcPct val="150000"/>
              </a:lnSpc>
            </a:pPr>
            <a:r>
              <a:rPr lang="ja-JP" altLang="en-US" sz="2200" b="1" dirty="0">
                <a:solidFill>
                  <a:schemeClr val="tx1">
                    <a:lumMod val="75000"/>
                    <a:lumOff val="25000"/>
                  </a:schemeClr>
                </a:solidFill>
                <a:latin typeface="Yu Gothic" panose="020B0400000000000000" pitchFamily="34" charset="-128"/>
                <a:ea typeface="Yu Gothic" panose="020B0400000000000000" pitchFamily="34" charset="-128"/>
              </a:rPr>
              <a:t>会わない？ってメッセージが来たんだけど・・・</a:t>
            </a:r>
            <a:endParaRPr lang="en-US" altLang="ja-JP" sz="2200" b="1" dirty="0">
              <a:solidFill>
                <a:schemeClr val="tx1">
                  <a:lumMod val="75000"/>
                  <a:lumOff val="25000"/>
                </a:schemeClr>
              </a:solidFill>
              <a:latin typeface="Yu Gothic" panose="020B0400000000000000" pitchFamily="34" charset="-128"/>
              <a:ea typeface="Yu Gothic" panose="020B0400000000000000" pitchFamily="34" charset="-128"/>
            </a:endParaRPr>
          </a:p>
        </p:txBody>
      </p:sp>
      <p:sp>
        <p:nvSpPr>
          <p:cNvPr id="6" name="タイトル 5">
            <a:extLst>
              <a:ext uri="{FF2B5EF4-FFF2-40B4-BE49-F238E27FC236}">
                <a16:creationId xmlns:a16="http://schemas.microsoft.com/office/drawing/2014/main" id="{78B75473-D765-6846-A7F2-32AF38873B57}"/>
              </a:ext>
            </a:extLst>
          </p:cNvPr>
          <p:cNvSpPr txBox="1">
            <a:spLocks/>
          </p:cNvSpPr>
          <p:nvPr/>
        </p:nvSpPr>
        <p:spPr>
          <a:xfrm>
            <a:off x="418564" y="641638"/>
            <a:ext cx="11339848" cy="324278"/>
          </a:xfrm>
          <a:prstGeom prst="rect">
            <a:avLst/>
          </a:prstGeom>
        </p:spPr>
        <p:txBody>
          <a:bodyPr>
            <a:no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gn="ctr"/>
            <a:r>
              <a:rPr lang="ja-JP" altLang="en-US" sz="2400" b="1" dirty="0">
                <a:latin typeface="Yu Gothic" panose="020B0400000000000000" pitchFamily="34" charset="-128"/>
                <a:ea typeface="Yu Gothic" panose="020B0400000000000000" pitchFamily="34" charset="-128"/>
              </a:rPr>
              <a:t>ある日、あなたのもとにクラスメイトのあかねさんが相談にきました</a:t>
            </a:r>
          </a:p>
        </p:txBody>
      </p:sp>
      <p:cxnSp>
        <p:nvCxnSpPr>
          <p:cNvPr id="7" name="直線コネクタ 6">
            <a:extLst>
              <a:ext uri="{FF2B5EF4-FFF2-40B4-BE49-F238E27FC236}">
                <a16:creationId xmlns:a16="http://schemas.microsoft.com/office/drawing/2014/main" id="{59666A4B-F8CF-A240-AD29-F363C5E90E83}"/>
              </a:ext>
            </a:extLst>
          </p:cNvPr>
          <p:cNvCxnSpPr>
            <a:cxnSpLocks/>
          </p:cNvCxnSpPr>
          <p:nvPr/>
        </p:nvCxnSpPr>
        <p:spPr>
          <a:xfrm>
            <a:off x="4702724" y="1171977"/>
            <a:ext cx="2743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050320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正方形/長方形 15"/>
          <p:cNvSpPr/>
          <p:nvPr/>
        </p:nvSpPr>
        <p:spPr>
          <a:xfrm>
            <a:off x="2822448" y="1378039"/>
            <a:ext cx="6733762" cy="5048519"/>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 name="テキスト ボックス 5"/>
          <p:cNvSpPr txBox="1"/>
          <p:nvPr/>
        </p:nvSpPr>
        <p:spPr>
          <a:xfrm>
            <a:off x="2014550" y="568261"/>
            <a:ext cx="8368961" cy="461665"/>
          </a:xfrm>
          <a:prstGeom prst="rect">
            <a:avLst/>
          </a:prstGeom>
          <a:noFill/>
        </p:spPr>
        <p:txBody>
          <a:bodyPr wrap="square" rtlCol="0">
            <a:spAutoFit/>
          </a:bodyPr>
          <a:lstStyle/>
          <a:p>
            <a:pPr algn="ctr"/>
            <a:r>
              <a:rPr lang="ja-JP" altLang="en-US" sz="2400" b="1">
                <a:latin typeface="Yu Gothic" panose="020B0400000000000000" pitchFamily="34" charset="-128"/>
                <a:ea typeface="Yu Gothic" panose="020B0400000000000000" pitchFamily="34" charset="-128"/>
              </a:rPr>
              <a:t>あかねさんからメッセージのやり取りを見せてもらうと</a:t>
            </a:r>
            <a:r>
              <a:rPr lang="en-US" altLang="ja-JP" sz="2400" b="1" dirty="0">
                <a:latin typeface="Yu Gothic" panose="020B0400000000000000" pitchFamily="34" charset="-128"/>
                <a:ea typeface="Yu Gothic" panose="020B0400000000000000" pitchFamily="34" charset="-128"/>
              </a:rPr>
              <a:t>…</a:t>
            </a:r>
            <a:endParaRPr lang="ja-JP" altLang="en-US" sz="2400" b="1" dirty="0">
              <a:latin typeface="Yu Gothic" panose="020B0400000000000000" pitchFamily="34" charset="-128"/>
              <a:ea typeface="Yu Gothic" panose="020B0400000000000000" pitchFamily="34" charset="-128"/>
            </a:endParaRPr>
          </a:p>
        </p:txBody>
      </p:sp>
      <p:sp>
        <p:nvSpPr>
          <p:cNvPr id="50" name="角丸四角形吹き出し 1">
            <a:extLst>
              <a:ext uri="{FF2B5EF4-FFF2-40B4-BE49-F238E27FC236}">
                <a16:creationId xmlns:a16="http://schemas.microsoft.com/office/drawing/2014/main" id="{0BE553BA-28B9-4E5E-AC73-C7953B63BE6A}"/>
              </a:ext>
            </a:extLst>
          </p:cNvPr>
          <p:cNvSpPr/>
          <p:nvPr/>
        </p:nvSpPr>
        <p:spPr>
          <a:xfrm>
            <a:off x="4363179" y="5479961"/>
            <a:ext cx="4162996" cy="659479"/>
          </a:xfrm>
          <a:prstGeom prst="wedgeRoundRectCallout">
            <a:avLst>
              <a:gd name="adj1" fmla="val -53672"/>
              <a:gd name="adj2" fmla="val 9955"/>
              <a:gd name="adj3" fmla="val 16667"/>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a:latin typeface="Yu Gothic" panose="020B0400000000000000" pitchFamily="34" charset="-128"/>
                <a:ea typeface="Yu Gothic" panose="020B0400000000000000" pitchFamily="34" charset="-128"/>
              </a:rPr>
              <a:t>もう</a:t>
            </a:r>
            <a:r>
              <a:rPr lang="en-US" altLang="ja-JP" b="1" dirty="0">
                <a:latin typeface="Yu Gothic" panose="020B0400000000000000" pitchFamily="34" charset="-128"/>
                <a:ea typeface="Yu Gothic" panose="020B0400000000000000" pitchFamily="34" charset="-128"/>
              </a:rPr>
              <a:t>SNS</a:t>
            </a:r>
            <a:r>
              <a:rPr lang="ja-JP" altLang="en-US" b="1" dirty="0">
                <a:latin typeface="Yu Gothic" panose="020B0400000000000000" pitchFamily="34" charset="-128"/>
                <a:ea typeface="Yu Gothic" panose="020B0400000000000000" pitchFamily="34" charset="-128"/>
              </a:rPr>
              <a:t>で知り合ってから</a:t>
            </a:r>
            <a:r>
              <a:rPr lang="en-US" altLang="ja-JP" b="1" dirty="0">
                <a:latin typeface="Yu Gothic" panose="020B0400000000000000" pitchFamily="34" charset="-128"/>
                <a:ea typeface="Yu Gothic" panose="020B0400000000000000" pitchFamily="34" charset="-128"/>
              </a:rPr>
              <a:t>1</a:t>
            </a:r>
            <a:r>
              <a:rPr lang="ja-JP" altLang="en-US" b="1" dirty="0">
                <a:latin typeface="Yu Gothic" panose="020B0400000000000000" pitchFamily="34" charset="-128"/>
                <a:ea typeface="Yu Gothic" panose="020B0400000000000000" pitchFamily="34" charset="-128"/>
              </a:rPr>
              <a:t>か月くらいだし，一緒に食べに行こうよ！</a:t>
            </a:r>
          </a:p>
        </p:txBody>
      </p:sp>
      <p:sp>
        <p:nvSpPr>
          <p:cNvPr id="52" name="テキスト ボックス 51">
            <a:extLst>
              <a:ext uri="{FF2B5EF4-FFF2-40B4-BE49-F238E27FC236}">
                <a16:creationId xmlns:a16="http://schemas.microsoft.com/office/drawing/2014/main" id="{BCB6D6DB-2B0E-47CA-A5FD-0E5CB61FBD09}"/>
              </a:ext>
            </a:extLst>
          </p:cNvPr>
          <p:cNvSpPr txBox="1"/>
          <p:nvPr/>
        </p:nvSpPr>
        <p:spPr>
          <a:xfrm>
            <a:off x="8512804" y="5844773"/>
            <a:ext cx="933435" cy="369332"/>
          </a:xfrm>
          <a:prstGeom prst="rect">
            <a:avLst/>
          </a:prstGeom>
          <a:noFill/>
        </p:spPr>
        <p:txBody>
          <a:bodyPr wrap="square" rtlCol="0">
            <a:spAutoFit/>
          </a:bodyPr>
          <a:lstStyle/>
          <a:p>
            <a:r>
              <a:rPr lang="en-US" altLang="ja-JP" b="1" dirty="0">
                <a:solidFill>
                  <a:schemeClr val="tx1">
                    <a:lumMod val="75000"/>
                    <a:lumOff val="25000"/>
                  </a:schemeClr>
                </a:solidFill>
                <a:latin typeface="Yu Gothic" panose="020B0400000000000000" pitchFamily="34" charset="-128"/>
                <a:ea typeface="Yu Gothic" panose="020B0400000000000000" pitchFamily="34" charset="-128"/>
              </a:rPr>
              <a:t>16:25</a:t>
            </a:r>
            <a:endParaRPr lang="ja-JP" altLang="en-US" b="1" dirty="0">
              <a:solidFill>
                <a:schemeClr val="tx1">
                  <a:lumMod val="75000"/>
                  <a:lumOff val="25000"/>
                </a:schemeClr>
              </a:solidFill>
              <a:latin typeface="Yu Gothic" panose="020B0400000000000000" pitchFamily="34" charset="-128"/>
              <a:ea typeface="Yu Gothic" panose="020B0400000000000000" pitchFamily="34" charset="-128"/>
            </a:endParaRPr>
          </a:p>
        </p:txBody>
      </p:sp>
      <p:pic>
        <p:nvPicPr>
          <p:cNvPr id="53" name="図 52">
            <a:extLst>
              <a:ext uri="{FF2B5EF4-FFF2-40B4-BE49-F238E27FC236}">
                <a16:creationId xmlns:a16="http://schemas.microsoft.com/office/drawing/2014/main" id="{09632482-AB01-4320-A374-7E95CFA8A757}"/>
              </a:ext>
            </a:extLst>
          </p:cNvPr>
          <p:cNvPicPr>
            <a:picLocks noChangeAspect="1"/>
          </p:cNvPicPr>
          <p:nvPr/>
        </p:nvPicPr>
        <p:blipFill rotWithShape="1">
          <a:blip r:embed="rId3"/>
          <a:srcRect l="58780" t="4213" r="23080" b="58821"/>
          <a:stretch/>
        </p:blipFill>
        <p:spPr>
          <a:xfrm>
            <a:off x="3140308" y="5430584"/>
            <a:ext cx="878321" cy="859155"/>
          </a:xfrm>
          <a:prstGeom prst="ellipse">
            <a:avLst/>
          </a:prstGeom>
          <a:ln w="63500" cap="rnd">
            <a:solidFill>
              <a:schemeClr val="bg1">
                <a:lumMod val="50000"/>
              </a:schemeClr>
            </a:solidFill>
          </a:ln>
          <a:effectLst/>
          <a:scene3d>
            <a:camera prst="orthographicFront"/>
            <a:lightRig rig="contrasting" dir="t">
              <a:rot lat="0" lon="0" rev="3000000"/>
            </a:lightRig>
          </a:scene3d>
          <a:sp3d contourW="7620">
            <a:bevelT w="95250" h="31750"/>
            <a:contourClr>
              <a:srgbClr val="333333"/>
            </a:contourClr>
          </a:sp3d>
        </p:spPr>
      </p:pic>
      <p:sp>
        <p:nvSpPr>
          <p:cNvPr id="8" name="正方形/長方形 7">
            <a:extLst>
              <a:ext uri="{FF2B5EF4-FFF2-40B4-BE49-F238E27FC236}">
                <a16:creationId xmlns:a16="http://schemas.microsoft.com/office/drawing/2014/main" id="{1322267C-C3E0-4480-B08B-D9CE39A2D8F4}"/>
              </a:ext>
            </a:extLst>
          </p:cNvPr>
          <p:cNvSpPr/>
          <p:nvPr/>
        </p:nvSpPr>
        <p:spPr>
          <a:xfrm>
            <a:off x="1045885" y="34672"/>
            <a:ext cx="10100230" cy="3694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00" b="1" dirty="0">
              <a:latin typeface="Yu Gothic" panose="020B0400000000000000" pitchFamily="34" charset="-128"/>
              <a:ea typeface="Yu Gothic" panose="020B0400000000000000" pitchFamily="34" charset="-128"/>
            </a:endParaRPr>
          </a:p>
        </p:txBody>
      </p:sp>
      <p:pic>
        <p:nvPicPr>
          <p:cNvPr id="9" name="図 8">
            <a:extLst>
              <a:ext uri="{FF2B5EF4-FFF2-40B4-BE49-F238E27FC236}">
                <a16:creationId xmlns:a16="http://schemas.microsoft.com/office/drawing/2014/main" id="{62ADF6DE-E344-49EC-A88E-211CCA5089C3}"/>
              </a:ext>
            </a:extLst>
          </p:cNvPr>
          <p:cNvPicPr>
            <a:picLocks noChangeAspect="1"/>
          </p:cNvPicPr>
          <p:nvPr/>
        </p:nvPicPr>
        <p:blipFill rotWithShape="1">
          <a:blip r:embed="rId3"/>
          <a:srcRect l="58780" t="4213" r="23080" b="58821"/>
          <a:stretch/>
        </p:blipFill>
        <p:spPr>
          <a:xfrm>
            <a:off x="3143734" y="2176399"/>
            <a:ext cx="878321" cy="859155"/>
          </a:xfrm>
          <a:prstGeom prst="ellipse">
            <a:avLst/>
          </a:prstGeom>
          <a:ln w="63500" cap="rnd">
            <a:solidFill>
              <a:schemeClr val="bg1">
                <a:lumMod val="50000"/>
              </a:schemeClr>
            </a:solidFill>
          </a:ln>
          <a:effectLst/>
          <a:scene3d>
            <a:camera prst="orthographicFront"/>
            <a:lightRig rig="contrasting" dir="t">
              <a:rot lat="0" lon="0" rev="3000000"/>
            </a:lightRig>
          </a:scene3d>
          <a:sp3d contourW="7620">
            <a:bevelT w="95250" h="31750"/>
            <a:contourClr>
              <a:srgbClr val="333333"/>
            </a:contourClr>
          </a:sp3d>
        </p:spPr>
      </p:pic>
      <p:pic>
        <p:nvPicPr>
          <p:cNvPr id="8194" name="Picture 2" descr="ホットケーキ・パンケーキのイラスト「苺と生クリーム乗せ」">
            <a:extLst>
              <a:ext uri="{FF2B5EF4-FFF2-40B4-BE49-F238E27FC236}">
                <a16:creationId xmlns:a16="http://schemas.microsoft.com/office/drawing/2014/main" id="{1D25CCAA-6DC1-48C1-AB4E-471EE550A7A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63180" y="1982972"/>
            <a:ext cx="1407409" cy="1298335"/>
          </a:xfrm>
          <a:prstGeom prst="roundRect">
            <a:avLst>
              <a:gd name="adj" fmla="val 9553"/>
            </a:avLst>
          </a:prstGeom>
          <a:solidFill>
            <a:schemeClr val="bg1"/>
          </a:solidFill>
          <a:ln>
            <a:noFill/>
          </a:ln>
        </p:spPr>
      </p:pic>
      <p:pic>
        <p:nvPicPr>
          <p:cNvPr id="11" name="図 10">
            <a:extLst>
              <a:ext uri="{FF2B5EF4-FFF2-40B4-BE49-F238E27FC236}">
                <a16:creationId xmlns:a16="http://schemas.microsoft.com/office/drawing/2014/main" id="{0F25BD9A-6C0A-4B76-9AB0-0D68C59D9F70}"/>
              </a:ext>
            </a:extLst>
          </p:cNvPr>
          <p:cNvPicPr>
            <a:picLocks noChangeAspect="1"/>
          </p:cNvPicPr>
          <p:nvPr/>
        </p:nvPicPr>
        <p:blipFill rotWithShape="1">
          <a:blip r:embed="rId3"/>
          <a:srcRect l="58780" t="4213" r="23080" b="58821"/>
          <a:stretch/>
        </p:blipFill>
        <p:spPr>
          <a:xfrm>
            <a:off x="3140308" y="3466099"/>
            <a:ext cx="878321" cy="859155"/>
          </a:xfrm>
          <a:prstGeom prst="ellipse">
            <a:avLst/>
          </a:prstGeom>
          <a:ln w="63500" cap="rnd">
            <a:solidFill>
              <a:schemeClr val="bg1">
                <a:lumMod val="50000"/>
              </a:schemeClr>
            </a:solidFill>
          </a:ln>
          <a:effectLst/>
          <a:scene3d>
            <a:camera prst="orthographicFront"/>
            <a:lightRig rig="contrasting" dir="t">
              <a:rot lat="0" lon="0" rev="3000000"/>
            </a:lightRig>
          </a:scene3d>
          <a:sp3d contourW="7620">
            <a:bevelT w="95250" h="31750"/>
            <a:contourClr>
              <a:srgbClr val="333333"/>
            </a:contourClr>
          </a:sp3d>
        </p:spPr>
      </p:pic>
      <p:sp>
        <p:nvSpPr>
          <p:cNvPr id="12" name="角丸四角形吹き出し 1">
            <a:extLst>
              <a:ext uri="{FF2B5EF4-FFF2-40B4-BE49-F238E27FC236}">
                <a16:creationId xmlns:a16="http://schemas.microsoft.com/office/drawing/2014/main" id="{7BE70E0C-CD3C-42EC-8EB2-963F63D31FD6}"/>
              </a:ext>
            </a:extLst>
          </p:cNvPr>
          <p:cNvSpPr/>
          <p:nvPr/>
        </p:nvSpPr>
        <p:spPr>
          <a:xfrm>
            <a:off x="4336488" y="3393250"/>
            <a:ext cx="4293162" cy="1012577"/>
          </a:xfrm>
          <a:prstGeom prst="wedgeRoundRectCallout">
            <a:avLst>
              <a:gd name="adj1" fmla="val -53672"/>
              <a:gd name="adj2" fmla="val 9955"/>
              <a:gd name="adj3" fmla="val 16667"/>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a:latin typeface="Yu Gothic" panose="020B0400000000000000" pitchFamily="34" charset="-128"/>
                <a:ea typeface="Yu Gothic" panose="020B0400000000000000" pitchFamily="34" charset="-128"/>
              </a:rPr>
              <a:t>昨日，このパンケーキ食べたんだー😄</a:t>
            </a:r>
            <a:endParaRPr lang="en-US" altLang="ja-JP" b="1" dirty="0">
              <a:latin typeface="Yu Gothic" panose="020B0400000000000000" pitchFamily="34" charset="-128"/>
              <a:ea typeface="Yu Gothic" panose="020B0400000000000000" pitchFamily="34" charset="-128"/>
            </a:endParaRPr>
          </a:p>
          <a:p>
            <a:r>
              <a:rPr lang="ja-JP" altLang="en-US" b="1" dirty="0">
                <a:latin typeface="Yu Gothic" panose="020B0400000000000000" pitchFamily="34" charset="-128"/>
                <a:ea typeface="Yu Gothic" panose="020B0400000000000000" pitchFamily="34" charset="-128"/>
              </a:rPr>
              <a:t>ここって，あかねちゃんの学校の近くだよねー？</a:t>
            </a:r>
          </a:p>
        </p:txBody>
      </p:sp>
      <p:sp>
        <p:nvSpPr>
          <p:cNvPr id="13" name="テキスト ボックス 12">
            <a:extLst>
              <a:ext uri="{FF2B5EF4-FFF2-40B4-BE49-F238E27FC236}">
                <a16:creationId xmlns:a16="http://schemas.microsoft.com/office/drawing/2014/main" id="{01E456C1-0500-4E40-BF04-A088D6C3C5C3}"/>
              </a:ext>
            </a:extLst>
          </p:cNvPr>
          <p:cNvSpPr txBox="1"/>
          <p:nvPr/>
        </p:nvSpPr>
        <p:spPr>
          <a:xfrm>
            <a:off x="8547561" y="4128175"/>
            <a:ext cx="933435" cy="369332"/>
          </a:xfrm>
          <a:prstGeom prst="rect">
            <a:avLst/>
          </a:prstGeom>
          <a:noFill/>
        </p:spPr>
        <p:txBody>
          <a:bodyPr wrap="square" rtlCol="0">
            <a:spAutoFit/>
          </a:bodyPr>
          <a:lstStyle/>
          <a:p>
            <a:r>
              <a:rPr lang="en-US" altLang="ja-JP" b="1" dirty="0">
                <a:solidFill>
                  <a:schemeClr val="tx1">
                    <a:lumMod val="75000"/>
                    <a:lumOff val="25000"/>
                  </a:schemeClr>
                </a:solidFill>
                <a:latin typeface="Yu Gothic" panose="020B0400000000000000" pitchFamily="34" charset="-128"/>
                <a:ea typeface="Yu Gothic" panose="020B0400000000000000" pitchFamily="34" charset="-128"/>
              </a:rPr>
              <a:t>16:21</a:t>
            </a:r>
            <a:endParaRPr lang="ja-JP" altLang="en-US" b="1" dirty="0">
              <a:solidFill>
                <a:schemeClr val="tx1">
                  <a:lumMod val="75000"/>
                  <a:lumOff val="25000"/>
                </a:schemeClr>
              </a:solidFill>
              <a:latin typeface="Yu Gothic" panose="020B0400000000000000" pitchFamily="34" charset="-128"/>
              <a:ea typeface="Yu Gothic" panose="020B0400000000000000" pitchFamily="34" charset="-128"/>
            </a:endParaRPr>
          </a:p>
        </p:txBody>
      </p:sp>
      <p:pic>
        <p:nvPicPr>
          <p:cNvPr id="14" name="Picture 2" descr="プリンを食べる子供のイラスト（女の子）">
            <a:extLst>
              <a:ext uri="{FF2B5EF4-FFF2-40B4-BE49-F238E27FC236}">
                <a16:creationId xmlns:a16="http://schemas.microsoft.com/office/drawing/2014/main" id="{13CB4F5D-DCBB-4B2C-9D30-6186660EBD8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86176" y="4491324"/>
            <a:ext cx="824770" cy="859155"/>
          </a:xfrm>
          <a:prstGeom prst="ellipse">
            <a:avLst/>
          </a:prstGeom>
          <a:solidFill>
            <a:schemeClr val="accent6">
              <a:lumMod val="20000"/>
              <a:lumOff val="80000"/>
            </a:schemeClr>
          </a:solidFill>
          <a:ln w="63500" cap="rnd">
            <a:solidFill>
              <a:schemeClr val="bg2">
                <a:lumMod val="50000"/>
              </a:schemeClr>
            </a:solidFill>
          </a:ln>
          <a:effectLst/>
        </p:spPr>
      </p:pic>
      <p:sp>
        <p:nvSpPr>
          <p:cNvPr id="15" name="角丸四角形吹き出し 23">
            <a:extLst>
              <a:ext uri="{FF2B5EF4-FFF2-40B4-BE49-F238E27FC236}">
                <a16:creationId xmlns:a16="http://schemas.microsoft.com/office/drawing/2014/main" id="{34D0170C-C50B-4435-AAE4-352D46BA602F}"/>
              </a:ext>
            </a:extLst>
          </p:cNvPr>
          <p:cNvSpPr/>
          <p:nvPr/>
        </p:nvSpPr>
        <p:spPr>
          <a:xfrm>
            <a:off x="4498109" y="4535325"/>
            <a:ext cx="3538610" cy="758440"/>
          </a:xfrm>
          <a:prstGeom prst="wedgeRoundRectCallout">
            <a:avLst>
              <a:gd name="adj1" fmla="val 54207"/>
              <a:gd name="adj2" fmla="val 9955"/>
              <a:gd name="adj3" fmla="val 16667"/>
            </a:avLst>
          </a:prstGeom>
          <a:solidFill>
            <a:srgbClr val="07B5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a:latin typeface="Yu Gothic" panose="020B0400000000000000" pitchFamily="34" charset="-128"/>
                <a:ea typeface="Yu Gothic" panose="020B0400000000000000" pitchFamily="34" charset="-128"/>
              </a:rPr>
              <a:t>おいしそー！　そうだよ！</a:t>
            </a:r>
            <a:endParaRPr lang="en-US" altLang="ja-JP" b="1" dirty="0">
              <a:latin typeface="Yu Gothic" panose="020B0400000000000000" pitchFamily="34" charset="-128"/>
              <a:ea typeface="Yu Gothic" panose="020B0400000000000000" pitchFamily="34" charset="-128"/>
            </a:endParaRPr>
          </a:p>
          <a:p>
            <a:r>
              <a:rPr lang="ja-JP" altLang="en-US" b="1" dirty="0">
                <a:latin typeface="Yu Gothic" panose="020B0400000000000000" pitchFamily="34" charset="-128"/>
                <a:ea typeface="Yu Gothic" panose="020B0400000000000000" pitchFamily="34" charset="-128"/>
              </a:rPr>
              <a:t>私の友達もこのお店行ってた😄</a:t>
            </a:r>
          </a:p>
        </p:txBody>
      </p:sp>
      <p:sp>
        <p:nvSpPr>
          <p:cNvPr id="17" name="テキスト ボックス 16">
            <a:extLst>
              <a:ext uri="{FF2B5EF4-FFF2-40B4-BE49-F238E27FC236}">
                <a16:creationId xmlns:a16="http://schemas.microsoft.com/office/drawing/2014/main" id="{7470C469-A4A6-416F-92AC-609F1D262C9D}"/>
              </a:ext>
            </a:extLst>
          </p:cNvPr>
          <p:cNvSpPr txBox="1"/>
          <p:nvPr/>
        </p:nvSpPr>
        <p:spPr>
          <a:xfrm>
            <a:off x="3682803" y="4968558"/>
            <a:ext cx="803311" cy="369332"/>
          </a:xfrm>
          <a:prstGeom prst="rect">
            <a:avLst/>
          </a:prstGeom>
          <a:noFill/>
        </p:spPr>
        <p:txBody>
          <a:bodyPr wrap="square" rtlCol="0">
            <a:spAutoFit/>
          </a:bodyPr>
          <a:lstStyle/>
          <a:p>
            <a:r>
              <a:rPr lang="en-US" altLang="ja-JP" b="1" dirty="0">
                <a:solidFill>
                  <a:schemeClr val="tx1">
                    <a:lumMod val="75000"/>
                    <a:lumOff val="25000"/>
                  </a:schemeClr>
                </a:solidFill>
                <a:latin typeface="Yu Gothic" panose="020B0400000000000000" pitchFamily="34" charset="-128"/>
                <a:ea typeface="Yu Gothic" panose="020B0400000000000000" pitchFamily="34" charset="-128"/>
              </a:rPr>
              <a:t>16:23</a:t>
            </a:r>
            <a:endParaRPr lang="ja-JP" altLang="en-US" b="1" dirty="0">
              <a:solidFill>
                <a:schemeClr val="tx1">
                  <a:lumMod val="75000"/>
                  <a:lumOff val="25000"/>
                </a:schemeClr>
              </a:solidFill>
              <a:latin typeface="Yu Gothic" panose="020B0400000000000000" pitchFamily="34" charset="-128"/>
              <a:ea typeface="Yu Gothic" panose="020B0400000000000000" pitchFamily="34" charset="-128"/>
            </a:endParaRPr>
          </a:p>
        </p:txBody>
      </p:sp>
      <p:grpSp>
        <p:nvGrpSpPr>
          <p:cNvPr id="18" name="グループ化 17">
            <a:extLst>
              <a:ext uri="{FF2B5EF4-FFF2-40B4-BE49-F238E27FC236}">
                <a16:creationId xmlns:a16="http://schemas.microsoft.com/office/drawing/2014/main" id="{CAB29123-55FD-1C4F-B670-22685C6C68E2}"/>
              </a:ext>
            </a:extLst>
          </p:cNvPr>
          <p:cNvGrpSpPr/>
          <p:nvPr/>
        </p:nvGrpSpPr>
        <p:grpSpPr>
          <a:xfrm>
            <a:off x="2822448" y="1378039"/>
            <a:ext cx="6733761" cy="488201"/>
            <a:chOff x="2822448" y="442359"/>
            <a:chExt cx="6733761" cy="488201"/>
          </a:xfrm>
        </p:grpSpPr>
        <p:sp>
          <p:nvSpPr>
            <p:cNvPr id="19" name="テキスト ボックス 18">
              <a:extLst>
                <a:ext uri="{FF2B5EF4-FFF2-40B4-BE49-F238E27FC236}">
                  <a16:creationId xmlns:a16="http://schemas.microsoft.com/office/drawing/2014/main" id="{2561BEB4-D148-4046-90ED-5F982D656888}"/>
                </a:ext>
              </a:extLst>
            </p:cNvPr>
            <p:cNvSpPr txBox="1"/>
            <p:nvPr/>
          </p:nvSpPr>
          <p:spPr>
            <a:xfrm>
              <a:off x="2822448" y="442359"/>
              <a:ext cx="6733761" cy="488201"/>
            </a:xfrm>
            <a:prstGeom prst="rect">
              <a:avLst/>
            </a:prstGeom>
            <a:solidFill>
              <a:schemeClr val="tx2"/>
            </a:solidFill>
          </p:spPr>
          <p:txBody>
            <a:bodyPr wrap="square" tIns="72000" rtlCol="0">
              <a:spAutoFit/>
            </a:bodyPr>
            <a:lstStyle/>
            <a:p>
              <a:pPr algn="ctr"/>
              <a:r>
                <a:rPr lang="ja-JP" altLang="en-US" sz="2400" b="1" dirty="0">
                  <a:solidFill>
                    <a:schemeClr val="bg1"/>
                  </a:solidFill>
                  <a:latin typeface="Yu Gothic" panose="020B0400000000000000" pitchFamily="34" charset="-128"/>
                  <a:ea typeface="Yu Gothic" panose="020B0400000000000000" pitchFamily="34" charset="-128"/>
                </a:rPr>
                <a:t>しおり</a:t>
              </a:r>
            </a:p>
          </p:txBody>
        </p:sp>
        <p:sp>
          <p:nvSpPr>
            <p:cNvPr id="20" name="テキスト ボックス 19">
              <a:extLst>
                <a:ext uri="{FF2B5EF4-FFF2-40B4-BE49-F238E27FC236}">
                  <a16:creationId xmlns:a16="http://schemas.microsoft.com/office/drawing/2014/main" id="{499AE3BA-B6D7-5F4E-BFB9-C30E4081C8AA}"/>
                </a:ext>
              </a:extLst>
            </p:cNvPr>
            <p:cNvSpPr txBox="1"/>
            <p:nvPr/>
          </p:nvSpPr>
          <p:spPr>
            <a:xfrm>
              <a:off x="2867523" y="473836"/>
              <a:ext cx="300082" cy="369332"/>
            </a:xfrm>
            <a:prstGeom prst="rect">
              <a:avLst/>
            </a:prstGeom>
            <a:noFill/>
          </p:spPr>
          <p:txBody>
            <a:bodyPr wrap="none" rtlCol="0">
              <a:spAutoFit/>
            </a:bodyPr>
            <a:lstStyle/>
            <a:p>
              <a:r>
                <a:rPr kumimoji="1" lang="en-US" altLang="ja-JP" dirty="0">
                  <a:solidFill>
                    <a:schemeClr val="bg1"/>
                  </a:solidFill>
                  <a:latin typeface="MS PGothic" panose="020B0600070205080204" pitchFamily="34" charset="-128"/>
                  <a:ea typeface="MS PGothic" panose="020B0600070205080204" pitchFamily="34" charset="-128"/>
                </a:rPr>
                <a:t>&lt;</a:t>
              </a:r>
              <a:endParaRPr kumimoji="1" lang="ja-JP" altLang="en-US">
                <a:solidFill>
                  <a:schemeClr val="bg1"/>
                </a:solidFill>
                <a:latin typeface="MS PGothic" panose="020B0600070205080204" pitchFamily="34" charset="-128"/>
                <a:ea typeface="MS PGothic" panose="020B0600070205080204" pitchFamily="34" charset="-128"/>
              </a:endParaRPr>
            </a:p>
          </p:txBody>
        </p:sp>
      </p:grpSp>
      <p:cxnSp>
        <p:nvCxnSpPr>
          <p:cNvPr id="21" name="直線コネクタ 20">
            <a:extLst>
              <a:ext uri="{FF2B5EF4-FFF2-40B4-BE49-F238E27FC236}">
                <a16:creationId xmlns:a16="http://schemas.microsoft.com/office/drawing/2014/main" id="{D12A81C9-97BF-A540-A93B-0E07C788809C}"/>
              </a:ext>
            </a:extLst>
          </p:cNvPr>
          <p:cNvCxnSpPr>
            <a:cxnSpLocks/>
          </p:cNvCxnSpPr>
          <p:nvPr/>
        </p:nvCxnSpPr>
        <p:spPr>
          <a:xfrm>
            <a:off x="4702724" y="1171977"/>
            <a:ext cx="2743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9285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吹き出し 10">
            <a:extLst>
              <a:ext uri="{FF2B5EF4-FFF2-40B4-BE49-F238E27FC236}">
                <a16:creationId xmlns:a16="http://schemas.microsoft.com/office/drawing/2014/main" id="{B39E115A-2BA6-420C-87FA-1D3AC17E23B0}"/>
              </a:ext>
            </a:extLst>
          </p:cNvPr>
          <p:cNvSpPr/>
          <p:nvPr/>
        </p:nvSpPr>
        <p:spPr>
          <a:xfrm>
            <a:off x="2097438" y="2291855"/>
            <a:ext cx="5153187" cy="2240457"/>
          </a:xfrm>
          <a:prstGeom prst="wedgeRoundRectCallout">
            <a:avLst>
              <a:gd name="adj1" fmla="val 62083"/>
              <a:gd name="adj2" fmla="val 8344"/>
              <a:gd name="adj3" fmla="val 16667"/>
            </a:avLst>
          </a:prstGeom>
          <a:solidFill>
            <a:schemeClr val="bg1"/>
          </a:solidFill>
          <a:ln w="28575">
            <a:solidFill>
              <a:srgbClr val="8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ja-JP" altLang="en-US" sz="2200" b="1" dirty="0">
                <a:solidFill>
                  <a:schemeClr val="tx1">
                    <a:lumMod val="75000"/>
                    <a:lumOff val="25000"/>
                  </a:schemeClr>
                </a:solidFill>
                <a:latin typeface="Yu Gothic" panose="020B0400000000000000" pitchFamily="34" charset="-128"/>
                <a:ea typeface="Yu Gothic" panose="020B0400000000000000" pitchFamily="34" charset="-128"/>
              </a:rPr>
              <a:t>しおりちゃんのことは好きなんだけど、直接会うのは断りたいんだよねー。</a:t>
            </a:r>
            <a:endParaRPr lang="en-US" altLang="ja-JP" sz="2200" b="1" dirty="0">
              <a:solidFill>
                <a:schemeClr val="tx1">
                  <a:lumMod val="75000"/>
                  <a:lumOff val="25000"/>
                </a:schemeClr>
              </a:solidFill>
              <a:latin typeface="Yu Gothic" panose="020B0400000000000000" pitchFamily="34" charset="-128"/>
              <a:ea typeface="Yu Gothic" panose="020B0400000000000000" pitchFamily="34" charset="-128"/>
            </a:endParaRPr>
          </a:p>
          <a:p>
            <a:pPr>
              <a:lnSpc>
                <a:spcPct val="150000"/>
              </a:lnSpc>
            </a:pPr>
            <a:r>
              <a:rPr lang="ja-JP" altLang="en-US" sz="2200" b="1" dirty="0">
                <a:solidFill>
                  <a:schemeClr val="tx1">
                    <a:lumMod val="75000"/>
                    <a:lumOff val="25000"/>
                  </a:schemeClr>
                </a:solidFill>
                <a:latin typeface="Yu Gothic" panose="020B0400000000000000" pitchFamily="34" charset="-128"/>
                <a:ea typeface="Yu Gothic" panose="020B0400000000000000" pitchFamily="34" charset="-128"/>
              </a:rPr>
              <a:t>どんな返信すればいいと思う？</a:t>
            </a:r>
            <a:endParaRPr lang="en-US" altLang="ja-JP" sz="2200" b="1" dirty="0">
              <a:solidFill>
                <a:schemeClr val="tx1">
                  <a:lumMod val="75000"/>
                  <a:lumOff val="25000"/>
                </a:schemeClr>
              </a:solidFill>
              <a:latin typeface="Yu Gothic" panose="020B0400000000000000" pitchFamily="34" charset="-128"/>
              <a:ea typeface="Yu Gothic" panose="020B0400000000000000" pitchFamily="34" charset="-128"/>
            </a:endParaRPr>
          </a:p>
        </p:txBody>
      </p:sp>
      <p:pic>
        <p:nvPicPr>
          <p:cNvPr id="5" name="Picture 2">
            <a:extLst>
              <a:ext uri="{FF2B5EF4-FFF2-40B4-BE49-F238E27FC236}">
                <a16:creationId xmlns:a16="http://schemas.microsoft.com/office/drawing/2014/main" id="{4957FE44-4B37-FC48-97CC-424725AF98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5607" y="2126158"/>
            <a:ext cx="2069590" cy="3009265"/>
          </a:xfrm>
          <a:prstGeom prst="rect">
            <a:avLst/>
          </a:prstGeom>
          <a:noFill/>
          <a:extLst>
            <a:ext uri="{909E8E84-426E-40DD-AFC4-6F175D3DCCD1}">
              <a14:hiddenFill xmlns:a14="http://schemas.microsoft.com/office/drawing/2010/main">
                <a:solidFill>
                  <a:srgbClr val="FFFFFF"/>
                </a:solidFill>
              </a14:hiddenFill>
            </a:ext>
          </a:extLst>
        </p:spPr>
      </p:pic>
      <p:sp>
        <p:nvSpPr>
          <p:cNvPr id="7" name="テキスト ボックス 6">
            <a:extLst>
              <a:ext uri="{FF2B5EF4-FFF2-40B4-BE49-F238E27FC236}">
                <a16:creationId xmlns:a16="http://schemas.microsoft.com/office/drawing/2014/main" id="{AD79ED54-6372-6548-B0C4-FBE2063EE1AD}"/>
              </a:ext>
            </a:extLst>
          </p:cNvPr>
          <p:cNvSpPr txBox="1"/>
          <p:nvPr/>
        </p:nvSpPr>
        <p:spPr>
          <a:xfrm>
            <a:off x="8291650" y="5063342"/>
            <a:ext cx="1521725" cy="382137"/>
          </a:xfrm>
          <a:prstGeom prst="rect">
            <a:avLst/>
          </a:prstGeom>
          <a:noFill/>
        </p:spPr>
        <p:txBody>
          <a:bodyPr wrap="square" rtlCol="0">
            <a:spAutoFit/>
          </a:bodyPr>
          <a:lstStyle/>
          <a:p>
            <a:pPr algn="ctr"/>
            <a:r>
              <a:rPr lang="ja-JP" altLang="en-US" b="1" dirty="0">
                <a:solidFill>
                  <a:schemeClr val="tx1">
                    <a:lumMod val="75000"/>
                    <a:lumOff val="25000"/>
                  </a:schemeClr>
                </a:solidFill>
                <a:latin typeface="Yu Gothic" panose="020B0400000000000000" pitchFamily="34" charset="-128"/>
                <a:ea typeface="Yu Gothic" panose="020B0400000000000000" pitchFamily="34" charset="-128"/>
              </a:rPr>
              <a:t>あかね</a:t>
            </a:r>
          </a:p>
        </p:txBody>
      </p:sp>
    </p:spTree>
    <p:extLst>
      <p:ext uri="{BB962C8B-B14F-4D97-AF65-F5344CB8AC3E}">
        <p14:creationId xmlns:p14="http://schemas.microsoft.com/office/powerpoint/2010/main" val="59324449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67908CCD-64E4-4644-8910-103589B547BA}"/>
              </a:ext>
            </a:extLst>
          </p:cNvPr>
          <p:cNvSpPr txBox="1"/>
          <p:nvPr/>
        </p:nvSpPr>
        <p:spPr>
          <a:xfrm>
            <a:off x="0" y="5239986"/>
            <a:ext cx="12191999" cy="732060"/>
          </a:xfrm>
          <a:prstGeom prst="rect">
            <a:avLst/>
          </a:prstGeom>
          <a:noFill/>
        </p:spPr>
        <p:txBody>
          <a:bodyPr wrap="square" rtlCol="0">
            <a:spAutoFit/>
          </a:bodyPr>
          <a:lstStyle/>
          <a:p>
            <a:pPr algn="ctr">
              <a:lnSpc>
                <a:spcPct val="200000"/>
              </a:lnSpc>
            </a:pPr>
            <a:r>
              <a:rPr lang="en-US" altLang="ja-JP" sz="2400" b="1" dirty="0">
                <a:solidFill>
                  <a:schemeClr val="tx1">
                    <a:lumMod val="75000"/>
                    <a:lumOff val="25000"/>
                  </a:schemeClr>
                </a:solidFill>
                <a:latin typeface="Yu Gothic" panose="020B0400000000000000" pitchFamily="34" charset="-128"/>
                <a:ea typeface="Yu Gothic" panose="020B0400000000000000" pitchFamily="34" charset="-128"/>
              </a:rPr>
              <a:t>※</a:t>
            </a:r>
            <a:r>
              <a:rPr lang="ja-JP" altLang="en-US" sz="2400" b="1" dirty="0">
                <a:solidFill>
                  <a:schemeClr val="tx1">
                    <a:lumMod val="75000"/>
                    <a:lumOff val="25000"/>
                  </a:schemeClr>
                </a:solidFill>
                <a:latin typeface="Yu Gothic" panose="020B0400000000000000" pitchFamily="34" charset="-128"/>
                <a:ea typeface="Yu Gothic" panose="020B0400000000000000" pitchFamily="34" charset="-128"/>
              </a:rPr>
              <a:t>ただし、あかねさんはこれからもしおり</a:t>
            </a:r>
            <a:r>
              <a:rPr lang="ja-JP" altLang="en-US" sz="2400" b="1">
                <a:solidFill>
                  <a:schemeClr val="tx1">
                    <a:lumMod val="75000"/>
                    <a:lumOff val="25000"/>
                  </a:schemeClr>
                </a:solidFill>
                <a:latin typeface="Yu Gothic" panose="020B0400000000000000" pitchFamily="34" charset="-128"/>
                <a:ea typeface="Yu Gothic" panose="020B0400000000000000" pitchFamily="34" charset="-128"/>
              </a:rPr>
              <a:t>さんと</a:t>
            </a:r>
            <a:r>
              <a:rPr lang="ja-JP" altLang="en-US" sz="2400" b="1">
                <a:latin typeface="Yu Gothic" panose="020B0400000000000000" pitchFamily="34" charset="-128"/>
                <a:ea typeface="Yu Gothic" panose="020B0400000000000000" pitchFamily="34" charset="-128"/>
              </a:rPr>
              <a:t>友だち</a:t>
            </a:r>
            <a:r>
              <a:rPr lang="ja-JP" altLang="en-US" sz="2400" b="1" dirty="0">
                <a:latin typeface="Yu Gothic" panose="020B0400000000000000" pitchFamily="34" charset="-128"/>
                <a:ea typeface="Yu Gothic" panose="020B0400000000000000" pitchFamily="34" charset="-128"/>
              </a:rPr>
              <a:t>でいたいと考えています</a:t>
            </a:r>
            <a:endParaRPr lang="en-US" altLang="ja-JP" sz="2400" b="1" dirty="0">
              <a:latin typeface="Yu Gothic" panose="020B0400000000000000" pitchFamily="34" charset="-128"/>
              <a:ea typeface="Yu Gothic" panose="020B0400000000000000" pitchFamily="34" charset="-128"/>
            </a:endParaRPr>
          </a:p>
        </p:txBody>
      </p:sp>
      <p:sp>
        <p:nvSpPr>
          <p:cNvPr id="6" name="タイトル 5">
            <a:extLst>
              <a:ext uri="{FF2B5EF4-FFF2-40B4-BE49-F238E27FC236}">
                <a16:creationId xmlns:a16="http://schemas.microsoft.com/office/drawing/2014/main" id="{99EE5959-207A-E14D-80F0-93965F767ABD}"/>
              </a:ext>
            </a:extLst>
          </p:cNvPr>
          <p:cNvSpPr>
            <a:spLocks noGrp="1"/>
          </p:cNvSpPr>
          <p:nvPr>
            <p:ph type="title"/>
          </p:nvPr>
        </p:nvSpPr>
        <p:spPr>
          <a:xfrm>
            <a:off x="0" y="18256"/>
            <a:ext cx="10515600" cy="535533"/>
          </a:xfrm>
        </p:spPr>
        <p:txBody>
          <a:bodyPr>
            <a:normAutofit/>
          </a:bodyPr>
          <a:lstStyle/>
          <a:p>
            <a:r>
              <a:rPr lang="ja-JP" altLang="en-US"/>
              <a:t>「上手な伝え方」を考えてみよう</a:t>
            </a:r>
          </a:p>
        </p:txBody>
      </p:sp>
      <p:sp>
        <p:nvSpPr>
          <p:cNvPr id="11" name="コンテンツ プレースホルダー 10">
            <a:extLst>
              <a:ext uri="{FF2B5EF4-FFF2-40B4-BE49-F238E27FC236}">
                <a16:creationId xmlns:a16="http://schemas.microsoft.com/office/drawing/2014/main" id="{B37A9D3A-611A-A64F-8666-C56A225BEEF9}"/>
              </a:ext>
            </a:extLst>
          </p:cNvPr>
          <p:cNvSpPr>
            <a:spLocks noGrp="1"/>
          </p:cNvSpPr>
          <p:nvPr>
            <p:ph idx="1"/>
          </p:nvPr>
        </p:nvSpPr>
        <p:spPr>
          <a:xfrm>
            <a:off x="838200" y="3239041"/>
            <a:ext cx="10515600" cy="3206829"/>
          </a:xfrm>
        </p:spPr>
        <p:txBody>
          <a:bodyPr/>
          <a:lstStyle/>
          <a:p>
            <a:r>
              <a:rPr lang="ja-JP" altLang="en-US"/>
              <a:t>この時、あなたはあかねさんに、</a:t>
            </a:r>
            <a:endParaRPr lang="en-US" altLang="ja-JP" dirty="0"/>
          </a:p>
          <a:p>
            <a:r>
              <a:rPr lang="ja-JP" altLang="en-US"/>
              <a:t>どのようなアドバイスをしますか？</a:t>
            </a:r>
            <a:endParaRPr lang="en-US" altLang="ja-JP" dirty="0"/>
          </a:p>
          <a:p>
            <a:endParaRPr lang="ja-JP" altLang="en-US"/>
          </a:p>
        </p:txBody>
      </p:sp>
      <p:sp>
        <p:nvSpPr>
          <p:cNvPr id="8" name="コンテンツ プレースホルダー 7">
            <a:extLst>
              <a:ext uri="{FF2B5EF4-FFF2-40B4-BE49-F238E27FC236}">
                <a16:creationId xmlns:a16="http://schemas.microsoft.com/office/drawing/2014/main" id="{63DFCD59-4A5E-E946-85C1-9D2E288F0FE5}"/>
              </a:ext>
            </a:extLst>
          </p:cNvPr>
          <p:cNvSpPr>
            <a:spLocks noGrp="1"/>
          </p:cNvSpPr>
          <p:nvPr>
            <p:ph sz="quarter" idx="10"/>
          </p:nvPr>
        </p:nvSpPr>
        <p:spPr>
          <a:xfrm>
            <a:off x="3375025" y="1241324"/>
            <a:ext cx="6589713" cy="1314450"/>
          </a:xfrm>
        </p:spPr>
        <p:txBody>
          <a:bodyPr/>
          <a:lstStyle/>
          <a:p>
            <a:r>
              <a:rPr lang="ja-JP" altLang="en-US"/>
              <a:t>ネット上でどのように「断る」？</a:t>
            </a:r>
          </a:p>
        </p:txBody>
      </p:sp>
      <p:cxnSp>
        <p:nvCxnSpPr>
          <p:cNvPr id="15" name="直線コネクタ 14">
            <a:extLst>
              <a:ext uri="{FF2B5EF4-FFF2-40B4-BE49-F238E27FC236}">
                <a16:creationId xmlns:a16="http://schemas.microsoft.com/office/drawing/2014/main" id="{7AE665A1-F4AA-C945-9FC5-7A2779F33A68}"/>
              </a:ext>
            </a:extLst>
          </p:cNvPr>
          <p:cNvCxnSpPr>
            <a:cxnSpLocks/>
          </p:cNvCxnSpPr>
          <p:nvPr/>
        </p:nvCxnSpPr>
        <p:spPr>
          <a:xfrm>
            <a:off x="3134073" y="4519472"/>
            <a:ext cx="3730366" cy="0"/>
          </a:xfrm>
          <a:prstGeom prst="line">
            <a:avLst/>
          </a:prstGeom>
          <a:ln w="76200">
            <a:solidFill>
              <a:srgbClr val="07B53B"/>
            </a:solidFill>
          </a:ln>
        </p:spPr>
        <p:style>
          <a:lnRef idx="1">
            <a:schemeClr val="accent1"/>
          </a:lnRef>
          <a:fillRef idx="0">
            <a:schemeClr val="accent1"/>
          </a:fillRef>
          <a:effectRef idx="0">
            <a:schemeClr val="accent1"/>
          </a:effectRef>
          <a:fontRef idx="minor">
            <a:schemeClr val="tx1"/>
          </a:fontRef>
        </p:style>
      </p:cxnSp>
      <p:cxnSp>
        <p:nvCxnSpPr>
          <p:cNvPr id="17" name="直線コネクタ 16">
            <a:extLst>
              <a:ext uri="{FF2B5EF4-FFF2-40B4-BE49-F238E27FC236}">
                <a16:creationId xmlns:a16="http://schemas.microsoft.com/office/drawing/2014/main" id="{2D606887-6008-F548-8311-EC9F3149444D}"/>
              </a:ext>
            </a:extLst>
          </p:cNvPr>
          <p:cNvCxnSpPr>
            <a:cxnSpLocks/>
          </p:cNvCxnSpPr>
          <p:nvPr/>
        </p:nvCxnSpPr>
        <p:spPr>
          <a:xfrm>
            <a:off x="7326147" y="5936148"/>
            <a:ext cx="2146264" cy="0"/>
          </a:xfrm>
          <a:prstGeom prst="line">
            <a:avLst/>
          </a:prstGeom>
          <a:ln w="76200">
            <a:solidFill>
              <a:srgbClr val="07B53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924275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1">
            <a:extLst>
              <a:ext uri="{FF2B5EF4-FFF2-40B4-BE49-F238E27FC236}">
                <a16:creationId xmlns:a16="http://schemas.microsoft.com/office/drawing/2014/main" id="{2CED7835-E448-4446-A880-7F3FDB6C35BF}"/>
              </a:ext>
            </a:extLst>
          </p:cNvPr>
          <p:cNvSpPr>
            <a:spLocks noGrp="1"/>
          </p:cNvSpPr>
          <p:nvPr>
            <p:ph type="title"/>
          </p:nvPr>
        </p:nvSpPr>
        <p:spPr>
          <a:xfrm>
            <a:off x="0" y="18256"/>
            <a:ext cx="10515600" cy="535533"/>
          </a:xfrm>
        </p:spPr>
        <p:txBody>
          <a:bodyPr>
            <a:normAutofit/>
          </a:bodyPr>
          <a:lstStyle/>
          <a:p>
            <a:r>
              <a:rPr lang="ja-JP" altLang="en-US" dirty="0"/>
              <a:t>「上手な伝え方」を考えてみよう</a:t>
            </a:r>
          </a:p>
        </p:txBody>
      </p:sp>
      <p:sp>
        <p:nvSpPr>
          <p:cNvPr id="2" name="コンテンツ プレースホルダー 1">
            <a:extLst>
              <a:ext uri="{FF2B5EF4-FFF2-40B4-BE49-F238E27FC236}">
                <a16:creationId xmlns:a16="http://schemas.microsoft.com/office/drawing/2014/main" id="{3F35E64C-2553-F54A-8338-3D65ADE0A562}"/>
              </a:ext>
            </a:extLst>
          </p:cNvPr>
          <p:cNvSpPr>
            <a:spLocks noGrp="1"/>
          </p:cNvSpPr>
          <p:nvPr>
            <p:ph idx="1"/>
          </p:nvPr>
        </p:nvSpPr>
        <p:spPr>
          <a:xfrm>
            <a:off x="838200" y="5215671"/>
            <a:ext cx="10515600" cy="1230198"/>
          </a:xfrm>
        </p:spPr>
        <p:txBody>
          <a:bodyPr/>
          <a:lstStyle/>
          <a:p>
            <a:r>
              <a:rPr lang="ja-JP" altLang="en-US"/>
              <a:t>近くの人とワークシートを交換してみましょう</a:t>
            </a:r>
            <a:endParaRPr lang="en-US" altLang="ja-JP" dirty="0"/>
          </a:p>
          <a:p>
            <a:endParaRPr lang="ja-JP" altLang="en-US"/>
          </a:p>
        </p:txBody>
      </p:sp>
      <p:sp>
        <p:nvSpPr>
          <p:cNvPr id="3" name="コンテンツ プレースホルダー 2">
            <a:extLst>
              <a:ext uri="{FF2B5EF4-FFF2-40B4-BE49-F238E27FC236}">
                <a16:creationId xmlns:a16="http://schemas.microsoft.com/office/drawing/2014/main" id="{147FE132-7381-9B4D-9DFB-EA35948DBE2D}"/>
              </a:ext>
            </a:extLst>
          </p:cNvPr>
          <p:cNvSpPr>
            <a:spLocks noGrp="1"/>
          </p:cNvSpPr>
          <p:nvPr>
            <p:ph sz="quarter" idx="10"/>
          </p:nvPr>
        </p:nvSpPr>
        <p:spPr>
          <a:xfrm>
            <a:off x="1493326" y="936114"/>
            <a:ext cx="9205347" cy="1993065"/>
          </a:xfrm>
        </p:spPr>
        <p:txBody>
          <a:bodyPr/>
          <a:lstStyle/>
          <a:p>
            <a:r>
              <a:rPr lang="ja-JP" altLang="en-US"/>
              <a:t>共有しよう！</a:t>
            </a:r>
            <a:endParaRPr lang="en-US" altLang="ja-JP" dirty="0"/>
          </a:p>
        </p:txBody>
      </p:sp>
    </p:spTree>
    <p:extLst>
      <p:ext uri="{BB962C8B-B14F-4D97-AF65-F5344CB8AC3E}">
        <p14:creationId xmlns:p14="http://schemas.microsoft.com/office/powerpoint/2010/main" val="271020148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タイトル 1">
            <a:extLst>
              <a:ext uri="{FF2B5EF4-FFF2-40B4-BE49-F238E27FC236}">
                <a16:creationId xmlns:a16="http://schemas.microsoft.com/office/drawing/2014/main" id="{52EFFE4C-1A16-45C2-9E23-37C6437687B0}"/>
              </a:ext>
            </a:extLst>
          </p:cNvPr>
          <p:cNvSpPr>
            <a:spLocks noGrp="1"/>
          </p:cNvSpPr>
          <p:nvPr>
            <p:ph type="title"/>
          </p:nvPr>
        </p:nvSpPr>
        <p:spPr>
          <a:xfrm>
            <a:off x="0" y="18256"/>
            <a:ext cx="10515600" cy="535533"/>
          </a:xfrm>
        </p:spPr>
        <p:txBody>
          <a:bodyPr>
            <a:normAutofit/>
          </a:bodyPr>
          <a:lstStyle/>
          <a:p>
            <a:r>
              <a:rPr lang="ja-JP" altLang="en-US" dirty="0"/>
              <a:t>「上手な伝え方」を考えてみよう</a:t>
            </a:r>
          </a:p>
        </p:txBody>
      </p:sp>
      <p:sp>
        <p:nvSpPr>
          <p:cNvPr id="2" name="コンテンツ プレースホルダー 1">
            <a:extLst>
              <a:ext uri="{FF2B5EF4-FFF2-40B4-BE49-F238E27FC236}">
                <a16:creationId xmlns:a16="http://schemas.microsoft.com/office/drawing/2014/main" id="{819564AE-93C0-8045-ADCD-A6C0197AEE6B}"/>
              </a:ext>
            </a:extLst>
          </p:cNvPr>
          <p:cNvSpPr>
            <a:spLocks noGrp="1"/>
          </p:cNvSpPr>
          <p:nvPr>
            <p:ph idx="1"/>
          </p:nvPr>
        </p:nvSpPr>
        <p:spPr>
          <a:xfrm>
            <a:off x="838200" y="2698862"/>
            <a:ext cx="10515600" cy="3411537"/>
          </a:xfrm>
        </p:spPr>
        <p:txBody>
          <a:bodyPr/>
          <a:lstStyle/>
          <a:p>
            <a:r>
              <a:rPr lang="ja-JP" altLang="en-US"/>
              <a:t>ネット上のコミュニケーションでは、</a:t>
            </a:r>
            <a:endParaRPr lang="en-US" altLang="ja-JP" dirty="0"/>
          </a:p>
          <a:p>
            <a:r>
              <a:rPr lang="ja-JP" altLang="en-US"/>
              <a:t>相手の表情や様子が見えないため、</a:t>
            </a:r>
            <a:endParaRPr lang="en-US" altLang="ja-JP" dirty="0"/>
          </a:p>
          <a:p>
            <a:r>
              <a:rPr lang="ja-JP" altLang="en-US"/>
              <a:t>会って話すよりも相手の感情がわかりにくい。</a:t>
            </a:r>
            <a:endParaRPr lang="en-US" altLang="ja-JP" dirty="0"/>
          </a:p>
        </p:txBody>
      </p:sp>
      <p:sp>
        <p:nvSpPr>
          <p:cNvPr id="3" name="コンテンツ プレースホルダー 2">
            <a:extLst>
              <a:ext uri="{FF2B5EF4-FFF2-40B4-BE49-F238E27FC236}">
                <a16:creationId xmlns:a16="http://schemas.microsoft.com/office/drawing/2014/main" id="{2A50F4A8-AF55-4545-B918-A51761F2DBC1}"/>
              </a:ext>
            </a:extLst>
          </p:cNvPr>
          <p:cNvSpPr>
            <a:spLocks noGrp="1"/>
          </p:cNvSpPr>
          <p:nvPr>
            <p:ph sz="quarter" idx="10"/>
          </p:nvPr>
        </p:nvSpPr>
        <p:spPr>
          <a:xfrm>
            <a:off x="838200" y="936115"/>
            <a:ext cx="10515599" cy="1640424"/>
          </a:xfrm>
        </p:spPr>
        <p:txBody>
          <a:bodyPr/>
          <a:lstStyle/>
          <a:p>
            <a:r>
              <a:rPr lang="ja-JP" altLang="en-US"/>
              <a:t>ネット上での「上手な接し方」は？</a:t>
            </a:r>
          </a:p>
        </p:txBody>
      </p:sp>
      <p:cxnSp>
        <p:nvCxnSpPr>
          <p:cNvPr id="8" name="直線コネクタ 7">
            <a:extLst>
              <a:ext uri="{FF2B5EF4-FFF2-40B4-BE49-F238E27FC236}">
                <a16:creationId xmlns:a16="http://schemas.microsoft.com/office/drawing/2014/main" id="{8C15728E-EDBC-544A-8D24-3922EF3686D7}"/>
              </a:ext>
            </a:extLst>
          </p:cNvPr>
          <p:cNvCxnSpPr>
            <a:cxnSpLocks/>
          </p:cNvCxnSpPr>
          <p:nvPr/>
        </p:nvCxnSpPr>
        <p:spPr>
          <a:xfrm>
            <a:off x="3198467" y="3946362"/>
            <a:ext cx="4683403" cy="0"/>
          </a:xfrm>
          <a:prstGeom prst="line">
            <a:avLst/>
          </a:prstGeom>
          <a:ln w="76200">
            <a:solidFill>
              <a:srgbClr val="07B53B"/>
            </a:solidFill>
          </a:ln>
        </p:spPr>
        <p:style>
          <a:lnRef idx="1">
            <a:schemeClr val="accent1"/>
          </a:lnRef>
          <a:fillRef idx="0">
            <a:schemeClr val="accent1"/>
          </a:fillRef>
          <a:effectRef idx="0">
            <a:schemeClr val="accent1"/>
          </a:effectRef>
          <a:fontRef idx="minor">
            <a:schemeClr val="tx1"/>
          </a:fontRef>
        </p:style>
      </p:cxnSp>
      <p:cxnSp>
        <p:nvCxnSpPr>
          <p:cNvPr id="11" name="直線コネクタ 10">
            <a:extLst>
              <a:ext uri="{FF2B5EF4-FFF2-40B4-BE49-F238E27FC236}">
                <a16:creationId xmlns:a16="http://schemas.microsoft.com/office/drawing/2014/main" id="{8ADE4822-6DB4-E54D-92E5-7B10E7C9C237}"/>
              </a:ext>
            </a:extLst>
          </p:cNvPr>
          <p:cNvCxnSpPr>
            <a:cxnSpLocks/>
          </p:cNvCxnSpPr>
          <p:nvPr/>
        </p:nvCxnSpPr>
        <p:spPr>
          <a:xfrm>
            <a:off x="5201132" y="4648260"/>
            <a:ext cx="4400068" cy="0"/>
          </a:xfrm>
          <a:prstGeom prst="line">
            <a:avLst/>
          </a:prstGeom>
          <a:ln w="76200">
            <a:solidFill>
              <a:srgbClr val="07B53B"/>
            </a:solidFill>
          </a:ln>
        </p:spPr>
        <p:style>
          <a:lnRef idx="1">
            <a:schemeClr val="accent1"/>
          </a:lnRef>
          <a:fillRef idx="0">
            <a:schemeClr val="accent1"/>
          </a:fillRef>
          <a:effectRef idx="0">
            <a:schemeClr val="accent1"/>
          </a:effectRef>
          <a:fontRef idx="minor">
            <a:schemeClr val="tx1"/>
          </a:fontRef>
        </p:style>
      </p:cxnSp>
      <p:sp>
        <p:nvSpPr>
          <p:cNvPr id="15" name="テキスト ボックス 14">
            <a:extLst>
              <a:ext uri="{FF2B5EF4-FFF2-40B4-BE49-F238E27FC236}">
                <a16:creationId xmlns:a16="http://schemas.microsoft.com/office/drawing/2014/main" id="{18870E13-5306-0344-81EA-786DEF831AFA}"/>
              </a:ext>
            </a:extLst>
          </p:cNvPr>
          <p:cNvSpPr txBox="1"/>
          <p:nvPr/>
        </p:nvSpPr>
        <p:spPr>
          <a:xfrm>
            <a:off x="0" y="5114521"/>
            <a:ext cx="12192000" cy="1743477"/>
          </a:xfrm>
          <a:prstGeom prst="rect">
            <a:avLst/>
          </a:prstGeom>
          <a:solidFill>
            <a:schemeClr val="bg1">
              <a:lumMod val="85000"/>
            </a:schemeClr>
          </a:solidFill>
        </p:spPr>
        <p:txBody>
          <a:bodyPr wrap="square" tIns="0" bIns="0" rtlCol="0" anchor="ctr">
            <a:noAutofit/>
          </a:bodyPr>
          <a:lstStyle/>
          <a:p>
            <a:pPr lvl="0" algn="ctr">
              <a:lnSpc>
                <a:spcPct val="145000"/>
              </a:lnSpc>
            </a:pPr>
            <a:r>
              <a:rPr lang="ja-JP" altLang="en-US" sz="2800" b="1" dirty="0">
                <a:latin typeface="Yu Gothic" panose="020B0400000000000000" pitchFamily="34" charset="-128"/>
                <a:ea typeface="Yu Gothic" panose="020B0400000000000000" pitchFamily="34" charset="-128"/>
              </a:rPr>
              <a:t>特に“誤解を生みやすい状況”では、</a:t>
            </a:r>
            <a:endParaRPr lang="en-US" altLang="ja-JP" sz="2800" b="1" dirty="0">
              <a:latin typeface="Yu Gothic" panose="020B0400000000000000" pitchFamily="34" charset="-128"/>
              <a:ea typeface="Yu Gothic" panose="020B0400000000000000" pitchFamily="34" charset="-128"/>
            </a:endParaRPr>
          </a:p>
          <a:p>
            <a:pPr lvl="0" algn="ctr">
              <a:lnSpc>
                <a:spcPct val="145000"/>
              </a:lnSpc>
            </a:pPr>
            <a:r>
              <a:rPr lang="ja-JP" altLang="en-US" sz="2800" b="1" dirty="0">
                <a:latin typeface="Yu Gothic" panose="020B0400000000000000" pitchFamily="34" charset="-128"/>
                <a:ea typeface="Yu Gothic" panose="020B0400000000000000" pitchFamily="34" charset="-128"/>
              </a:rPr>
              <a:t>　　　「気持ちの伝え方」を慎重に考えることが大切です。</a:t>
            </a:r>
            <a:endParaRPr lang="en-US" altLang="ja-JP" sz="2800" b="1" dirty="0">
              <a:latin typeface="Yu Gothic" panose="020B0400000000000000" pitchFamily="34" charset="-128"/>
              <a:ea typeface="Yu Gothic" panose="020B0400000000000000" pitchFamily="34" charset="-128"/>
            </a:endParaRPr>
          </a:p>
        </p:txBody>
      </p:sp>
      <p:grpSp>
        <p:nvGrpSpPr>
          <p:cNvPr id="16" name="グループ化 15">
            <a:extLst>
              <a:ext uri="{FF2B5EF4-FFF2-40B4-BE49-F238E27FC236}">
                <a16:creationId xmlns:a16="http://schemas.microsoft.com/office/drawing/2014/main" id="{92732631-04E2-1E41-950D-5280B5A8320E}"/>
              </a:ext>
            </a:extLst>
          </p:cNvPr>
          <p:cNvGrpSpPr/>
          <p:nvPr/>
        </p:nvGrpSpPr>
        <p:grpSpPr>
          <a:xfrm>
            <a:off x="656888" y="4502807"/>
            <a:ext cx="5827657" cy="1223428"/>
            <a:chOff x="656888" y="4702874"/>
            <a:chExt cx="5827657" cy="1223428"/>
          </a:xfrm>
        </p:grpSpPr>
        <p:sp>
          <p:nvSpPr>
            <p:cNvPr id="17" name="ホームベース 16">
              <a:extLst>
                <a:ext uri="{FF2B5EF4-FFF2-40B4-BE49-F238E27FC236}">
                  <a16:creationId xmlns:a16="http://schemas.microsoft.com/office/drawing/2014/main" id="{D91E6698-49BB-7D48-812B-56A39CA623BB}"/>
                </a:ext>
              </a:extLst>
            </p:cNvPr>
            <p:cNvSpPr/>
            <p:nvPr/>
          </p:nvSpPr>
          <p:spPr>
            <a:xfrm>
              <a:off x="1268602" y="5095951"/>
              <a:ext cx="5215943" cy="459269"/>
            </a:xfrm>
            <a:prstGeom prst="homePlate">
              <a:avLst/>
            </a:prstGeom>
            <a:solidFill>
              <a:srgbClr val="F18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a:solidFill>
                    <a:schemeClr val="bg1"/>
                  </a:solidFill>
                  <a:latin typeface="Yu Gothic" panose="020B0400000000000000" pitchFamily="34" charset="-128"/>
                  <a:ea typeface="Yu Gothic" panose="020B0400000000000000" pitchFamily="34" charset="-128"/>
                </a:rPr>
                <a:t>　トラブル</a:t>
              </a:r>
              <a:r>
                <a:rPr lang="ja-JP" altLang="en-US" b="1" dirty="0">
                  <a:solidFill>
                    <a:schemeClr val="bg1"/>
                  </a:solidFill>
                  <a:latin typeface="Yu Gothic" panose="020B0400000000000000" pitchFamily="34" charset="-128"/>
                  <a:ea typeface="Yu Gothic" panose="020B0400000000000000" pitchFamily="34" charset="-128"/>
                </a:rPr>
                <a:t>による被害に“あわないため”には</a:t>
              </a:r>
            </a:p>
          </p:txBody>
        </p:sp>
        <p:pic>
          <p:nvPicPr>
            <p:cNvPr id="18" name="図 17">
              <a:extLst>
                <a:ext uri="{FF2B5EF4-FFF2-40B4-BE49-F238E27FC236}">
                  <a16:creationId xmlns:a16="http://schemas.microsoft.com/office/drawing/2014/main" id="{5B2A4EBB-611A-7044-A74D-970A022502F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656888" y="4702874"/>
              <a:ext cx="1223428" cy="1223428"/>
            </a:xfrm>
            <a:prstGeom prst="rect">
              <a:avLst/>
            </a:prstGeom>
          </p:spPr>
        </p:pic>
      </p:grpSp>
    </p:spTree>
    <p:extLst>
      <p:ext uri="{BB962C8B-B14F-4D97-AF65-F5344CB8AC3E}">
        <p14:creationId xmlns:p14="http://schemas.microsoft.com/office/powerpoint/2010/main" val="339214768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18256"/>
            <a:ext cx="10515600" cy="535533"/>
          </a:xfrm>
        </p:spPr>
        <p:txBody>
          <a:bodyPr>
            <a:normAutofit/>
          </a:bodyPr>
          <a:lstStyle/>
          <a:p>
            <a:r>
              <a:rPr lang="ja-JP" altLang="en-US" dirty="0"/>
              <a:t>相手からイヤなことをされなければ，大丈夫？</a:t>
            </a:r>
          </a:p>
        </p:txBody>
      </p:sp>
      <p:sp>
        <p:nvSpPr>
          <p:cNvPr id="3" name="コンテンツ プレースホルダー 2">
            <a:extLst>
              <a:ext uri="{FF2B5EF4-FFF2-40B4-BE49-F238E27FC236}">
                <a16:creationId xmlns:a16="http://schemas.microsoft.com/office/drawing/2014/main" id="{53E7DEBB-BEA7-4447-9CFA-09CD36E950B8}"/>
              </a:ext>
            </a:extLst>
          </p:cNvPr>
          <p:cNvSpPr>
            <a:spLocks noGrp="1"/>
          </p:cNvSpPr>
          <p:nvPr>
            <p:ph idx="1"/>
          </p:nvPr>
        </p:nvSpPr>
        <p:spPr>
          <a:xfrm>
            <a:off x="838200" y="888653"/>
            <a:ext cx="10515600" cy="5288310"/>
          </a:xfrm>
        </p:spPr>
        <p:txBody>
          <a:bodyPr/>
          <a:lstStyle/>
          <a:p>
            <a:r>
              <a:rPr lang="ja-JP" altLang="en-US"/>
              <a:t>被害経験が多いと、加害経験も高い傾向にある</a:t>
            </a:r>
            <a:endParaRPr lang="en-US" altLang="ja-JP" dirty="0"/>
          </a:p>
          <a:p>
            <a:endParaRPr lang="ja-JP" altLang="en-US"/>
          </a:p>
        </p:txBody>
      </p:sp>
      <p:sp>
        <p:nvSpPr>
          <p:cNvPr id="9" name="タイトル 1">
            <a:extLst>
              <a:ext uri="{FF2B5EF4-FFF2-40B4-BE49-F238E27FC236}">
                <a16:creationId xmlns:a16="http://schemas.microsoft.com/office/drawing/2014/main" id="{E279B6B2-9CA1-4060-877A-6A13F685EF11}"/>
              </a:ext>
            </a:extLst>
          </p:cNvPr>
          <p:cNvSpPr txBox="1">
            <a:spLocks/>
          </p:cNvSpPr>
          <p:nvPr/>
        </p:nvSpPr>
        <p:spPr>
          <a:xfrm>
            <a:off x="6133255" y="2015566"/>
            <a:ext cx="5561064" cy="3318473"/>
          </a:xfrm>
          <a:prstGeom prst="rect">
            <a:avLst/>
          </a:prstGeom>
        </p:spPr>
        <p:txBody>
          <a:bodyPr anchor="ctr" anchorCtr="0"/>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nSpc>
                <a:spcPct val="130000"/>
              </a:lnSpc>
            </a:pPr>
            <a:r>
              <a:rPr lang="ja-JP" altLang="en-US" sz="2800" b="1" dirty="0">
                <a:solidFill>
                  <a:schemeClr val="tx1"/>
                </a:solidFill>
                <a:latin typeface="Yu Gothic" panose="020B0400000000000000" pitchFamily="34" charset="-128"/>
                <a:ea typeface="Yu Gothic" panose="020B0400000000000000" pitchFamily="34" charset="-128"/>
              </a:rPr>
              <a:t>意図せず、言葉の誤解などで</a:t>
            </a:r>
            <a:endParaRPr lang="en-US" altLang="ja-JP" sz="2800" b="1" dirty="0">
              <a:solidFill>
                <a:schemeClr val="tx1"/>
              </a:solidFill>
              <a:latin typeface="Yu Gothic" panose="020B0400000000000000" pitchFamily="34" charset="-128"/>
              <a:ea typeface="Yu Gothic" panose="020B0400000000000000" pitchFamily="34" charset="-128"/>
            </a:endParaRPr>
          </a:p>
          <a:p>
            <a:pPr>
              <a:lnSpc>
                <a:spcPct val="130000"/>
              </a:lnSpc>
            </a:pPr>
            <a:r>
              <a:rPr lang="ja-JP" altLang="en-US" sz="2800" b="1" dirty="0">
                <a:solidFill>
                  <a:schemeClr val="tx1"/>
                </a:solidFill>
                <a:latin typeface="Yu Gothic" panose="020B0400000000000000" pitchFamily="34" charset="-128"/>
                <a:ea typeface="Yu Gothic" panose="020B0400000000000000" pitchFamily="34" charset="-128"/>
              </a:rPr>
              <a:t>トラブルになることもあります。</a:t>
            </a:r>
            <a:endParaRPr lang="en-US" altLang="ja-JP" sz="2800" b="1" dirty="0">
              <a:solidFill>
                <a:schemeClr val="tx1"/>
              </a:solidFill>
              <a:latin typeface="Yu Gothic" panose="020B0400000000000000" pitchFamily="34" charset="-128"/>
              <a:ea typeface="Yu Gothic" panose="020B0400000000000000" pitchFamily="34" charset="-128"/>
            </a:endParaRPr>
          </a:p>
          <a:p>
            <a:pPr>
              <a:lnSpc>
                <a:spcPct val="130000"/>
              </a:lnSpc>
            </a:pPr>
            <a:r>
              <a:rPr lang="ja-JP" altLang="en-US" sz="2800" b="1" dirty="0">
                <a:solidFill>
                  <a:schemeClr val="tx1"/>
                </a:solidFill>
                <a:latin typeface="Yu Gothic" panose="020B0400000000000000" pitchFamily="34" charset="-128"/>
                <a:ea typeface="Yu Gothic" panose="020B0400000000000000" pitchFamily="34" charset="-128"/>
              </a:rPr>
              <a:t>自分が被害者や加害者にならない、「上手な伝え方」を考えましょう。</a:t>
            </a:r>
            <a:endParaRPr lang="en-US" altLang="ja-JP" sz="2800" b="1" dirty="0">
              <a:solidFill>
                <a:schemeClr val="tx1"/>
              </a:solidFill>
              <a:latin typeface="Yu Gothic" panose="020B0400000000000000" pitchFamily="34" charset="-128"/>
              <a:ea typeface="Yu Gothic" panose="020B0400000000000000" pitchFamily="34" charset="-128"/>
            </a:endParaRPr>
          </a:p>
        </p:txBody>
      </p:sp>
      <p:pic>
        <p:nvPicPr>
          <p:cNvPr id="10" name="図 9" descr="会社名 が含まれている画像&#10;&#10;自動的に生成された説明">
            <a:extLst>
              <a:ext uri="{FF2B5EF4-FFF2-40B4-BE49-F238E27FC236}">
                <a16:creationId xmlns:a16="http://schemas.microsoft.com/office/drawing/2014/main" id="{F9AF45F9-9B29-404D-8BE0-1A2BFBA45D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5454" y="1704387"/>
            <a:ext cx="5237480" cy="4807538"/>
          </a:xfrm>
          <a:prstGeom prst="rect">
            <a:avLst/>
          </a:prstGeom>
        </p:spPr>
      </p:pic>
    </p:spTree>
    <p:extLst>
      <p:ext uri="{BB962C8B-B14F-4D97-AF65-F5344CB8AC3E}">
        <p14:creationId xmlns:p14="http://schemas.microsoft.com/office/powerpoint/2010/main" val="4288976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664B6BC6-445B-4613-997B-EB522BDBBE43}"/>
              </a:ext>
            </a:extLst>
          </p:cNvPr>
          <p:cNvSpPr txBox="1"/>
          <p:nvPr/>
        </p:nvSpPr>
        <p:spPr>
          <a:xfrm>
            <a:off x="1524000" y="2107298"/>
            <a:ext cx="9144000" cy="635367"/>
          </a:xfrm>
          <a:prstGeom prst="rect">
            <a:avLst/>
          </a:prstGeom>
          <a:noFill/>
        </p:spPr>
        <p:txBody>
          <a:bodyPr wrap="square" rtlCol="0">
            <a:spAutoFit/>
          </a:bodyPr>
          <a:lstStyle/>
          <a:p>
            <a:pPr marL="266700" indent="-266700">
              <a:lnSpc>
                <a:spcPct val="150000"/>
              </a:lnSpc>
            </a:pPr>
            <a:r>
              <a:rPr lang="ja-JP" altLang="en-US" sz="2600" b="1">
                <a:solidFill>
                  <a:schemeClr val="tx1">
                    <a:lumMod val="75000"/>
                    <a:lumOff val="25000"/>
                  </a:schemeClr>
                </a:solidFill>
                <a:latin typeface="Yu Gothic" panose="020B0400000000000000" pitchFamily="34" charset="-128"/>
                <a:ea typeface="Yu Gothic" panose="020B0400000000000000" pitchFamily="34" charset="-128"/>
              </a:rPr>
              <a:t>　</a:t>
            </a:r>
            <a:endParaRPr lang="en-US" altLang="ja-JP" sz="2400" b="1" dirty="0">
              <a:latin typeface="Yu Gothic" panose="020B0400000000000000" pitchFamily="34" charset="-128"/>
              <a:ea typeface="Yu Gothic" panose="020B0400000000000000" pitchFamily="34" charset="-128"/>
            </a:endParaRPr>
          </a:p>
        </p:txBody>
      </p:sp>
      <p:sp>
        <p:nvSpPr>
          <p:cNvPr id="4" name="タイトル 1">
            <a:extLst>
              <a:ext uri="{FF2B5EF4-FFF2-40B4-BE49-F238E27FC236}">
                <a16:creationId xmlns:a16="http://schemas.microsoft.com/office/drawing/2014/main" id="{E279B6B2-9CA1-4060-877A-6A13F685EF11}"/>
              </a:ext>
            </a:extLst>
          </p:cNvPr>
          <p:cNvSpPr txBox="1">
            <a:spLocks/>
          </p:cNvSpPr>
          <p:nvPr/>
        </p:nvSpPr>
        <p:spPr>
          <a:xfrm>
            <a:off x="1725614" y="115332"/>
            <a:ext cx="8762999" cy="544235"/>
          </a:xfrm>
          <a:prstGeom prst="rect">
            <a:avLst/>
          </a:prstGeom>
        </p:spPr>
        <p:txBody>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endParaRPr lang="ja-JP" altLang="en-US" sz="2400" b="1" dirty="0">
              <a:latin typeface="Yu Gothic" panose="020B0400000000000000" pitchFamily="34" charset="-128"/>
              <a:ea typeface="Yu Gothic" panose="020B0400000000000000" pitchFamily="34" charset="-128"/>
            </a:endParaRPr>
          </a:p>
        </p:txBody>
      </p:sp>
      <p:sp>
        <p:nvSpPr>
          <p:cNvPr id="6" name="タイトル 5">
            <a:extLst>
              <a:ext uri="{FF2B5EF4-FFF2-40B4-BE49-F238E27FC236}">
                <a16:creationId xmlns:a16="http://schemas.microsoft.com/office/drawing/2014/main" id="{5A793ADD-D996-A94D-B03A-C5D053E85B86}"/>
              </a:ext>
            </a:extLst>
          </p:cNvPr>
          <p:cNvSpPr>
            <a:spLocks noGrp="1"/>
          </p:cNvSpPr>
          <p:nvPr>
            <p:ph type="title"/>
          </p:nvPr>
        </p:nvSpPr>
        <p:spPr>
          <a:xfrm>
            <a:off x="0" y="18256"/>
            <a:ext cx="10515600" cy="535533"/>
          </a:xfrm>
        </p:spPr>
        <p:txBody>
          <a:bodyPr/>
          <a:lstStyle/>
          <a:p>
            <a:r>
              <a:rPr lang="ja-JP" altLang="en-US"/>
              <a:t>「上手な伝え方」を考えてみよう</a:t>
            </a:r>
          </a:p>
        </p:txBody>
      </p:sp>
      <p:sp>
        <p:nvSpPr>
          <p:cNvPr id="10" name="コンテンツ プレースホルダー 9">
            <a:extLst>
              <a:ext uri="{FF2B5EF4-FFF2-40B4-BE49-F238E27FC236}">
                <a16:creationId xmlns:a16="http://schemas.microsoft.com/office/drawing/2014/main" id="{37D2A2F5-86B2-5C4E-9344-6FC79051482E}"/>
              </a:ext>
            </a:extLst>
          </p:cNvPr>
          <p:cNvSpPr>
            <a:spLocks noGrp="1"/>
          </p:cNvSpPr>
          <p:nvPr>
            <p:ph idx="1"/>
          </p:nvPr>
        </p:nvSpPr>
        <p:spPr>
          <a:xfrm>
            <a:off x="838200" y="2973860"/>
            <a:ext cx="10515600" cy="1435100"/>
          </a:xfrm>
        </p:spPr>
        <p:txBody>
          <a:bodyPr/>
          <a:lstStyle/>
          <a:p>
            <a:r>
              <a:rPr lang="ja-JP" altLang="en-US" dirty="0"/>
              <a:t>相手を傷つける書き込みは、</a:t>
            </a:r>
            <a:endParaRPr lang="en-US" altLang="ja-JP" dirty="0"/>
          </a:p>
          <a:p>
            <a:r>
              <a:rPr lang="ja-JP" altLang="en-US" dirty="0"/>
              <a:t>　犯罪（侮辱罪や名誉毀損罪）になる場合があります。　</a:t>
            </a:r>
            <a:endParaRPr lang="en-US" altLang="ja-JP" dirty="0"/>
          </a:p>
        </p:txBody>
      </p:sp>
      <p:sp>
        <p:nvSpPr>
          <p:cNvPr id="11" name="コンテンツ プレースホルダー 10">
            <a:extLst>
              <a:ext uri="{FF2B5EF4-FFF2-40B4-BE49-F238E27FC236}">
                <a16:creationId xmlns:a16="http://schemas.microsoft.com/office/drawing/2014/main" id="{3BF264CA-0B1A-D34C-AB4A-F97C6A6A9CF3}"/>
              </a:ext>
            </a:extLst>
          </p:cNvPr>
          <p:cNvSpPr>
            <a:spLocks noGrp="1"/>
          </p:cNvSpPr>
          <p:nvPr>
            <p:ph sz="quarter" idx="10"/>
          </p:nvPr>
        </p:nvSpPr>
        <p:spPr>
          <a:xfrm>
            <a:off x="3375025" y="1241324"/>
            <a:ext cx="6589713" cy="1314450"/>
          </a:xfrm>
        </p:spPr>
        <p:txBody>
          <a:bodyPr/>
          <a:lstStyle/>
          <a:p>
            <a:r>
              <a:rPr lang="ja-JP" altLang="en-US"/>
              <a:t>ネット上で相手を傷つける書き込み</a:t>
            </a:r>
            <a:r>
              <a:rPr lang="en-US" altLang="ja-JP"/>
              <a:t/>
            </a:r>
            <a:br>
              <a:rPr lang="en-US" altLang="ja-JP"/>
            </a:br>
            <a:r>
              <a:rPr lang="ja-JP" altLang="en-US"/>
              <a:t>をした場合どうなる？</a:t>
            </a:r>
          </a:p>
        </p:txBody>
      </p:sp>
      <p:cxnSp>
        <p:nvCxnSpPr>
          <p:cNvPr id="18" name="直線コネクタ 17">
            <a:extLst>
              <a:ext uri="{FF2B5EF4-FFF2-40B4-BE49-F238E27FC236}">
                <a16:creationId xmlns:a16="http://schemas.microsoft.com/office/drawing/2014/main" id="{F410DC4C-1701-8E45-825E-41D8F0FDCE4C}"/>
              </a:ext>
            </a:extLst>
          </p:cNvPr>
          <p:cNvCxnSpPr>
            <a:cxnSpLocks/>
          </p:cNvCxnSpPr>
          <p:nvPr/>
        </p:nvCxnSpPr>
        <p:spPr>
          <a:xfrm>
            <a:off x="1958947" y="4271002"/>
            <a:ext cx="6392573" cy="0"/>
          </a:xfrm>
          <a:prstGeom prst="line">
            <a:avLst/>
          </a:prstGeom>
          <a:ln w="76200">
            <a:solidFill>
              <a:srgbClr val="07B53B"/>
            </a:solidFill>
          </a:ln>
        </p:spPr>
        <p:style>
          <a:lnRef idx="1">
            <a:schemeClr val="accent1"/>
          </a:lnRef>
          <a:fillRef idx="0">
            <a:schemeClr val="accent1"/>
          </a:fillRef>
          <a:effectRef idx="0">
            <a:schemeClr val="accent1"/>
          </a:effectRef>
          <a:fontRef idx="minor">
            <a:schemeClr val="tx1"/>
          </a:fontRef>
        </p:style>
      </p:cxnSp>
      <p:pic>
        <p:nvPicPr>
          <p:cNvPr id="21" name="図 20">
            <a:extLst>
              <a:ext uri="{FF2B5EF4-FFF2-40B4-BE49-F238E27FC236}">
                <a16:creationId xmlns:a16="http://schemas.microsoft.com/office/drawing/2014/main" id="{9526DDB4-A97F-0743-ADFF-5A62F96B692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632594" y="4408960"/>
            <a:ext cx="1023020" cy="1023020"/>
          </a:xfrm>
          <a:prstGeom prst="rect">
            <a:avLst/>
          </a:prstGeom>
        </p:spPr>
      </p:pic>
      <p:pic>
        <p:nvPicPr>
          <p:cNvPr id="22" name="図 21">
            <a:extLst>
              <a:ext uri="{FF2B5EF4-FFF2-40B4-BE49-F238E27FC236}">
                <a16:creationId xmlns:a16="http://schemas.microsoft.com/office/drawing/2014/main" id="{7A83577A-8224-2D45-92C5-C52492BD34A5}"/>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8536386" y="4408960"/>
            <a:ext cx="1023020" cy="1023020"/>
          </a:xfrm>
          <a:prstGeom prst="rect">
            <a:avLst/>
          </a:prstGeom>
        </p:spPr>
      </p:pic>
      <p:cxnSp>
        <p:nvCxnSpPr>
          <p:cNvPr id="24" name="直線コネクタ 23">
            <a:extLst>
              <a:ext uri="{FF2B5EF4-FFF2-40B4-BE49-F238E27FC236}">
                <a16:creationId xmlns:a16="http://schemas.microsoft.com/office/drawing/2014/main" id="{7873BA51-1D79-5D48-B196-AF5F4D2FFC7E}"/>
              </a:ext>
            </a:extLst>
          </p:cNvPr>
          <p:cNvCxnSpPr>
            <a:cxnSpLocks/>
          </p:cNvCxnSpPr>
          <p:nvPr/>
        </p:nvCxnSpPr>
        <p:spPr>
          <a:xfrm>
            <a:off x="6734147" y="6079482"/>
            <a:ext cx="2430173" cy="0"/>
          </a:xfrm>
          <a:prstGeom prst="line">
            <a:avLst/>
          </a:prstGeom>
          <a:ln w="76200">
            <a:solidFill>
              <a:srgbClr val="07B53B"/>
            </a:solidFill>
          </a:ln>
        </p:spPr>
        <p:style>
          <a:lnRef idx="1">
            <a:schemeClr val="accent1"/>
          </a:lnRef>
          <a:fillRef idx="0">
            <a:schemeClr val="accent1"/>
          </a:fillRef>
          <a:effectRef idx="0">
            <a:schemeClr val="accent1"/>
          </a:effectRef>
          <a:fontRef idx="minor">
            <a:schemeClr val="tx1"/>
          </a:fontRef>
        </p:style>
      </p:cxnSp>
      <p:sp>
        <p:nvSpPr>
          <p:cNvPr id="20" name="テキスト ボックス 19">
            <a:extLst>
              <a:ext uri="{FF2B5EF4-FFF2-40B4-BE49-F238E27FC236}">
                <a16:creationId xmlns:a16="http://schemas.microsoft.com/office/drawing/2014/main" id="{9743FA32-1310-9445-A65A-DE459A2EB73E}"/>
              </a:ext>
            </a:extLst>
          </p:cNvPr>
          <p:cNvSpPr txBox="1"/>
          <p:nvPr/>
        </p:nvSpPr>
        <p:spPr>
          <a:xfrm>
            <a:off x="6656203" y="5326302"/>
            <a:ext cx="4783386" cy="1200329"/>
          </a:xfrm>
          <a:prstGeom prst="rect">
            <a:avLst/>
          </a:prstGeom>
          <a:noFill/>
        </p:spPr>
        <p:txBody>
          <a:bodyPr wrap="square" rtlCol="0" anchor="t">
            <a:spAutoFit/>
          </a:bodyPr>
          <a:lstStyle/>
          <a:p>
            <a:r>
              <a:rPr lang="ja-JP" altLang="en-US" sz="2400" b="1">
                <a:latin typeface="Yu Gothic" panose="020B0400000000000000" pitchFamily="34" charset="-128"/>
                <a:ea typeface="Yu Gothic" panose="020B0400000000000000" pitchFamily="34" charset="-128"/>
              </a:rPr>
              <a:t>頭にくる出来事があったとしても一度冷静になって気持ちを落ち着かせましょう。</a:t>
            </a:r>
            <a:endParaRPr lang="en-US" altLang="ja-JP" sz="2400" b="1" dirty="0">
              <a:latin typeface="Yu Gothic" panose="020B0400000000000000" pitchFamily="34" charset="-128"/>
              <a:ea typeface="Yu Gothic" panose="020B0400000000000000" pitchFamily="34" charset="-128"/>
            </a:endParaRPr>
          </a:p>
        </p:txBody>
      </p:sp>
      <p:sp>
        <p:nvSpPr>
          <p:cNvPr id="23" name="テキスト ボックス 22">
            <a:extLst>
              <a:ext uri="{FF2B5EF4-FFF2-40B4-BE49-F238E27FC236}">
                <a16:creationId xmlns:a16="http://schemas.microsoft.com/office/drawing/2014/main" id="{B1EDE833-BDB1-E74D-8B16-0C87C3BDC8AB}"/>
              </a:ext>
            </a:extLst>
          </p:cNvPr>
          <p:cNvSpPr txBox="1"/>
          <p:nvPr/>
        </p:nvSpPr>
        <p:spPr>
          <a:xfrm>
            <a:off x="983332" y="5326302"/>
            <a:ext cx="4783386" cy="1200329"/>
          </a:xfrm>
          <a:prstGeom prst="rect">
            <a:avLst/>
          </a:prstGeom>
          <a:noFill/>
        </p:spPr>
        <p:txBody>
          <a:bodyPr wrap="square" rtlCol="0" anchor="t">
            <a:spAutoFit/>
          </a:bodyPr>
          <a:lstStyle/>
          <a:p>
            <a:r>
              <a:rPr lang="ja-JP" altLang="en-US" sz="2400" b="1">
                <a:latin typeface="Yu Gothic" panose="020B0400000000000000" pitchFamily="34" charset="-128"/>
                <a:ea typeface="Yu Gothic" panose="020B0400000000000000" pitchFamily="34" charset="-128"/>
              </a:rPr>
              <a:t>対面や実名では言えないことが匿名だと言えたり攻撃性が増したりする危険性があります。</a:t>
            </a:r>
            <a:endParaRPr lang="en-US" altLang="ja-JP" sz="2400" b="1" dirty="0">
              <a:latin typeface="Yu Gothic" panose="020B0400000000000000" pitchFamily="34" charset="-128"/>
              <a:ea typeface="Yu Gothic" panose="020B0400000000000000" pitchFamily="34" charset="-128"/>
            </a:endParaRPr>
          </a:p>
        </p:txBody>
      </p:sp>
      <p:sp>
        <p:nvSpPr>
          <p:cNvPr id="3" name="テキスト ボックス 2">
            <a:extLst>
              <a:ext uri="{FF2B5EF4-FFF2-40B4-BE49-F238E27FC236}">
                <a16:creationId xmlns:a16="http://schemas.microsoft.com/office/drawing/2014/main" id="{F71A8848-9336-4DFE-95BB-195A90F02607}"/>
              </a:ext>
            </a:extLst>
          </p:cNvPr>
          <p:cNvSpPr txBox="1"/>
          <p:nvPr/>
        </p:nvSpPr>
        <p:spPr>
          <a:xfrm>
            <a:off x="2954215" y="3522133"/>
            <a:ext cx="1699846" cy="338554"/>
          </a:xfrm>
          <a:prstGeom prst="rect">
            <a:avLst/>
          </a:prstGeom>
          <a:noFill/>
        </p:spPr>
        <p:txBody>
          <a:bodyPr wrap="square" rtlCol="0">
            <a:spAutoFit/>
          </a:bodyPr>
          <a:lstStyle/>
          <a:p>
            <a:r>
              <a:rPr kumimoji="1" lang="ja-JP" altLang="en-US" sz="1600" dirty="0"/>
              <a:t>ぶじょくざい</a:t>
            </a:r>
          </a:p>
        </p:txBody>
      </p:sp>
      <p:sp>
        <p:nvSpPr>
          <p:cNvPr id="14" name="テキスト ボックス 13">
            <a:extLst>
              <a:ext uri="{FF2B5EF4-FFF2-40B4-BE49-F238E27FC236}">
                <a16:creationId xmlns:a16="http://schemas.microsoft.com/office/drawing/2014/main" id="{BE116BA9-5D0A-4C5A-A2CE-8C7E5114AF9F}"/>
              </a:ext>
            </a:extLst>
          </p:cNvPr>
          <p:cNvSpPr txBox="1"/>
          <p:nvPr/>
        </p:nvSpPr>
        <p:spPr>
          <a:xfrm>
            <a:off x="4501661" y="3522133"/>
            <a:ext cx="1992924" cy="338554"/>
          </a:xfrm>
          <a:prstGeom prst="rect">
            <a:avLst/>
          </a:prstGeom>
          <a:noFill/>
        </p:spPr>
        <p:txBody>
          <a:bodyPr wrap="square" rtlCol="0">
            <a:spAutoFit/>
          </a:bodyPr>
          <a:lstStyle/>
          <a:p>
            <a:r>
              <a:rPr lang="ja-JP" altLang="en-US" sz="1600" dirty="0"/>
              <a:t>めいよきそん</a:t>
            </a:r>
            <a:r>
              <a:rPr kumimoji="1" lang="ja-JP" altLang="en-US" sz="1600" dirty="0"/>
              <a:t>ざい</a:t>
            </a:r>
          </a:p>
        </p:txBody>
      </p:sp>
    </p:spTree>
    <p:extLst>
      <p:ext uri="{BB962C8B-B14F-4D97-AF65-F5344CB8AC3E}">
        <p14:creationId xmlns:p14="http://schemas.microsoft.com/office/powerpoint/2010/main" val="40909059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1">
            <a:extLst>
              <a:ext uri="{FF2B5EF4-FFF2-40B4-BE49-F238E27FC236}">
                <a16:creationId xmlns:a16="http://schemas.microsoft.com/office/drawing/2014/main" id="{E279B6B2-9CA1-4060-877A-6A13F685EF11}"/>
              </a:ext>
            </a:extLst>
          </p:cNvPr>
          <p:cNvSpPr>
            <a:spLocks noGrp="1"/>
          </p:cNvSpPr>
          <p:nvPr>
            <p:ph type="title"/>
          </p:nvPr>
        </p:nvSpPr>
        <p:spPr/>
        <p:txBody>
          <a:bodyPr/>
          <a:lstStyle/>
          <a:p>
            <a:r>
              <a:rPr lang="en-US" altLang="ja-JP" dirty="0"/>
              <a:t>SNS</a:t>
            </a:r>
            <a:r>
              <a:rPr lang="ja-JP" altLang="en-US" dirty="0"/>
              <a:t>を上手に活用するために</a:t>
            </a:r>
          </a:p>
        </p:txBody>
      </p:sp>
      <p:sp>
        <p:nvSpPr>
          <p:cNvPr id="2" name="コンテンツ プレースホルダー 1">
            <a:extLst>
              <a:ext uri="{FF2B5EF4-FFF2-40B4-BE49-F238E27FC236}">
                <a16:creationId xmlns:a16="http://schemas.microsoft.com/office/drawing/2014/main" id="{416E7484-98FA-AF4B-AAC1-0CC5458C80D9}"/>
              </a:ext>
            </a:extLst>
          </p:cNvPr>
          <p:cNvSpPr>
            <a:spLocks noGrp="1"/>
          </p:cNvSpPr>
          <p:nvPr>
            <p:ph idx="1"/>
          </p:nvPr>
        </p:nvSpPr>
        <p:spPr/>
        <p:txBody>
          <a:bodyPr/>
          <a:lstStyle/>
          <a:p>
            <a:r>
              <a:rPr lang="en-US" altLang="ja-JP" dirty="0"/>
              <a:t>SNS</a:t>
            </a:r>
            <a:r>
              <a:rPr lang="ja-JP" altLang="en-US"/>
              <a:t>でのトラブルへの対応方法として、</a:t>
            </a:r>
            <a:endParaRPr lang="en-US" altLang="ja-JP" dirty="0"/>
          </a:p>
          <a:p>
            <a:r>
              <a:rPr lang="ja-JP" altLang="en-US"/>
              <a:t>次の２つの視点を意識しておきましょう。</a:t>
            </a:r>
            <a:endParaRPr lang="en-US" altLang="ja-JP" dirty="0"/>
          </a:p>
        </p:txBody>
      </p:sp>
      <p:sp>
        <p:nvSpPr>
          <p:cNvPr id="5" name="コンテンツ プレースホルダー 4">
            <a:extLst>
              <a:ext uri="{FF2B5EF4-FFF2-40B4-BE49-F238E27FC236}">
                <a16:creationId xmlns:a16="http://schemas.microsoft.com/office/drawing/2014/main" id="{75CFB27E-A396-AF4A-B2AA-5193D320CC8A}"/>
              </a:ext>
            </a:extLst>
          </p:cNvPr>
          <p:cNvSpPr>
            <a:spLocks noGrp="1"/>
          </p:cNvSpPr>
          <p:nvPr>
            <p:ph sz="quarter" idx="10"/>
          </p:nvPr>
        </p:nvSpPr>
        <p:spPr/>
        <p:txBody>
          <a:bodyPr/>
          <a:lstStyle/>
          <a:p>
            <a:r>
              <a:rPr lang="en-US" altLang="ja-JP" dirty="0"/>
              <a:t>SNS</a:t>
            </a:r>
            <a:r>
              <a:rPr lang="ja-JP" altLang="en-US"/>
              <a:t>でのトラブルへの対応方法を理解する</a:t>
            </a:r>
          </a:p>
        </p:txBody>
      </p:sp>
      <p:grpSp>
        <p:nvGrpSpPr>
          <p:cNvPr id="12" name="グループ化 11">
            <a:extLst>
              <a:ext uri="{FF2B5EF4-FFF2-40B4-BE49-F238E27FC236}">
                <a16:creationId xmlns:a16="http://schemas.microsoft.com/office/drawing/2014/main" id="{367D9CC1-2D5A-494E-8A64-42CE5C0EF147}"/>
              </a:ext>
            </a:extLst>
          </p:cNvPr>
          <p:cNvGrpSpPr/>
          <p:nvPr/>
        </p:nvGrpSpPr>
        <p:grpSpPr>
          <a:xfrm>
            <a:off x="1778553" y="4506015"/>
            <a:ext cx="8634894" cy="1223428"/>
            <a:chOff x="656888" y="4702874"/>
            <a:chExt cx="8634894" cy="1223428"/>
          </a:xfrm>
        </p:grpSpPr>
        <p:sp>
          <p:nvSpPr>
            <p:cNvPr id="10" name="ホームベース 9">
              <a:extLst>
                <a:ext uri="{FF2B5EF4-FFF2-40B4-BE49-F238E27FC236}">
                  <a16:creationId xmlns:a16="http://schemas.microsoft.com/office/drawing/2014/main" id="{3DE49963-EB52-2B45-99FE-873250775985}"/>
                </a:ext>
              </a:extLst>
            </p:cNvPr>
            <p:cNvSpPr/>
            <p:nvPr/>
          </p:nvSpPr>
          <p:spPr>
            <a:xfrm>
              <a:off x="1268602" y="5003909"/>
              <a:ext cx="8023180" cy="621358"/>
            </a:xfrm>
            <a:prstGeom prst="homePlate">
              <a:avLst/>
            </a:prstGeom>
            <a:solidFill>
              <a:srgbClr val="F18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a:solidFill>
                    <a:schemeClr val="bg1"/>
                  </a:solidFill>
                  <a:latin typeface="Yu Gothic" panose="020B0400000000000000" pitchFamily="34" charset="-128"/>
                  <a:ea typeface="Yu Gothic" panose="020B0400000000000000" pitchFamily="34" charset="-128"/>
                </a:rPr>
                <a:t>　トラブル</a:t>
              </a:r>
              <a:r>
                <a:rPr lang="ja-JP" altLang="en-US" sz="2800" b="1" dirty="0">
                  <a:solidFill>
                    <a:schemeClr val="bg1"/>
                  </a:solidFill>
                  <a:latin typeface="Yu Gothic" panose="020B0400000000000000" pitchFamily="34" charset="-128"/>
                  <a:ea typeface="Yu Gothic" panose="020B0400000000000000" pitchFamily="34" charset="-128"/>
                </a:rPr>
                <a:t>による被害に“あわないため</a:t>
              </a:r>
              <a:r>
                <a:rPr lang="ja-JP" altLang="en-US" sz="2800" b="1">
                  <a:solidFill>
                    <a:schemeClr val="bg1"/>
                  </a:solidFill>
                  <a:latin typeface="Yu Gothic" panose="020B0400000000000000" pitchFamily="34" charset="-128"/>
                  <a:ea typeface="Yu Gothic" panose="020B0400000000000000" pitchFamily="34" charset="-128"/>
                </a:rPr>
                <a:t>”に</a:t>
              </a:r>
              <a:endParaRPr lang="ja-JP" altLang="en-US" sz="2800" b="1" dirty="0">
                <a:solidFill>
                  <a:schemeClr val="bg1"/>
                </a:solidFill>
                <a:latin typeface="Yu Gothic" panose="020B0400000000000000" pitchFamily="34" charset="-128"/>
                <a:ea typeface="Yu Gothic" panose="020B0400000000000000" pitchFamily="34" charset="-128"/>
              </a:endParaRPr>
            </a:p>
          </p:txBody>
        </p:sp>
        <p:pic>
          <p:nvPicPr>
            <p:cNvPr id="11" name="図 10">
              <a:extLst>
                <a:ext uri="{FF2B5EF4-FFF2-40B4-BE49-F238E27FC236}">
                  <a16:creationId xmlns:a16="http://schemas.microsoft.com/office/drawing/2014/main" id="{66CA1A02-AEB0-F94B-A2D2-E80781D1409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656888" y="4702874"/>
              <a:ext cx="1223428" cy="1223428"/>
            </a:xfrm>
            <a:prstGeom prst="rect">
              <a:avLst/>
            </a:prstGeom>
          </p:spPr>
        </p:pic>
      </p:grpSp>
      <p:grpSp>
        <p:nvGrpSpPr>
          <p:cNvPr id="13" name="グループ化 12">
            <a:extLst>
              <a:ext uri="{FF2B5EF4-FFF2-40B4-BE49-F238E27FC236}">
                <a16:creationId xmlns:a16="http://schemas.microsoft.com/office/drawing/2014/main" id="{2C4D0AEB-5E18-3D42-8FA6-797B1009FC53}"/>
              </a:ext>
            </a:extLst>
          </p:cNvPr>
          <p:cNvGrpSpPr/>
          <p:nvPr/>
        </p:nvGrpSpPr>
        <p:grpSpPr>
          <a:xfrm>
            <a:off x="1778553" y="5543384"/>
            <a:ext cx="8634894" cy="1223428"/>
            <a:chOff x="656888" y="4702874"/>
            <a:chExt cx="8634894" cy="1223428"/>
          </a:xfrm>
        </p:grpSpPr>
        <p:sp>
          <p:nvSpPr>
            <p:cNvPr id="14" name="ホームベース 13">
              <a:extLst>
                <a:ext uri="{FF2B5EF4-FFF2-40B4-BE49-F238E27FC236}">
                  <a16:creationId xmlns:a16="http://schemas.microsoft.com/office/drawing/2014/main" id="{0BC0AB82-3226-B042-9E24-A82F0D34D0A3}"/>
                </a:ext>
              </a:extLst>
            </p:cNvPr>
            <p:cNvSpPr/>
            <p:nvPr/>
          </p:nvSpPr>
          <p:spPr>
            <a:xfrm>
              <a:off x="1268602" y="5003909"/>
              <a:ext cx="8023180" cy="621358"/>
            </a:xfrm>
            <a:prstGeom prst="homePlate">
              <a:avLst/>
            </a:prstGeom>
            <a:solidFill>
              <a:srgbClr val="FDE2C0"/>
            </a:solidFill>
            <a:ln w="28575">
              <a:solidFill>
                <a:srgbClr val="F18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a:solidFill>
                    <a:srgbClr val="F18B00"/>
                  </a:solidFill>
                  <a:latin typeface="Yu Gothic" panose="020B0400000000000000" pitchFamily="34" charset="-128"/>
                  <a:ea typeface="Yu Gothic" panose="020B0400000000000000" pitchFamily="34" charset="-128"/>
                </a:rPr>
                <a:t>　トラブル</a:t>
              </a:r>
              <a:r>
                <a:rPr lang="ja-JP" altLang="en-US" sz="2800" b="1" dirty="0">
                  <a:solidFill>
                    <a:srgbClr val="F18B00"/>
                  </a:solidFill>
                  <a:latin typeface="Yu Gothic" panose="020B0400000000000000" pitchFamily="34" charset="-128"/>
                  <a:ea typeface="Yu Gothic" panose="020B0400000000000000" pitchFamily="34" charset="-128"/>
                </a:rPr>
                <a:t>に</a:t>
              </a:r>
              <a:r>
                <a:rPr lang="ja-JP" altLang="en-US" sz="2800" b="1">
                  <a:solidFill>
                    <a:srgbClr val="F18B00"/>
                  </a:solidFill>
                  <a:latin typeface="Yu Gothic" panose="020B0400000000000000" pitchFamily="34" charset="-128"/>
                  <a:ea typeface="Yu Gothic" panose="020B0400000000000000" pitchFamily="34" charset="-128"/>
                </a:rPr>
                <a:t>よる被害を“小さくするため”に</a:t>
              </a:r>
              <a:endParaRPr lang="ja-JP" altLang="en-US" sz="2800" b="1" dirty="0">
                <a:solidFill>
                  <a:srgbClr val="F18B00"/>
                </a:solidFill>
                <a:latin typeface="Yu Gothic" panose="020B0400000000000000" pitchFamily="34" charset="-128"/>
                <a:ea typeface="Yu Gothic" panose="020B0400000000000000" pitchFamily="34" charset="-128"/>
              </a:endParaRPr>
            </a:p>
          </p:txBody>
        </p:sp>
        <p:pic>
          <p:nvPicPr>
            <p:cNvPr id="15" name="図 14">
              <a:extLst>
                <a:ext uri="{FF2B5EF4-FFF2-40B4-BE49-F238E27FC236}">
                  <a16:creationId xmlns:a16="http://schemas.microsoft.com/office/drawing/2014/main" id="{54AC26F6-35EA-D94F-A0CE-9760D7611AE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656888" y="4702874"/>
              <a:ext cx="1223428" cy="1223428"/>
            </a:xfrm>
            <a:prstGeom prst="rect">
              <a:avLst/>
            </a:prstGeom>
          </p:spPr>
        </p:pic>
      </p:grpSp>
    </p:spTree>
    <p:extLst>
      <p:ext uri="{BB962C8B-B14F-4D97-AF65-F5344CB8AC3E}">
        <p14:creationId xmlns:p14="http://schemas.microsoft.com/office/powerpoint/2010/main" val="251147470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D5792CC-5AB9-CE41-B5C9-0912CCA8A84B}"/>
              </a:ext>
            </a:extLst>
          </p:cNvPr>
          <p:cNvSpPr>
            <a:spLocks noGrp="1"/>
          </p:cNvSpPr>
          <p:nvPr>
            <p:ph type="title"/>
          </p:nvPr>
        </p:nvSpPr>
        <p:spPr>
          <a:xfrm>
            <a:off x="831850" y="768349"/>
            <a:ext cx="3191510" cy="5321302"/>
          </a:xfrm>
        </p:spPr>
        <p:txBody>
          <a:bodyPr>
            <a:normAutofit/>
          </a:bodyPr>
          <a:lstStyle/>
          <a:p>
            <a:r>
              <a:rPr lang="en-US" altLang="ja-JP" dirty="0"/>
              <a:t>A4</a:t>
            </a:r>
            <a:endParaRPr lang="ja-JP" altLang="en-US"/>
          </a:p>
        </p:txBody>
      </p:sp>
      <p:sp>
        <p:nvSpPr>
          <p:cNvPr id="6" name="テキスト プレースホルダー 5">
            <a:extLst>
              <a:ext uri="{FF2B5EF4-FFF2-40B4-BE49-F238E27FC236}">
                <a16:creationId xmlns:a16="http://schemas.microsoft.com/office/drawing/2014/main" id="{5B8EF5AF-3C2E-4545-BD31-BCB15D5EE8BD}"/>
              </a:ext>
            </a:extLst>
          </p:cNvPr>
          <p:cNvSpPr>
            <a:spLocks noGrp="1"/>
          </p:cNvSpPr>
          <p:nvPr>
            <p:ph type="body" idx="1"/>
          </p:nvPr>
        </p:nvSpPr>
        <p:spPr>
          <a:xfrm>
            <a:off x="4860758" y="768349"/>
            <a:ext cx="6486692" cy="5321302"/>
          </a:xfrm>
        </p:spPr>
        <p:txBody>
          <a:bodyPr/>
          <a:lstStyle/>
          <a:p>
            <a:r>
              <a:rPr lang="ja-JP" altLang="en-US"/>
              <a:t>「写真からわかる情報」を</a:t>
            </a:r>
            <a:r>
              <a:rPr lang="en-US" altLang="ja-JP" dirty="0"/>
              <a:t/>
            </a:r>
            <a:br>
              <a:rPr lang="en-US" altLang="ja-JP" dirty="0"/>
            </a:br>
            <a:r>
              <a:rPr lang="ja-JP" altLang="en-US"/>
              <a:t>考えてみよう</a:t>
            </a:r>
          </a:p>
        </p:txBody>
      </p:sp>
    </p:spTree>
    <p:extLst>
      <p:ext uri="{BB962C8B-B14F-4D97-AF65-F5344CB8AC3E}">
        <p14:creationId xmlns:p14="http://schemas.microsoft.com/office/powerpoint/2010/main" val="195155581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1">
            <a:extLst>
              <a:ext uri="{FF2B5EF4-FFF2-40B4-BE49-F238E27FC236}">
                <a16:creationId xmlns:a16="http://schemas.microsoft.com/office/drawing/2014/main" id="{FB542D9A-C499-4EBB-BCE9-12518DFD7BB8}"/>
              </a:ext>
            </a:extLst>
          </p:cNvPr>
          <p:cNvSpPr>
            <a:spLocks noGrp="1"/>
          </p:cNvSpPr>
          <p:nvPr>
            <p:ph type="title"/>
          </p:nvPr>
        </p:nvSpPr>
        <p:spPr>
          <a:xfrm>
            <a:off x="0" y="18256"/>
            <a:ext cx="10515600" cy="535533"/>
          </a:xfrm>
        </p:spPr>
        <p:txBody>
          <a:bodyPr>
            <a:normAutofit/>
          </a:bodyPr>
          <a:lstStyle/>
          <a:p>
            <a:r>
              <a:rPr lang="ja-JP" altLang="en-US" dirty="0"/>
              <a:t>「写真からわかる情報」を考えてみよう</a:t>
            </a:r>
          </a:p>
        </p:txBody>
      </p:sp>
      <p:sp>
        <p:nvSpPr>
          <p:cNvPr id="2" name="コンテンツ プレースホルダー 1">
            <a:extLst>
              <a:ext uri="{FF2B5EF4-FFF2-40B4-BE49-F238E27FC236}">
                <a16:creationId xmlns:a16="http://schemas.microsoft.com/office/drawing/2014/main" id="{30E2AA32-51CE-034A-B1C0-B5EE9518E819}"/>
              </a:ext>
            </a:extLst>
          </p:cNvPr>
          <p:cNvSpPr>
            <a:spLocks noGrp="1"/>
          </p:cNvSpPr>
          <p:nvPr>
            <p:ph idx="1"/>
          </p:nvPr>
        </p:nvSpPr>
        <p:spPr>
          <a:xfrm>
            <a:off x="838200" y="3032975"/>
            <a:ext cx="10515600" cy="3412895"/>
          </a:xfrm>
        </p:spPr>
        <p:txBody>
          <a:bodyPr/>
          <a:lstStyle/>
          <a:p>
            <a:r>
              <a:rPr lang="en-US" altLang="ja-JP" dirty="0"/>
              <a:t>SNS</a:t>
            </a:r>
            <a:r>
              <a:rPr lang="ja-JP" altLang="en-US"/>
              <a:t>では、写真を簡単に発信することができます。</a:t>
            </a:r>
            <a:endParaRPr lang="en-US" altLang="ja-JP" dirty="0"/>
          </a:p>
        </p:txBody>
      </p:sp>
      <p:sp>
        <p:nvSpPr>
          <p:cNvPr id="3" name="コンテンツ プレースホルダー 2">
            <a:extLst>
              <a:ext uri="{FF2B5EF4-FFF2-40B4-BE49-F238E27FC236}">
                <a16:creationId xmlns:a16="http://schemas.microsoft.com/office/drawing/2014/main" id="{1EDDF40B-A42A-B047-8889-32481A2A2BC1}"/>
              </a:ext>
            </a:extLst>
          </p:cNvPr>
          <p:cNvSpPr>
            <a:spLocks noGrp="1"/>
          </p:cNvSpPr>
          <p:nvPr>
            <p:ph sz="quarter" idx="10"/>
          </p:nvPr>
        </p:nvSpPr>
        <p:spPr>
          <a:xfrm>
            <a:off x="838200" y="936115"/>
            <a:ext cx="10515599" cy="1640424"/>
          </a:xfrm>
        </p:spPr>
        <p:txBody>
          <a:bodyPr/>
          <a:lstStyle/>
          <a:p>
            <a:r>
              <a:rPr lang="ja-JP" altLang="en-US"/>
              <a:t>顔や名前が写ってなければ、大丈夫？</a:t>
            </a:r>
          </a:p>
        </p:txBody>
      </p:sp>
      <p:sp>
        <p:nvSpPr>
          <p:cNvPr id="10" name="テキスト ボックス 9">
            <a:extLst>
              <a:ext uri="{FF2B5EF4-FFF2-40B4-BE49-F238E27FC236}">
                <a16:creationId xmlns:a16="http://schemas.microsoft.com/office/drawing/2014/main" id="{CBE39634-2D5B-0B42-9F23-C91C08896DFA}"/>
              </a:ext>
            </a:extLst>
          </p:cNvPr>
          <p:cNvSpPr txBox="1"/>
          <p:nvPr/>
        </p:nvSpPr>
        <p:spPr>
          <a:xfrm>
            <a:off x="0" y="4687910"/>
            <a:ext cx="12192000" cy="2170090"/>
          </a:xfrm>
          <a:prstGeom prst="rect">
            <a:avLst/>
          </a:prstGeom>
          <a:solidFill>
            <a:schemeClr val="bg1">
              <a:lumMod val="85000"/>
            </a:schemeClr>
          </a:solidFill>
        </p:spPr>
        <p:txBody>
          <a:bodyPr wrap="square" tIns="216000" rtlCol="0" anchor="ctr">
            <a:noAutofit/>
          </a:bodyPr>
          <a:lstStyle/>
          <a:p>
            <a:pPr lvl="0" algn="ctr">
              <a:spcBef>
                <a:spcPct val="0"/>
              </a:spcBef>
              <a:tabLst>
                <a:tab pos="631825" algn="l"/>
              </a:tabLst>
              <a:defRPr/>
            </a:pPr>
            <a:r>
              <a:rPr lang="ja-JP" altLang="en-US" sz="2800" b="1" dirty="0">
                <a:latin typeface="Yu Gothic" panose="020B0400000000000000" pitchFamily="34" charset="-128"/>
                <a:ea typeface="Yu Gothic" panose="020B0400000000000000" pitchFamily="34" charset="-128"/>
              </a:rPr>
              <a:t>具体的な写真について、</a:t>
            </a:r>
          </a:p>
          <a:p>
            <a:pPr lvl="0" algn="ctr">
              <a:spcBef>
                <a:spcPct val="0"/>
              </a:spcBef>
              <a:tabLst>
                <a:tab pos="631825" algn="l"/>
              </a:tabLst>
              <a:defRPr/>
            </a:pPr>
            <a:r>
              <a:rPr lang="ja-JP" altLang="en-US" sz="2800" b="1" dirty="0">
                <a:latin typeface="Yu Gothic" panose="020B0400000000000000" pitchFamily="34" charset="-128"/>
                <a:ea typeface="Yu Gothic" panose="020B0400000000000000" pitchFamily="34" charset="-128"/>
              </a:rPr>
              <a:t>　</a:t>
            </a:r>
            <a:r>
              <a:rPr lang="en-US" altLang="ja-JP" sz="2800" b="1" dirty="0">
                <a:latin typeface="Yu Gothic" panose="020B0400000000000000" pitchFamily="34" charset="-128"/>
                <a:ea typeface="Yu Gothic" panose="020B0400000000000000" pitchFamily="34" charset="-128"/>
              </a:rPr>
              <a:t>SNS</a:t>
            </a:r>
            <a:r>
              <a:rPr lang="ja-JP" altLang="en-US" sz="2800" b="1" dirty="0">
                <a:latin typeface="Yu Gothic" panose="020B0400000000000000" pitchFamily="34" charset="-128"/>
                <a:ea typeface="Yu Gothic" panose="020B0400000000000000" pitchFamily="34" charset="-128"/>
              </a:rPr>
              <a:t>に発信されたときの危険性や注意点について、</a:t>
            </a:r>
            <a:r>
              <a:rPr lang="en-US" altLang="ja-JP" sz="2800" b="1" dirty="0">
                <a:latin typeface="Yu Gothic" panose="020B0400000000000000" pitchFamily="34" charset="-128"/>
                <a:ea typeface="Yu Gothic" panose="020B0400000000000000" pitchFamily="34" charset="-128"/>
              </a:rPr>
              <a:t/>
            </a:r>
            <a:br>
              <a:rPr lang="en-US" altLang="ja-JP" sz="2800" b="1" dirty="0">
                <a:latin typeface="Yu Gothic" panose="020B0400000000000000" pitchFamily="34" charset="-128"/>
                <a:ea typeface="Yu Gothic" panose="020B0400000000000000" pitchFamily="34" charset="-128"/>
              </a:rPr>
            </a:br>
            <a:r>
              <a:rPr lang="ja-JP" altLang="en-US" sz="2800" b="1" dirty="0">
                <a:latin typeface="Yu Gothic" panose="020B0400000000000000" pitchFamily="34" charset="-128"/>
                <a:ea typeface="Yu Gothic" panose="020B0400000000000000" pitchFamily="34" charset="-128"/>
              </a:rPr>
              <a:t>考えてみましょう。</a:t>
            </a:r>
          </a:p>
        </p:txBody>
      </p:sp>
      <p:pic>
        <p:nvPicPr>
          <p:cNvPr id="11" name="図 10">
            <a:extLst>
              <a:ext uri="{FF2B5EF4-FFF2-40B4-BE49-F238E27FC236}">
                <a16:creationId xmlns:a16="http://schemas.microsoft.com/office/drawing/2014/main" id="{3B895206-68E0-1549-86C7-4B7A7CC140C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416354" y="3976068"/>
            <a:ext cx="1359291" cy="1359291"/>
          </a:xfrm>
          <a:prstGeom prst="rect">
            <a:avLst/>
          </a:prstGeom>
        </p:spPr>
      </p:pic>
    </p:spTree>
    <p:extLst>
      <p:ext uri="{BB962C8B-B14F-4D97-AF65-F5344CB8AC3E}">
        <p14:creationId xmlns:p14="http://schemas.microsoft.com/office/powerpoint/2010/main" val="291795538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スマートフォンと手のイラスト"/>
          <p:cNvPicPr>
            <a:picLocks noChangeAspect="1" noChangeArrowheads="1"/>
          </p:cNvPicPr>
          <p:nvPr/>
        </p:nvPicPr>
        <p:blipFill rotWithShape="1">
          <a:blip r:embed="rId3">
            <a:extLst>
              <a:ext uri="{28A0092B-C50C-407E-A947-70E740481C1C}">
                <a14:useLocalDpi xmlns:a14="http://schemas.microsoft.com/office/drawing/2010/main" val="0"/>
              </a:ext>
            </a:extLst>
          </a:blip>
          <a:srcRect b="13007"/>
          <a:stretch/>
        </p:blipFill>
        <p:spPr bwMode="auto">
          <a:xfrm>
            <a:off x="4118297" y="587840"/>
            <a:ext cx="6015272" cy="5843164"/>
          </a:xfrm>
          <a:prstGeom prst="rect">
            <a:avLst/>
          </a:prstGeom>
          <a:noFill/>
          <a:extLst>
            <a:ext uri="{909E8E84-426E-40DD-AFC4-6F175D3DCCD1}">
              <a14:hiddenFill xmlns:a14="http://schemas.microsoft.com/office/drawing/2010/main">
                <a:solidFill>
                  <a:srgbClr val="FFFFFF"/>
                </a:solidFill>
              </a14:hiddenFill>
            </a:ext>
          </a:extLst>
        </p:spPr>
      </p:pic>
      <p:sp>
        <p:nvSpPr>
          <p:cNvPr id="14" name="テキスト ボックス 13">
            <a:extLst>
              <a:ext uri="{FF2B5EF4-FFF2-40B4-BE49-F238E27FC236}">
                <a16:creationId xmlns:a16="http://schemas.microsoft.com/office/drawing/2014/main" id="{6BABF481-A95A-4066-B114-67F62E95B5A8}"/>
              </a:ext>
            </a:extLst>
          </p:cNvPr>
          <p:cNvSpPr txBox="1"/>
          <p:nvPr/>
        </p:nvSpPr>
        <p:spPr>
          <a:xfrm>
            <a:off x="6281490" y="1375192"/>
            <a:ext cx="2347110" cy="1311898"/>
          </a:xfrm>
          <a:prstGeom prst="rect">
            <a:avLst/>
          </a:prstGeom>
          <a:noFill/>
        </p:spPr>
        <p:txBody>
          <a:bodyPr wrap="square" rtlCol="0">
            <a:spAutoFit/>
          </a:bodyPr>
          <a:lstStyle/>
          <a:p>
            <a:pPr algn="ctr">
              <a:lnSpc>
                <a:spcPct val="150000"/>
              </a:lnSpc>
            </a:pPr>
            <a:r>
              <a:rPr lang="en-US" altLang="ja-JP" sz="4000" b="1" dirty="0">
                <a:solidFill>
                  <a:schemeClr val="bg1"/>
                </a:solidFill>
                <a:latin typeface="Yu Gothic" panose="020B0400000000000000" pitchFamily="34" charset="-128"/>
                <a:ea typeface="Yu Gothic" panose="020B0400000000000000" pitchFamily="34" charset="-128"/>
              </a:rPr>
              <a:t>21:30</a:t>
            </a:r>
          </a:p>
          <a:p>
            <a:pPr algn="ctr">
              <a:lnSpc>
                <a:spcPct val="150000"/>
              </a:lnSpc>
            </a:pPr>
            <a:r>
              <a:rPr lang="en-US" altLang="ja-JP" sz="1400" b="1" dirty="0">
                <a:solidFill>
                  <a:schemeClr val="bg1"/>
                </a:solidFill>
                <a:latin typeface="Yu Gothic" panose="020B0400000000000000" pitchFamily="34" charset="-128"/>
                <a:ea typeface="Yu Gothic" panose="020B0400000000000000" pitchFamily="34" charset="-128"/>
              </a:rPr>
              <a:t>4</a:t>
            </a:r>
            <a:r>
              <a:rPr lang="ja-JP" altLang="en-US" sz="1400" b="1" dirty="0">
                <a:solidFill>
                  <a:schemeClr val="bg1"/>
                </a:solidFill>
                <a:latin typeface="Yu Gothic" panose="020B0400000000000000" pitchFamily="34" charset="-128"/>
                <a:ea typeface="Yu Gothic" panose="020B0400000000000000" pitchFamily="34" charset="-128"/>
              </a:rPr>
              <a:t>月</a:t>
            </a:r>
            <a:r>
              <a:rPr lang="en-US" altLang="ja-JP" sz="1400" b="1" dirty="0">
                <a:solidFill>
                  <a:schemeClr val="bg1"/>
                </a:solidFill>
                <a:latin typeface="Yu Gothic" panose="020B0400000000000000" pitchFamily="34" charset="-128"/>
                <a:ea typeface="Yu Gothic" panose="020B0400000000000000" pitchFamily="34" charset="-128"/>
              </a:rPr>
              <a:t>1</a:t>
            </a:r>
            <a:r>
              <a:rPr lang="ja-JP" altLang="en-US" sz="1400" b="1" dirty="0">
                <a:solidFill>
                  <a:schemeClr val="bg1"/>
                </a:solidFill>
                <a:latin typeface="Yu Gothic" panose="020B0400000000000000" pitchFamily="34" charset="-128"/>
                <a:ea typeface="Yu Gothic" panose="020B0400000000000000" pitchFamily="34" charset="-128"/>
              </a:rPr>
              <a:t>日</a:t>
            </a:r>
            <a:r>
              <a:rPr lang="en-US" altLang="ja-JP" sz="1400" b="1" dirty="0">
                <a:solidFill>
                  <a:schemeClr val="bg1"/>
                </a:solidFill>
                <a:latin typeface="Yu Gothic" panose="020B0400000000000000" pitchFamily="34" charset="-128"/>
                <a:ea typeface="Yu Gothic" panose="020B0400000000000000" pitchFamily="34" charset="-128"/>
              </a:rPr>
              <a:t>(</a:t>
            </a:r>
            <a:r>
              <a:rPr lang="ja-JP" altLang="en-US" sz="1400" b="1" dirty="0">
                <a:solidFill>
                  <a:schemeClr val="bg1"/>
                </a:solidFill>
                <a:latin typeface="Yu Gothic" panose="020B0400000000000000" pitchFamily="34" charset="-128"/>
                <a:ea typeface="Yu Gothic" panose="020B0400000000000000" pitchFamily="34" charset="-128"/>
              </a:rPr>
              <a:t>水</a:t>
            </a:r>
            <a:r>
              <a:rPr lang="en-US" altLang="ja-JP" sz="1400" b="1" dirty="0">
                <a:solidFill>
                  <a:schemeClr val="bg1"/>
                </a:solidFill>
                <a:latin typeface="Yu Gothic" panose="020B0400000000000000" pitchFamily="34" charset="-128"/>
                <a:ea typeface="Yu Gothic" panose="020B0400000000000000" pitchFamily="34" charset="-128"/>
              </a:rPr>
              <a:t>)</a:t>
            </a:r>
          </a:p>
        </p:txBody>
      </p:sp>
      <p:sp>
        <p:nvSpPr>
          <p:cNvPr id="11" name="円形吹き出し 10"/>
          <p:cNvSpPr/>
          <p:nvPr/>
        </p:nvSpPr>
        <p:spPr>
          <a:xfrm>
            <a:off x="1766929" y="886487"/>
            <a:ext cx="3412901" cy="3380703"/>
          </a:xfrm>
          <a:prstGeom prst="wedgeEllipseCallout">
            <a:avLst>
              <a:gd name="adj1" fmla="val -40833"/>
              <a:gd name="adj2" fmla="val 56595"/>
            </a:avLst>
          </a:prstGeom>
          <a:solidFill>
            <a:schemeClr val="bg1"/>
          </a:solidFill>
          <a:ln w="28575">
            <a:solidFill>
              <a:srgbClr val="8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2" name="テキスト ボックス 11">
            <a:extLst>
              <a:ext uri="{FF2B5EF4-FFF2-40B4-BE49-F238E27FC236}">
                <a16:creationId xmlns:a16="http://schemas.microsoft.com/office/drawing/2014/main" id="{6BABF481-A95A-4066-B114-67F62E95B5A8}"/>
              </a:ext>
            </a:extLst>
          </p:cNvPr>
          <p:cNvSpPr txBox="1"/>
          <p:nvPr/>
        </p:nvSpPr>
        <p:spPr>
          <a:xfrm>
            <a:off x="2058431" y="1515614"/>
            <a:ext cx="2993426" cy="2255554"/>
          </a:xfrm>
          <a:prstGeom prst="rect">
            <a:avLst/>
          </a:prstGeom>
          <a:noFill/>
        </p:spPr>
        <p:txBody>
          <a:bodyPr wrap="square" rtlCol="0">
            <a:spAutoFit/>
          </a:bodyPr>
          <a:lstStyle/>
          <a:p>
            <a:pPr>
              <a:lnSpc>
                <a:spcPct val="150000"/>
              </a:lnSpc>
            </a:pPr>
            <a:r>
              <a:rPr lang="ja-JP" altLang="en-US" sz="2400" b="1" dirty="0">
                <a:solidFill>
                  <a:schemeClr val="tx1">
                    <a:lumMod val="75000"/>
                    <a:lumOff val="25000"/>
                  </a:schemeClr>
                </a:solidFill>
                <a:latin typeface="Yu Gothic" panose="020B0400000000000000" pitchFamily="34" charset="-128"/>
                <a:ea typeface="Yu Gothic" panose="020B0400000000000000" pitchFamily="34" charset="-128"/>
              </a:rPr>
              <a:t>さっそく写真を</a:t>
            </a:r>
            <a:r>
              <a:rPr lang="en-US" altLang="ja-JP" sz="2400" b="1" dirty="0">
                <a:solidFill>
                  <a:schemeClr val="tx1">
                    <a:lumMod val="75000"/>
                    <a:lumOff val="25000"/>
                  </a:schemeClr>
                </a:solidFill>
                <a:latin typeface="Yu Gothic" panose="020B0400000000000000" pitchFamily="34" charset="-128"/>
                <a:ea typeface="Yu Gothic" panose="020B0400000000000000" pitchFamily="34" charset="-128"/>
              </a:rPr>
              <a:t>SNS</a:t>
            </a:r>
            <a:r>
              <a:rPr lang="ja-JP" altLang="en-US" sz="2400" b="1" dirty="0">
                <a:solidFill>
                  <a:schemeClr val="tx1">
                    <a:lumMod val="75000"/>
                    <a:lumOff val="25000"/>
                  </a:schemeClr>
                </a:solidFill>
                <a:latin typeface="Yu Gothic" panose="020B0400000000000000" pitchFamily="34" charset="-128"/>
                <a:ea typeface="Yu Gothic" panose="020B0400000000000000" pitchFamily="34" charset="-128"/>
              </a:rPr>
              <a:t>に投稿してみよう！</a:t>
            </a:r>
            <a:endParaRPr lang="en-US" altLang="ja-JP" sz="2400" b="1" dirty="0">
              <a:solidFill>
                <a:schemeClr val="tx1">
                  <a:lumMod val="75000"/>
                  <a:lumOff val="25000"/>
                </a:schemeClr>
              </a:solidFill>
              <a:latin typeface="Yu Gothic" panose="020B0400000000000000" pitchFamily="34" charset="-128"/>
              <a:ea typeface="Yu Gothic" panose="020B0400000000000000" pitchFamily="34" charset="-128"/>
            </a:endParaRPr>
          </a:p>
          <a:p>
            <a:pPr>
              <a:lnSpc>
                <a:spcPct val="150000"/>
              </a:lnSpc>
            </a:pPr>
            <a:r>
              <a:rPr lang="ja-JP" altLang="en-US" sz="2400" b="1" dirty="0">
                <a:solidFill>
                  <a:schemeClr val="tx1">
                    <a:lumMod val="75000"/>
                    <a:lumOff val="25000"/>
                  </a:schemeClr>
                </a:solidFill>
                <a:latin typeface="Yu Gothic" panose="020B0400000000000000" pitchFamily="34" charset="-128"/>
                <a:ea typeface="Yu Gothic" panose="020B0400000000000000" pitchFamily="34" charset="-128"/>
              </a:rPr>
              <a:t>どの写真にしようかなー？</a:t>
            </a:r>
            <a:endParaRPr lang="en-US" altLang="ja-JP" sz="2400" b="1" dirty="0">
              <a:solidFill>
                <a:schemeClr val="tx1">
                  <a:lumMod val="75000"/>
                  <a:lumOff val="25000"/>
                </a:schemeClr>
              </a:solidFill>
              <a:latin typeface="Yu Gothic" panose="020B0400000000000000" pitchFamily="34" charset="-128"/>
              <a:ea typeface="Yu Gothic" panose="020B0400000000000000" pitchFamily="34" charset="-128"/>
            </a:endParaRPr>
          </a:p>
        </p:txBody>
      </p:sp>
      <p:pic>
        <p:nvPicPr>
          <p:cNvPr id="18" name="Picture 2" descr="座りながらスマホを使う人のイラスト（女性）"/>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7894" y="4053836"/>
            <a:ext cx="1783672" cy="2056106"/>
          </a:xfrm>
          <a:prstGeom prst="rect">
            <a:avLst/>
          </a:prstGeom>
          <a:noFill/>
          <a:extLst>
            <a:ext uri="{909E8E84-426E-40DD-AFC4-6F175D3DCCD1}">
              <a14:hiddenFill xmlns:a14="http://schemas.microsoft.com/office/drawing/2010/main">
                <a:solidFill>
                  <a:srgbClr val="FFFFFF"/>
                </a:solidFill>
              </a14:hiddenFill>
            </a:ext>
          </a:extLst>
        </p:spPr>
      </p:pic>
      <p:pic>
        <p:nvPicPr>
          <p:cNvPr id="3" name="図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47139" y="1989250"/>
            <a:ext cx="1615812" cy="1611772"/>
          </a:xfrm>
          <a:prstGeom prst="rect">
            <a:avLst/>
          </a:prstGeom>
        </p:spPr>
      </p:pic>
      <p:sp>
        <p:nvSpPr>
          <p:cNvPr id="2" name="テキスト ボックス 1">
            <a:extLst>
              <a:ext uri="{FF2B5EF4-FFF2-40B4-BE49-F238E27FC236}">
                <a16:creationId xmlns:a16="http://schemas.microsoft.com/office/drawing/2014/main" id="{2AA6756C-512E-B841-9021-213A53287076}"/>
              </a:ext>
            </a:extLst>
          </p:cNvPr>
          <p:cNvSpPr txBox="1"/>
          <p:nvPr/>
        </p:nvSpPr>
        <p:spPr>
          <a:xfrm>
            <a:off x="6754861" y="3858567"/>
            <a:ext cx="1400368" cy="408623"/>
          </a:xfrm>
          <a:prstGeom prst="roundRect">
            <a:avLst/>
          </a:prstGeom>
          <a:solidFill>
            <a:srgbClr val="ED75A2"/>
          </a:solidFill>
        </p:spPr>
        <p:txBody>
          <a:bodyPr wrap="square" rtlCol="0">
            <a:spAutoFit/>
          </a:bodyPr>
          <a:lstStyle/>
          <a:p>
            <a:pPr algn="ctr"/>
            <a:r>
              <a:rPr lang="ja-JP" altLang="en-US" b="1">
                <a:solidFill>
                  <a:schemeClr val="bg1"/>
                </a:solidFill>
                <a:latin typeface="Yu Gothic" panose="020B0400000000000000" pitchFamily="34" charset="-128"/>
                <a:ea typeface="Yu Gothic" panose="020B0400000000000000" pitchFamily="34" charset="-128"/>
              </a:rPr>
              <a:t>投稿する</a:t>
            </a:r>
          </a:p>
        </p:txBody>
      </p:sp>
    </p:spTree>
    <p:extLst>
      <p:ext uri="{BB962C8B-B14F-4D97-AF65-F5344CB8AC3E}">
        <p14:creationId xmlns:p14="http://schemas.microsoft.com/office/powerpoint/2010/main" val="260404466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タイトル 1">
            <a:extLst>
              <a:ext uri="{FF2B5EF4-FFF2-40B4-BE49-F238E27FC236}">
                <a16:creationId xmlns:a16="http://schemas.microsoft.com/office/drawing/2014/main" id="{EAD4749C-7E0D-4D8A-9D4A-09B54AAEEB6B}"/>
              </a:ext>
            </a:extLst>
          </p:cNvPr>
          <p:cNvSpPr>
            <a:spLocks noGrp="1"/>
          </p:cNvSpPr>
          <p:nvPr>
            <p:ph type="title"/>
          </p:nvPr>
        </p:nvSpPr>
        <p:spPr>
          <a:xfrm>
            <a:off x="0" y="18256"/>
            <a:ext cx="10515600" cy="535533"/>
          </a:xfrm>
        </p:spPr>
        <p:txBody>
          <a:bodyPr>
            <a:normAutofit/>
          </a:bodyPr>
          <a:lstStyle/>
          <a:p>
            <a:r>
              <a:rPr lang="ja-JP" altLang="en-US" dirty="0"/>
              <a:t>「写真からわかる情報」を考えてみよう</a:t>
            </a:r>
          </a:p>
        </p:txBody>
      </p:sp>
      <p:sp>
        <p:nvSpPr>
          <p:cNvPr id="2" name="コンテンツ プレースホルダー 1">
            <a:extLst>
              <a:ext uri="{FF2B5EF4-FFF2-40B4-BE49-F238E27FC236}">
                <a16:creationId xmlns:a16="http://schemas.microsoft.com/office/drawing/2014/main" id="{33A163C6-263F-5E48-95D1-CEBBBA55C7BD}"/>
              </a:ext>
            </a:extLst>
          </p:cNvPr>
          <p:cNvSpPr>
            <a:spLocks noGrp="1"/>
          </p:cNvSpPr>
          <p:nvPr>
            <p:ph idx="1"/>
          </p:nvPr>
        </p:nvSpPr>
        <p:spPr>
          <a:xfrm>
            <a:off x="838200" y="3239041"/>
            <a:ext cx="10515600" cy="3206829"/>
          </a:xfrm>
        </p:spPr>
        <p:txBody>
          <a:bodyPr/>
          <a:lstStyle/>
          <a:p>
            <a:r>
              <a:rPr lang="ja-JP" altLang="en-US"/>
              <a:t>ネット上で発信した情報では、自分が気づいていない情報も</a:t>
            </a:r>
            <a:r>
              <a:rPr lang="en-US" altLang="ja-JP" dirty="0"/>
              <a:t/>
            </a:r>
            <a:br>
              <a:rPr lang="en-US" altLang="ja-JP" dirty="0"/>
            </a:br>
            <a:r>
              <a:rPr lang="ja-JP" altLang="en-US"/>
              <a:t>発信してしまっているかもしれません。</a:t>
            </a:r>
            <a:endParaRPr lang="en-US" altLang="ja-JP" dirty="0"/>
          </a:p>
        </p:txBody>
      </p:sp>
      <p:sp>
        <p:nvSpPr>
          <p:cNvPr id="3" name="コンテンツ プレースホルダー 2">
            <a:extLst>
              <a:ext uri="{FF2B5EF4-FFF2-40B4-BE49-F238E27FC236}">
                <a16:creationId xmlns:a16="http://schemas.microsoft.com/office/drawing/2014/main" id="{347C3551-70DF-8A4C-9C16-5186B74190BF}"/>
              </a:ext>
            </a:extLst>
          </p:cNvPr>
          <p:cNvSpPr>
            <a:spLocks noGrp="1"/>
          </p:cNvSpPr>
          <p:nvPr>
            <p:ph sz="quarter" idx="10"/>
          </p:nvPr>
        </p:nvSpPr>
        <p:spPr>
          <a:xfrm>
            <a:off x="3375025" y="1241324"/>
            <a:ext cx="6589713" cy="1314450"/>
          </a:xfrm>
        </p:spPr>
        <p:txBody>
          <a:bodyPr/>
          <a:lstStyle/>
          <a:p>
            <a:r>
              <a:rPr lang="ja-JP" altLang="en-US"/>
              <a:t>発信した情報から何がわかる？</a:t>
            </a:r>
            <a:endParaRPr lang="en-US" altLang="ja-JP" dirty="0"/>
          </a:p>
        </p:txBody>
      </p:sp>
      <p:sp>
        <p:nvSpPr>
          <p:cNvPr id="15" name="テキスト ボックス 14">
            <a:extLst>
              <a:ext uri="{FF2B5EF4-FFF2-40B4-BE49-F238E27FC236}">
                <a16:creationId xmlns:a16="http://schemas.microsoft.com/office/drawing/2014/main" id="{8CBACED9-CC9A-5F43-96A5-051DA51AA27C}"/>
              </a:ext>
            </a:extLst>
          </p:cNvPr>
          <p:cNvSpPr txBox="1"/>
          <p:nvPr/>
        </p:nvSpPr>
        <p:spPr>
          <a:xfrm>
            <a:off x="0" y="4927600"/>
            <a:ext cx="12192000" cy="1930400"/>
          </a:xfrm>
          <a:prstGeom prst="rect">
            <a:avLst/>
          </a:prstGeom>
          <a:solidFill>
            <a:schemeClr val="bg1">
              <a:lumMod val="85000"/>
            </a:schemeClr>
          </a:solidFill>
        </p:spPr>
        <p:txBody>
          <a:bodyPr wrap="square" tIns="216000" rtlCol="0" anchor="ctr">
            <a:noAutofit/>
          </a:bodyPr>
          <a:lstStyle/>
          <a:p>
            <a:pPr lvl="0" algn="ctr">
              <a:spcBef>
                <a:spcPct val="0"/>
              </a:spcBef>
              <a:tabLst>
                <a:tab pos="631825" algn="l"/>
              </a:tabLst>
              <a:defRPr/>
            </a:pPr>
            <a:r>
              <a:rPr lang="ja-JP" altLang="en-US" sz="2800" b="1">
                <a:latin typeface="Yu Gothic" panose="020B0400000000000000" pitchFamily="34" charset="-128"/>
                <a:ea typeface="Yu Gothic" panose="020B0400000000000000" pitchFamily="34" charset="-128"/>
              </a:rPr>
              <a:t>次の写真をネット上に発信するときに、</a:t>
            </a:r>
          </a:p>
          <a:p>
            <a:pPr lvl="0" algn="ctr">
              <a:spcBef>
                <a:spcPct val="0"/>
              </a:spcBef>
              <a:tabLst>
                <a:tab pos="631825" algn="l"/>
              </a:tabLst>
              <a:defRPr/>
            </a:pPr>
            <a:r>
              <a:rPr lang="ja-JP" altLang="en-US" sz="2800" b="1">
                <a:latin typeface="Yu Gothic" panose="020B0400000000000000" pitchFamily="34" charset="-128"/>
                <a:ea typeface="Yu Gothic" panose="020B0400000000000000" pitchFamily="34" charset="-128"/>
              </a:rPr>
              <a:t>あなたならどこに気をつけますか？</a:t>
            </a:r>
          </a:p>
        </p:txBody>
      </p:sp>
      <p:cxnSp>
        <p:nvCxnSpPr>
          <p:cNvPr id="16" name="直線コネクタ 15">
            <a:extLst>
              <a:ext uri="{FF2B5EF4-FFF2-40B4-BE49-F238E27FC236}">
                <a16:creationId xmlns:a16="http://schemas.microsoft.com/office/drawing/2014/main" id="{3575FD53-489D-2940-B27A-7D0DF96EC9F0}"/>
              </a:ext>
            </a:extLst>
          </p:cNvPr>
          <p:cNvCxnSpPr>
            <a:cxnSpLocks/>
          </p:cNvCxnSpPr>
          <p:nvPr/>
        </p:nvCxnSpPr>
        <p:spPr>
          <a:xfrm>
            <a:off x="3288619" y="6445250"/>
            <a:ext cx="5501212" cy="0"/>
          </a:xfrm>
          <a:prstGeom prst="line">
            <a:avLst/>
          </a:prstGeom>
          <a:ln w="76200">
            <a:solidFill>
              <a:srgbClr val="07B53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460782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タイトル 1">
            <a:extLst>
              <a:ext uri="{FF2B5EF4-FFF2-40B4-BE49-F238E27FC236}">
                <a16:creationId xmlns:a16="http://schemas.microsoft.com/office/drawing/2014/main" id="{71DB8285-DA74-48D4-BEC4-2D5A92EB5AEB}"/>
              </a:ext>
            </a:extLst>
          </p:cNvPr>
          <p:cNvSpPr>
            <a:spLocks noGrp="1"/>
          </p:cNvSpPr>
          <p:nvPr>
            <p:ph type="title"/>
          </p:nvPr>
        </p:nvSpPr>
        <p:spPr>
          <a:xfrm>
            <a:off x="0" y="18256"/>
            <a:ext cx="10515600" cy="535533"/>
          </a:xfrm>
        </p:spPr>
        <p:txBody>
          <a:bodyPr>
            <a:normAutofit/>
          </a:bodyPr>
          <a:lstStyle/>
          <a:p>
            <a:r>
              <a:rPr lang="ja-JP" altLang="en-US" dirty="0"/>
              <a:t>「写真からわかる情報」を考えてみよう</a:t>
            </a:r>
          </a:p>
        </p:txBody>
      </p:sp>
      <p:sp>
        <p:nvSpPr>
          <p:cNvPr id="12" name="コンテンツ プレースホルダー 11">
            <a:extLst>
              <a:ext uri="{FF2B5EF4-FFF2-40B4-BE49-F238E27FC236}">
                <a16:creationId xmlns:a16="http://schemas.microsoft.com/office/drawing/2014/main" id="{DFC1247E-533E-3147-9B3B-B4DD8530C446}"/>
              </a:ext>
            </a:extLst>
          </p:cNvPr>
          <p:cNvSpPr>
            <a:spLocks noGrp="1"/>
          </p:cNvSpPr>
          <p:nvPr>
            <p:ph sz="quarter" idx="10"/>
          </p:nvPr>
        </p:nvSpPr>
        <p:spPr>
          <a:xfrm>
            <a:off x="3375025" y="1241324"/>
            <a:ext cx="6589713" cy="1314450"/>
          </a:xfrm>
        </p:spPr>
        <p:txBody>
          <a:bodyPr>
            <a:normAutofit lnSpcReduction="10000"/>
          </a:bodyPr>
          <a:lstStyle/>
          <a:p>
            <a:r>
              <a:rPr lang="ja-JP" altLang="en-US"/>
              <a:t>次の写真をネットで発信するとしたら、</a:t>
            </a:r>
            <a:endParaRPr lang="en-US" altLang="ja-JP" dirty="0"/>
          </a:p>
          <a:p>
            <a:r>
              <a:rPr lang="ja-JP" altLang="en-US"/>
              <a:t>どこに気をつければいい？</a:t>
            </a:r>
            <a:endParaRPr lang="en-US" altLang="ja-JP" dirty="0"/>
          </a:p>
        </p:txBody>
      </p:sp>
      <p:pic>
        <p:nvPicPr>
          <p:cNvPr id="5" name="図 4" descr="ポーズをとっている少女たち&#10;&#10;中程度の精度で自動的に生成された説明">
            <a:extLst>
              <a:ext uri="{FF2B5EF4-FFF2-40B4-BE49-F238E27FC236}">
                <a16:creationId xmlns:a16="http://schemas.microsoft.com/office/drawing/2014/main" id="{943D1B39-33DE-8E4B-86D5-2738E0E1BF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839" y="3284821"/>
            <a:ext cx="3980314" cy="2458429"/>
          </a:xfrm>
          <a:prstGeom prst="rect">
            <a:avLst/>
          </a:prstGeom>
        </p:spPr>
      </p:pic>
      <p:pic>
        <p:nvPicPr>
          <p:cNvPr id="8" name="図 7" descr="スーツを着た男性と文字の加工写真&#10;&#10;低い精度で自動的に生成された説明">
            <a:extLst>
              <a:ext uri="{FF2B5EF4-FFF2-40B4-BE49-F238E27FC236}">
                <a16:creationId xmlns:a16="http://schemas.microsoft.com/office/drawing/2014/main" id="{59599952-6F39-C741-AFAF-D36A83D62C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25153" y="3284821"/>
            <a:ext cx="3980314" cy="2458429"/>
          </a:xfrm>
          <a:prstGeom prst="rect">
            <a:avLst/>
          </a:prstGeom>
        </p:spPr>
      </p:pic>
      <p:pic>
        <p:nvPicPr>
          <p:cNvPr id="10" name="図 9" descr="テーブルで食事をしている男性&#10;&#10;自動的に生成された説明">
            <a:extLst>
              <a:ext uri="{FF2B5EF4-FFF2-40B4-BE49-F238E27FC236}">
                <a16:creationId xmlns:a16="http://schemas.microsoft.com/office/drawing/2014/main" id="{B080A0AC-AC1D-694C-9AC4-1BE9F28D556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05467" y="3284821"/>
            <a:ext cx="3980314" cy="2458429"/>
          </a:xfrm>
          <a:prstGeom prst="rect">
            <a:avLst/>
          </a:prstGeom>
        </p:spPr>
      </p:pic>
    </p:spTree>
    <p:extLst>
      <p:ext uri="{BB962C8B-B14F-4D97-AF65-F5344CB8AC3E}">
        <p14:creationId xmlns:p14="http://schemas.microsoft.com/office/powerpoint/2010/main" val="338339002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a:extLst>
              <a:ext uri="{FF2B5EF4-FFF2-40B4-BE49-F238E27FC236}">
                <a16:creationId xmlns:a16="http://schemas.microsoft.com/office/drawing/2014/main" id="{65881FFE-C2C1-49EF-8082-EA75C0F98F2B}"/>
              </a:ext>
            </a:extLst>
          </p:cNvPr>
          <p:cNvSpPr txBox="1"/>
          <p:nvPr/>
        </p:nvSpPr>
        <p:spPr>
          <a:xfrm>
            <a:off x="2021783" y="2561018"/>
            <a:ext cx="8392333" cy="1483932"/>
          </a:xfrm>
          <a:prstGeom prst="rect">
            <a:avLst/>
          </a:prstGeom>
          <a:noFill/>
        </p:spPr>
        <p:txBody>
          <a:bodyPr wrap="square" rtlCol="0">
            <a:spAutoFit/>
          </a:bodyPr>
          <a:lstStyle/>
          <a:p>
            <a:pPr algn="ctr">
              <a:lnSpc>
                <a:spcPct val="250000"/>
              </a:lnSpc>
            </a:pPr>
            <a:endParaRPr lang="en-US" altLang="ja-JP" sz="1400" b="1" dirty="0">
              <a:solidFill>
                <a:schemeClr val="tx1">
                  <a:lumMod val="75000"/>
                  <a:lumOff val="25000"/>
                </a:schemeClr>
              </a:solidFill>
              <a:latin typeface="Yu Gothic" panose="020B0400000000000000" pitchFamily="34" charset="-128"/>
              <a:ea typeface="Yu Gothic" panose="020B0400000000000000" pitchFamily="34" charset="-128"/>
            </a:endParaRPr>
          </a:p>
          <a:p>
            <a:pPr algn="ctr">
              <a:lnSpc>
                <a:spcPct val="200000"/>
              </a:lnSpc>
            </a:pPr>
            <a:endParaRPr lang="en-US" altLang="ja-JP" sz="3200" b="1" dirty="0">
              <a:solidFill>
                <a:schemeClr val="tx1">
                  <a:lumMod val="75000"/>
                  <a:lumOff val="25000"/>
                </a:schemeClr>
              </a:solidFill>
              <a:latin typeface="Yu Gothic" panose="020B0400000000000000" pitchFamily="34" charset="-128"/>
              <a:ea typeface="Yu Gothic" panose="020B0400000000000000" pitchFamily="34" charset="-128"/>
            </a:endParaRPr>
          </a:p>
        </p:txBody>
      </p:sp>
      <p:sp>
        <p:nvSpPr>
          <p:cNvPr id="7" name="タイトル 1">
            <a:extLst>
              <a:ext uri="{FF2B5EF4-FFF2-40B4-BE49-F238E27FC236}">
                <a16:creationId xmlns:a16="http://schemas.microsoft.com/office/drawing/2014/main" id="{2CED7835-E448-4446-A880-7F3FDB6C35BF}"/>
              </a:ext>
            </a:extLst>
          </p:cNvPr>
          <p:cNvSpPr>
            <a:spLocks noGrp="1"/>
          </p:cNvSpPr>
          <p:nvPr>
            <p:ph type="title"/>
          </p:nvPr>
        </p:nvSpPr>
        <p:spPr>
          <a:xfrm>
            <a:off x="0" y="18256"/>
            <a:ext cx="10515600" cy="535533"/>
          </a:xfrm>
        </p:spPr>
        <p:txBody>
          <a:bodyPr>
            <a:normAutofit/>
          </a:bodyPr>
          <a:lstStyle/>
          <a:p>
            <a:r>
              <a:rPr lang="ja-JP" altLang="en-US" dirty="0"/>
              <a:t>「写真からわかる情報」を考えてみよう</a:t>
            </a:r>
          </a:p>
        </p:txBody>
      </p:sp>
      <p:sp>
        <p:nvSpPr>
          <p:cNvPr id="5" name="コンテンツ プレースホルダー 4">
            <a:extLst>
              <a:ext uri="{FF2B5EF4-FFF2-40B4-BE49-F238E27FC236}">
                <a16:creationId xmlns:a16="http://schemas.microsoft.com/office/drawing/2014/main" id="{3EF6ADFD-A0B2-FE4B-AAE0-B9FC8E00FA3E}"/>
              </a:ext>
            </a:extLst>
          </p:cNvPr>
          <p:cNvSpPr>
            <a:spLocks noGrp="1"/>
          </p:cNvSpPr>
          <p:nvPr>
            <p:ph idx="1"/>
          </p:nvPr>
        </p:nvSpPr>
        <p:spPr>
          <a:xfrm>
            <a:off x="838200" y="5215671"/>
            <a:ext cx="10515600" cy="1230198"/>
          </a:xfrm>
        </p:spPr>
        <p:txBody>
          <a:bodyPr/>
          <a:lstStyle/>
          <a:p>
            <a:r>
              <a:rPr lang="ja-JP" altLang="en-US"/>
              <a:t>近くの人とワークシートを交換してみましょう</a:t>
            </a:r>
          </a:p>
        </p:txBody>
      </p:sp>
      <p:sp>
        <p:nvSpPr>
          <p:cNvPr id="6" name="コンテンツ プレースホルダー 5">
            <a:extLst>
              <a:ext uri="{FF2B5EF4-FFF2-40B4-BE49-F238E27FC236}">
                <a16:creationId xmlns:a16="http://schemas.microsoft.com/office/drawing/2014/main" id="{D077B240-20E0-F347-923D-C284A188D686}"/>
              </a:ext>
            </a:extLst>
          </p:cNvPr>
          <p:cNvSpPr>
            <a:spLocks noGrp="1"/>
          </p:cNvSpPr>
          <p:nvPr>
            <p:ph sz="quarter" idx="10"/>
          </p:nvPr>
        </p:nvSpPr>
        <p:spPr>
          <a:xfrm>
            <a:off x="1493326" y="936114"/>
            <a:ext cx="9205347" cy="1993065"/>
          </a:xfrm>
        </p:spPr>
        <p:txBody>
          <a:bodyPr/>
          <a:lstStyle/>
          <a:p>
            <a:r>
              <a:rPr lang="ja-JP" altLang="en-US"/>
              <a:t>共有しよう！</a:t>
            </a:r>
            <a:endParaRPr lang="en-US" altLang="ja-JP" dirty="0"/>
          </a:p>
        </p:txBody>
      </p:sp>
    </p:spTree>
    <p:extLst>
      <p:ext uri="{BB962C8B-B14F-4D97-AF65-F5344CB8AC3E}">
        <p14:creationId xmlns:p14="http://schemas.microsoft.com/office/powerpoint/2010/main" val="297749419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a:spLocks noGrp="1"/>
          </p:cNvSpPr>
          <p:nvPr>
            <p:ph type="title"/>
          </p:nvPr>
        </p:nvSpPr>
        <p:spPr/>
        <p:txBody>
          <a:bodyPr/>
          <a:lstStyle/>
          <a:p>
            <a:r>
              <a:rPr lang="ja-JP" altLang="en-US" dirty="0"/>
              <a:t>ネットで発信するときに注意する情報</a:t>
            </a:r>
            <a:endParaRPr kumimoji="1" lang="ja-JP" altLang="en-US" dirty="0"/>
          </a:p>
        </p:txBody>
      </p:sp>
      <p:sp>
        <p:nvSpPr>
          <p:cNvPr id="19" name="円/楕円 6">
            <a:extLst>
              <a:ext uri="{FF2B5EF4-FFF2-40B4-BE49-F238E27FC236}">
                <a16:creationId xmlns:a16="http://schemas.microsoft.com/office/drawing/2014/main" id="{4E8FA736-BF26-41A1-9935-5E946A22D762}"/>
              </a:ext>
            </a:extLst>
          </p:cNvPr>
          <p:cNvSpPr/>
          <p:nvPr/>
        </p:nvSpPr>
        <p:spPr>
          <a:xfrm>
            <a:off x="2010177" y="1114750"/>
            <a:ext cx="8171645" cy="1685538"/>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125000"/>
              </a:lnSpc>
            </a:pPr>
            <a:r>
              <a:rPr lang="ja-JP" altLang="en-US" sz="2800" b="1" dirty="0">
                <a:solidFill>
                  <a:schemeClr val="tx1"/>
                </a:solidFill>
                <a:latin typeface="Yu Gothic" panose="020B0400000000000000" pitchFamily="34" charset="-128"/>
                <a:ea typeface="Yu Gothic" panose="020B0400000000000000" pitchFamily="34" charset="-128"/>
              </a:rPr>
              <a:t>自分がどんな</a:t>
            </a:r>
            <a:r>
              <a:rPr lang="ja-JP" altLang="en-US" sz="2800" b="1">
                <a:solidFill>
                  <a:schemeClr val="tx1"/>
                </a:solidFill>
                <a:latin typeface="Yu Gothic" panose="020B0400000000000000" pitchFamily="34" charset="-128"/>
                <a:ea typeface="Yu Gothic" panose="020B0400000000000000" pitchFamily="34" charset="-128"/>
              </a:rPr>
              <a:t>人かわかって</a:t>
            </a:r>
            <a:r>
              <a:rPr lang="ja-JP" altLang="en-US" sz="2800" b="1" dirty="0">
                <a:solidFill>
                  <a:schemeClr val="tx1"/>
                </a:solidFill>
                <a:latin typeface="Yu Gothic" panose="020B0400000000000000" pitchFamily="34" charset="-128"/>
                <a:ea typeface="Yu Gothic" panose="020B0400000000000000" pitchFamily="34" charset="-128"/>
              </a:rPr>
              <a:t>しまう情報</a:t>
            </a:r>
            <a:endParaRPr lang="en-US" altLang="ja-JP" sz="2800" b="1" dirty="0">
              <a:solidFill>
                <a:schemeClr val="tx1"/>
              </a:solidFill>
              <a:latin typeface="Yu Gothic" panose="020B0400000000000000" pitchFamily="34" charset="-128"/>
              <a:ea typeface="Yu Gothic" panose="020B0400000000000000" pitchFamily="34" charset="-128"/>
            </a:endParaRPr>
          </a:p>
          <a:p>
            <a:pPr algn="ctr">
              <a:lnSpc>
                <a:spcPct val="125000"/>
              </a:lnSpc>
            </a:pPr>
            <a:r>
              <a:rPr lang="ja-JP" altLang="en-US" sz="2800" b="1" dirty="0">
                <a:solidFill>
                  <a:schemeClr val="tx1"/>
                </a:solidFill>
                <a:latin typeface="Yu Gothic" panose="020B0400000000000000" pitchFamily="34" charset="-128"/>
                <a:ea typeface="Yu Gothic" panose="020B0400000000000000" pitchFamily="34" charset="-128"/>
              </a:rPr>
              <a:t>（自分に関する</a:t>
            </a:r>
            <a:r>
              <a:rPr lang="ja-JP" altLang="en-US" sz="2800" b="1">
                <a:solidFill>
                  <a:schemeClr val="tx1"/>
                </a:solidFill>
                <a:latin typeface="Yu Gothic" panose="020B0400000000000000" pitchFamily="34" charset="-128"/>
                <a:ea typeface="Yu Gothic" panose="020B0400000000000000" pitchFamily="34" charset="-128"/>
              </a:rPr>
              <a:t>情報）</a:t>
            </a:r>
            <a:endParaRPr lang="ja-JP" altLang="en-US" sz="2800" b="1" dirty="0">
              <a:solidFill>
                <a:schemeClr val="tx1"/>
              </a:solidFill>
              <a:latin typeface="Yu Gothic" panose="020B0400000000000000" pitchFamily="34" charset="-128"/>
              <a:ea typeface="Yu Gothic" panose="020B0400000000000000" pitchFamily="34" charset="-128"/>
            </a:endParaRPr>
          </a:p>
        </p:txBody>
      </p:sp>
      <p:pic>
        <p:nvPicPr>
          <p:cNvPr id="20" name="図 19" descr="ポーズをとっている少女たち&#10;&#10;中程度の精度で自動的に生成された説明">
            <a:extLst>
              <a:ext uri="{FF2B5EF4-FFF2-40B4-BE49-F238E27FC236}">
                <a16:creationId xmlns:a16="http://schemas.microsoft.com/office/drawing/2014/main" id="{73885F55-30F3-974D-8E0E-F326F8B14F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839" y="3284821"/>
            <a:ext cx="3980314" cy="2458429"/>
          </a:xfrm>
          <a:prstGeom prst="rect">
            <a:avLst/>
          </a:prstGeom>
        </p:spPr>
      </p:pic>
      <p:pic>
        <p:nvPicPr>
          <p:cNvPr id="21" name="図 20" descr="スーツを着た男性と文字の加工写真&#10;&#10;低い精度で自動的に生成された説明">
            <a:extLst>
              <a:ext uri="{FF2B5EF4-FFF2-40B4-BE49-F238E27FC236}">
                <a16:creationId xmlns:a16="http://schemas.microsoft.com/office/drawing/2014/main" id="{C8216826-EBA1-7B4D-A687-3E0D34F12F8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25153" y="3284821"/>
            <a:ext cx="3980314" cy="2458429"/>
          </a:xfrm>
          <a:prstGeom prst="rect">
            <a:avLst/>
          </a:prstGeom>
        </p:spPr>
      </p:pic>
      <p:pic>
        <p:nvPicPr>
          <p:cNvPr id="22" name="図 21" descr="テーブルで食事をしている男性&#10;&#10;自動的に生成された説明">
            <a:extLst>
              <a:ext uri="{FF2B5EF4-FFF2-40B4-BE49-F238E27FC236}">
                <a16:creationId xmlns:a16="http://schemas.microsoft.com/office/drawing/2014/main" id="{AE28276A-0E6A-8343-983F-6F09FA87D2C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05467" y="3284821"/>
            <a:ext cx="3980314" cy="2458429"/>
          </a:xfrm>
          <a:prstGeom prst="rect">
            <a:avLst/>
          </a:prstGeom>
        </p:spPr>
      </p:pic>
    </p:spTree>
    <p:extLst>
      <p:ext uri="{BB962C8B-B14F-4D97-AF65-F5344CB8AC3E}">
        <p14:creationId xmlns:p14="http://schemas.microsoft.com/office/powerpoint/2010/main" val="424315346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円/楕円 6">
            <a:extLst>
              <a:ext uri="{FF2B5EF4-FFF2-40B4-BE49-F238E27FC236}">
                <a16:creationId xmlns:a16="http://schemas.microsoft.com/office/drawing/2014/main" id="{14562688-E947-8841-AE2F-B620DE7AEEE4}"/>
              </a:ext>
            </a:extLst>
          </p:cNvPr>
          <p:cNvSpPr/>
          <p:nvPr/>
        </p:nvSpPr>
        <p:spPr>
          <a:xfrm>
            <a:off x="2010177" y="1114750"/>
            <a:ext cx="8171645" cy="1685538"/>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125000"/>
              </a:lnSpc>
            </a:pPr>
            <a:r>
              <a:rPr lang="ja-JP" altLang="en-US" sz="2800" b="1" dirty="0">
                <a:solidFill>
                  <a:schemeClr val="tx1"/>
                </a:solidFill>
                <a:latin typeface="Yu Gothic" panose="020B0400000000000000" pitchFamily="34" charset="-128"/>
                <a:ea typeface="Yu Gothic" panose="020B0400000000000000" pitchFamily="34" charset="-128"/>
              </a:rPr>
              <a:t>自分がどんな</a:t>
            </a:r>
            <a:r>
              <a:rPr lang="ja-JP" altLang="en-US" sz="2800" b="1">
                <a:solidFill>
                  <a:schemeClr val="tx1"/>
                </a:solidFill>
                <a:latin typeface="Yu Gothic" panose="020B0400000000000000" pitchFamily="34" charset="-128"/>
                <a:ea typeface="Yu Gothic" panose="020B0400000000000000" pitchFamily="34" charset="-128"/>
              </a:rPr>
              <a:t>人かわかって</a:t>
            </a:r>
            <a:r>
              <a:rPr lang="ja-JP" altLang="en-US" sz="2800" b="1" dirty="0">
                <a:solidFill>
                  <a:schemeClr val="tx1"/>
                </a:solidFill>
                <a:latin typeface="Yu Gothic" panose="020B0400000000000000" pitchFamily="34" charset="-128"/>
                <a:ea typeface="Yu Gothic" panose="020B0400000000000000" pitchFamily="34" charset="-128"/>
              </a:rPr>
              <a:t>しまう情報</a:t>
            </a:r>
            <a:endParaRPr lang="en-US" altLang="ja-JP" sz="2800" b="1" dirty="0">
              <a:solidFill>
                <a:schemeClr val="tx1"/>
              </a:solidFill>
              <a:latin typeface="Yu Gothic" panose="020B0400000000000000" pitchFamily="34" charset="-128"/>
              <a:ea typeface="Yu Gothic" panose="020B0400000000000000" pitchFamily="34" charset="-128"/>
            </a:endParaRPr>
          </a:p>
          <a:p>
            <a:pPr algn="ctr">
              <a:lnSpc>
                <a:spcPct val="125000"/>
              </a:lnSpc>
            </a:pPr>
            <a:r>
              <a:rPr lang="ja-JP" altLang="en-US" sz="2800" b="1" dirty="0">
                <a:solidFill>
                  <a:schemeClr val="tx1"/>
                </a:solidFill>
                <a:latin typeface="Yu Gothic" panose="020B0400000000000000" pitchFamily="34" charset="-128"/>
                <a:ea typeface="Yu Gothic" panose="020B0400000000000000" pitchFamily="34" charset="-128"/>
              </a:rPr>
              <a:t>（自分に関する</a:t>
            </a:r>
            <a:r>
              <a:rPr lang="ja-JP" altLang="en-US" sz="2800" b="1">
                <a:solidFill>
                  <a:schemeClr val="tx1"/>
                </a:solidFill>
                <a:latin typeface="Yu Gothic" panose="020B0400000000000000" pitchFamily="34" charset="-128"/>
                <a:ea typeface="Yu Gothic" panose="020B0400000000000000" pitchFamily="34" charset="-128"/>
              </a:rPr>
              <a:t>情報）</a:t>
            </a:r>
            <a:endParaRPr lang="ja-JP" altLang="en-US" sz="2800" b="1" dirty="0">
              <a:solidFill>
                <a:schemeClr val="tx1"/>
              </a:solidFill>
              <a:latin typeface="Yu Gothic" panose="020B0400000000000000" pitchFamily="34" charset="-128"/>
              <a:ea typeface="Yu Gothic" panose="020B0400000000000000" pitchFamily="34" charset="-128"/>
            </a:endParaRPr>
          </a:p>
        </p:txBody>
      </p:sp>
      <p:pic>
        <p:nvPicPr>
          <p:cNvPr id="54" name="図 53" descr="ポーズをとっている少女たち&#10;&#10;中程度の精度で自動的に生成された説明">
            <a:extLst>
              <a:ext uri="{FF2B5EF4-FFF2-40B4-BE49-F238E27FC236}">
                <a16:creationId xmlns:a16="http://schemas.microsoft.com/office/drawing/2014/main" id="{FA884E69-7F14-0B4A-97A9-F2133F49A1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839" y="3284821"/>
            <a:ext cx="3980314" cy="2458429"/>
          </a:xfrm>
          <a:prstGeom prst="rect">
            <a:avLst/>
          </a:prstGeom>
        </p:spPr>
      </p:pic>
      <p:pic>
        <p:nvPicPr>
          <p:cNvPr id="55" name="図 54" descr="スーツを着た男性と文字の加工写真&#10;&#10;低い精度で自動的に生成された説明">
            <a:extLst>
              <a:ext uri="{FF2B5EF4-FFF2-40B4-BE49-F238E27FC236}">
                <a16:creationId xmlns:a16="http://schemas.microsoft.com/office/drawing/2014/main" id="{EA274156-8123-0D49-A9A8-2A0F46B944D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25153" y="3284821"/>
            <a:ext cx="3980314" cy="2458429"/>
          </a:xfrm>
          <a:prstGeom prst="rect">
            <a:avLst/>
          </a:prstGeom>
        </p:spPr>
      </p:pic>
      <p:pic>
        <p:nvPicPr>
          <p:cNvPr id="56" name="図 55" descr="テーブルで食事をしている男性&#10;&#10;自動的に生成された説明">
            <a:extLst>
              <a:ext uri="{FF2B5EF4-FFF2-40B4-BE49-F238E27FC236}">
                <a16:creationId xmlns:a16="http://schemas.microsoft.com/office/drawing/2014/main" id="{D1AD04F8-3269-2441-9908-39A5971CA41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05467" y="3284821"/>
            <a:ext cx="3980314" cy="2458429"/>
          </a:xfrm>
          <a:prstGeom prst="rect">
            <a:avLst/>
          </a:prstGeom>
        </p:spPr>
      </p:pic>
      <p:sp>
        <p:nvSpPr>
          <p:cNvPr id="3" name="タイトル 1"/>
          <p:cNvSpPr>
            <a:spLocks noGrp="1"/>
          </p:cNvSpPr>
          <p:nvPr>
            <p:ph type="title"/>
          </p:nvPr>
        </p:nvSpPr>
        <p:spPr/>
        <p:txBody>
          <a:bodyPr/>
          <a:lstStyle/>
          <a:p>
            <a:r>
              <a:rPr lang="ja-JP" altLang="en-US" dirty="0"/>
              <a:t>ネットで発信するときに注意する情報</a:t>
            </a:r>
            <a:endParaRPr kumimoji="1" lang="ja-JP" altLang="en-US" dirty="0"/>
          </a:p>
        </p:txBody>
      </p:sp>
      <p:grpSp>
        <p:nvGrpSpPr>
          <p:cNvPr id="14" name="グループ化 13">
            <a:extLst>
              <a:ext uri="{FF2B5EF4-FFF2-40B4-BE49-F238E27FC236}">
                <a16:creationId xmlns:a16="http://schemas.microsoft.com/office/drawing/2014/main" id="{246881DE-532E-A345-965E-ABACD2702E40}"/>
              </a:ext>
            </a:extLst>
          </p:cNvPr>
          <p:cNvGrpSpPr/>
          <p:nvPr/>
        </p:nvGrpSpPr>
        <p:grpSpPr>
          <a:xfrm>
            <a:off x="2010177" y="2904062"/>
            <a:ext cx="4100640" cy="1888794"/>
            <a:chOff x="2010177" y="2904062"/>
            <a:chExt cx="4100640" cy="1888794"/>
          </a:xfrm>
          <a:effectLst>
            <a:outerShdw blurRad="63500" sx="102000" sy="102000" algn="ctr" rotWithShape="0">
              <a:prstClr val="black">
                <a:alpha val="40000"/>
              </a:prstClr>
            </a:outerShdw>
          </a:effectLst>
        </p:grpSpPr>
        <p:cxnSp>
          <p:nvCxnSpPr>
            <p:cNvPr id="61" name="直線コネクタ 60">
              <a:extLst>
                <a:ext uri="{FF2B5EF4-FFF2-40B4-BE49-F238E27FC236}">
                  <a16:creationId xmlns:a16="http://schemas.microsoft.com/office/drawing/2014/main" id="{59058973-463D-41D3-AA1A-3E6042A92C4F}"/>
                </a:ext>
              </a:extLst>
            </p:cNvPr>
            <p:cNvCxnSpPr>
              <a:cxnSpLocks/>
            </p:cNvCxnSpPr>
            <p:nvPr/>
          </p:nvCxnSpPr>
          <p:spPr>
            <a:xfrm flipH="1" flipV="1">
              <a:off x="4883993" y="3255471"/>
              <a:ext cx="758841" cy="549679"/>
            </a:xfrm>
            <a:prstGeom prst="line">
              <a:avLst/>
            </a:prstGeom>
            <a:ln w="57150">
              <a:solidFill>
                <a:srgbClr val="F18C00"/>
              </a:solidFill>
            </a:ln>
          </p:spPr>
          <p:style>
            <a:lnRef idx="1">
              <a:schemeClr val="accent1"/>
            </a:lnRef>
            <a:fillRef idx="0">
              <a:schemeClr val="accent1"/>
            </a:fillRef>
            <a:effectRef idx="0">
              <a:schemeClr val="accent1"/>
            </a:effectRef>
            <a:fontRef idx="minor">
              <a:schemeClr val="tx1"/>
            </a:fontRef>
          </p:style>
        </p:cxnSp>
        <p:cxnSp>
          <p:nvCxnSpPr>
            <p:cNvPr id="28" name="直線コネクタ 27">
              <a:extLst>
                <a:ext uri="{FF2B5EF4-FFF2-40B4-BE49-F238E27FC236}">
                  <a16:creationId xmlns:a16="http://schemas.microsoft.com/office/drawing/2014/main" id="{C8C8D5CE-88AB-4D26-94F6-418119557261}"/>
                </a:ext>
              </a:extLst>
            </p:cNvPr>
            <p:cNvCxnSpPr>
              <a:cxnSpLocks/>
            </p:cNvCxnSpPr>
            <p:nvPr/>
          </p:nvCxnSpPr>
          <p:spPr>
            <a:xfrm flipH="1">
              <a:off x="2830440" y="3107828"/>
              <a:ext cx="1047682" cy="652093"/>
            </a:xfrm>
            <a:prstGeom prst="line">
              <a:avLst/>
            </a:prstGeom>
            <a:ln w="57150">
              <a:solidFill>
                <a:srgbClr val="F18C00"/>
              </a:solidFill>
            </a:ln>
          </p:spPr>
          <p:style>
            <a:lnRef idx="1">
              <a:schemeClr val="accent1"/>
            </a:lnRef>
            <a:fillRef idx="0">
              <a:schemeClr val="accent1"/>
            </a:fillRef>
            <a:effectRef idx="0">
              <a:schemeClr val="accent1"/>
            </a:effectRef>
            <a:fontRef idx="minor">
              <a:schemeClr val="tx1"/>
            </a:fontRef>
          </p:style>
        </p:cxnSp>
        <p:sp>
          <p:nvSpPr>
            <p:cNvPr id="34" name="テキスト ボックス 33">
              <a:extLst>
                <a:ext uri="{FF2B5EF4-FFF2-40B4-BE49-F238E27FC236}">
                  <a16:creationId xmlns:a16="http://schemas.microsoft.com/office/drawing/2014/main" id="{69E50298-DC2F-41DC-97D7-2BB782DE4516}"/>
                </a:ext>
              </a:extLst>
            </p:cNvPr>
            <p:cNvSpPr txBox="1"/>
            <p:nvPr/>
          </p:nvSpPr>
          <p:spPr>
            <a:xfrm>
              <a:off x="3512302" y="2904062"/>
              <a:ext cx="1405347" cy="384721"/>
            </a:xfrm>
            <a:prstGeom prst="rect">
              <a:avLst/>
            </a:prstGeom>
            <a:solidFill>
              <a:srgbClr val="F18C00"/>
            </a:solidFill>
          </p:spPr>
          <p:txBody>
            <a:bodyPr wrap="square" rtlCol="0">
              <a:spAutoFit/>
            </a:bodyPr>
            <a:lstStyle/>
            <a:p>
              <a:pPr algn="ctr">
                <a:lnSpc>
                  <a:spcPct val="125000"/>
                </a:lnSpc>
              </a:pPr>
              <a:r>
                <a:rPr lang="ja-JP" altLang="en-US" sz="1600" b="1" dirty="0">
                  <a:solidFill>
                    <a:schemeClr val="bg1"/>
                  </a:solidFill>
                  <a:latin typeface="Yu Gothic" panose="020B0400000000000000" pitchFamily="34" charset="-128"/>
                  <a:ea typeface="Yu Gothic" panose="020B0400000000000000" pitchFamily="34" charset="-128"/>
                </a:rPr>
                <a:t>自分の顔</a:t>
              </a:r>
            </a:p>
          </p:txBody>
        </p:sp>
        <p:sp>
          <p:nvSpPr>
            <p:cNvPr id="36" name="四角形: 角を丸くする 35">
              <a:extLst>
                <a:ext uri="{FF2B5EF4-FFF2-40B4-BE49-F238E27FC236}">
                  <a16:creationId xmlns:a16="http://schemas.microsoft.com/office/drawing/2014/main" id="{96D04CBF-A786-4700-A36C-2A80E8B3F574}"/>
                </a:ext>
              </a:extLst>
            </p:cNvPr>
            <p:cNvSpPr/>
            <p:nvPr/>
          </p:nvSpPr>
          <p:spPr>
            <a:xfrm>
              <a:off x="5151491" y="3805150"/>
              <a:ext cx="959326" cy="987706"/>
            </a:xfrm>
            <a:prstGeom prst="roundRect">
              <a:avLst>
                <a:gd name="adj" fmla="val 50000"/>
              </a:avLst>
            </a:prstGeom>
            <a:noFill/>
            <a:ln w="57150">
              <a:solidFill>
                <a:srgbClr val="F18C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0" name="四角形: 角を丸くする 39">
              <a:extLst>
                <a:ext uri="{FF2B5EF4-FFF2-40B4-BE49-F238E27FC236}">
                  <a16:creationId xmlns:a16="http://schemas.microsoft.com/office/drawing/2014/main" id="{F48A6F7F-2656-4E19-8220-868B924D2ADD}"/>
                </a:ext>
              </a:extLst>
            </p:cNvPr>
            <p:cNvSpPr/>
            <p:nvPr/>
          </p:nvSpPr>
          <p:spPr>
            <a:xfrm>
              <a:off x="2010177" y="3591402"/>
              <a:ext cx="943476" cy="898549"/>
            </a:xfrm>
            <a:prstGeom prst="roundRect">
              <a:avLst>
                <a:gd name="adj" fmla="val 50000"/>
              </a:avLst>
            </a:prstGeom>
            <a:noFill/>
            <a:ln w="57150">
              <a:solidFill>
                <a:srgbClr val="F18C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grpSp>
        <p:nvGrpSpPr>
          <p:cNvPr id="13" name="グループ化 12">
            <a:extLst>
              <a:ext uri="{FF2B5EF4-FFF2-40B4-BE49-F238E27FC236}">
                <a16:creationId xmlns:a16="http://schemas.microsoft.com/office/drawing/2014/main" id="{4A30C5D3-EE22-6741-A68B-5EBAA4B79EE7}"/>
              </a:ext>
            </a:extLst>
          </p:cNvPr>
          <p:cNvGrpSpPr/>
          <p:nvPr/>
        </p:nvGrpSpPr>
        <p:grpSpPr>
          <a:xfrm>
            <a:off x="1214382" y="5152944"/>
            <a:ext cx="1458636" cy="1205130"/>
            <a:chOff x="1214382" y="5152944"/>
            <a:chExt cx="1458636" cy="1205130"/>
          </a:xfrm>
          <a:effectLst>
            <a:outerShdw blurRad="63500" sx="102000" sy="102000" algn="ctr" rotWithShape="0">
              <a:prstClr val="black">
                <a:alpha val="40000"/>
              </a:prstClr>
            </a:outerShdw>
          </a:effectLst>
        </p:grpSpPr>
        <p:sp>
          <p:nvSpPr>
            <p:cNvPr id="78" name="テキスト ボックス 77">
              <a:extLst>
                <a:ext uri="{FF2B5EF4-FFF2-40B4-BE49-F238E27FC236}">
                  <a16:creationId xmlns:a16="http://schemas.microsoft.com/office/drawing/2014/main" id="{D819ABC7-1DE5-48D0-9AFE-2A33473CF8C5}"/>
                </a:ext>
              </a:extLst>
            </p:cNvPr>
            <p:cNvSpPr txBox="1"/>
            <p:nvPr/>
          </p:nvSpPr>
          <p:spPr>
            <a:xfrm>
              <a:off x="1214382" y="5973353"/>
              <a:ext cx="1458636" cy="384721"/>
            </a:xfrm>
            <a:prstGeom prst="rect">
              <a:avLst/>
            </a:prstGeom>
            <a:solidFill>
              <a:srgbClr val="F18C00"/>
            </a:solidFill>
          </p:spPr>
          <p:txBody>
            <a:bodyPr wrap="square" rtlCol="0">
              <a:spAutoFit/>
            </a:bodyPr>
            <a:lstStyle/>
            <a:p>
              <a:pPr algn="ctr">
                <a:lnSpc>
                  <a:spcPct val="125000"/>
                </a:lnSpc>
              </a:pPr>
              <a:r>
                <a:rPr lang="ja-JP" altLang="en-US" sz="1600" b="1" dirty="0">
                  <a:solidFill>
                    <a:schemeClr val="bg1"/>
                  </a:solidFill>
                  <a:latin typeface="Yu Gothic" panose="020B0400000000000000" pitchFamily="34" charset="-128"/>
                  <a:ea typeface="Yu Gothic" panose="020B0400000000000000" pitchFamily="34" charset="-128"/>
                </a:rPr>
                <a:t>学年・クラス</a:t>
              </a:r>
            </a:p>
          </p:txBody>
        </p:sp>
        <p:sp>
          <p:nvSpPr>
            <p:cNvPr id="31" name="四角形: 角を丸くする 30">
              <a:extLst>
                <a:ext uri="{FF2B5EF4-FFF2-40B4-BE49-F238E27FC236}">
                  <a16:creationId xmlns:a16="http://schemas.microsoft.com/office/drawing/2014/main" id="{8B071CB5-9D3B-46F8-9A41-C1AED28147BB}"/>
                </a:ext>
              </a:extLst>
            </p:cNvPr>
            <p:cNvSpPr/>
            <p:nvPr/>
          </p:nvSpPr>
          <p:spPr>
            <a:xfrm>
              <a:off x="1564767" y="5152944"/>
              <a:ext cx="605323" cy="365653"/>
            </a:xfrm>
            <a:prstGeom prst="roundRect">
              <a:avLst/>
            </a:prstGeom>
            <a:noFill/>
            <a:ln w="57150">
              <a:solidFill>
                <a:srgbClr val="F18C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cxnSp>
          <p:nvCxnSpPr>
            <p:cNvPr id="57" name="直線コネクタ 56">
              <a:extLst>
                <a:ext uri="{FF2B5EF4-FFF2-40B4-BE49-F238E27FC236}">
                  <a16:creationId xmlns:a16="http://schemas.microsoft.com/office/drawing/2014/main" id="{9D144B4F-EDFC-FE49-8EC7-2A95E24FBE6E}"/>
                </a:ext>
              </a:extLst>
            </p:cNvPr>
            <p:cNvCxnSpPr>
              <a:cxnSpLocks/>
              <a:stCxn id="31" idx="2"/>
              <a:endCxn id="78" idx="0"/>
            </p:cNvCxnSpPr>
            <p:nvPr/>
          </p:nvCxnSpPr>
          <p:spPr>
            <a:xfrm>
              <a:off x="1867429" y="5518597"/>
              <a:ext cx="76271" cy="454756"/>
            </a:xfrm>
            <a:prstGeom prst="line">
              <a:avLst/>
            </a:prstGeom>
            <a:ln w="57150">
              <a:solidFill>
                <a:srgbClr val="F18C00"/>
              </a:solidFill>
            </a:ln>
          </p:spPr>
          <p:style>
            <a:lnRef idx="1">
              <a:schemeClr val="accent1"/>
            </a:lnRef>
            <a:fillRef idx="0">
              <a:schemeClr val="accent1"/>
            </a:fillRef>
            <a:effectRef idx="0">
              <a:schemeClr val="accent1"/>
            </a:effectRef>
            <a:fontRef idx="minor">
              <a:schemeClr val="tx1"/>
            </a:fontRef>
          </p:style>
        </p:cxnSp>
      </p:grpSp>
      <p:grpSp>
        <p:nvGrpSpPr>
          <p:cNvPr id="15" name="グループ化 14">
            <a:extLst>
              <a:ext uri="{FF2B5EF4-FFF2-40B4-BE49-F238E27FC236}">
                <a16:creationId xmlns:a16="http://schemas.microsoft.com/office/drawing/2014/main" id="{25FAB1F5-CF54-944F-8E65-9FA9FAD0A4DD}"/>
              </a:ext>
            </a:extLst>
          </p:cNvPr>
          <p:cNvGrpSpPr/>
          <p:nvPr/>
        </p:nvGrpSpPr>
        <p:grpSpPr>
          <a:xfrm>
            <a:off x="2396808" y="3740743"/>
            <a:ext cx="8906403" cy="2543913"/>
            <a:chOff x="2396808" y="3740743"/>
            <a:chExt cx="8906403" cy="2543913"/>
          </a:xfrm>
          <a:effectLst>
            <a:outerShdw blurRad="63500" sx="102000" sy="102000" algn="ctr" rotWithShape="0">
              <a:prstClr val="black">
                <a:alpha val="40000"/>
              </a:prstClr>
            </a:outerShdw>
          </a:effectLst>
        </p:grpSpPr>
        <p:sp>
          <p:nvSpPr>
            <p:cNvPr id="30" name="テキスト ボックス 29">
              <a:extLst>
                <a:ext uri="{FF2B5EF4-FFF2-40B4-BE49-F238E27FC236}">
                  <a16:creationId xmlns:a16="http://schemas.microsoft.com/office/drawing/2014/main" id="{9EFA3C90-F1C5-4428-B187-A9E333D2DED8}"/>
                </a:ext>
              </a:extLst>
            </p:cNvPr>
            <p:cNvSpPr txBox="1"/>
            <p:nvPr/>
          </p:nvSpPr>
          <p:spPr>
            <a:xfrm>
              <a:off x="5451696" y="5899935"/>
              <a:ext cx="2653771" cy="384721"/>
            </a:xfrm>
            <a:prstGeom prst="rect">
              <a:avLst/>
            </a:prstGeom>
            <a:solidFill>
              <a:srgbClr val="F18C00"/>
            </a:solidFill>
          </p:spPr>
          <p:txBody>
            <a:bodyPr wrap="square" rtlCol="0">
              <a:spAutoFit/>
            </a:bodyPr>
            <a:lstStyle/>
            <a:p>
              <a:pPr algn="ctr">
                <a:lnSpc>
                  <a:spcPct val="125000"/>
                </a:lnSpc>
              </a:pPr>
              <a:r>
                <a:rPr lang="ja-JP" altLang="en-US" sz="1600" b="1" dirty="0">
                  <a:solidFill>
                    <a:schemeClr val="bg1"/>
                  </a:solidFill>
                  <a:latin typeface="Yu Gothic" panose="020B0400000000000000" pitchFamily="34" charset="-128"/>
                  <a:ea typeface="Yu Gothic" panose="020B0400000000000000" pitchFamily="34" charset="-128"/>
                </a:rPr>
                <a:t>服装（学校の制服・私服）</a:t>
              </a:r>
            </a:p>
          </p:txBody>
        </p:sp>
        <p:cxnSp>
          <p:nvCxnSpPr>
            <p:cNvPr id="41" name="直線コネクタ 40">
              <a:extLst>
                <a:ext uri="{FF2B5EF4-FFF2-40B4-BE49-F238E27FC236}">
                  <a16:creationId xmlns:a16="http://schemas.microsoft.com/office/drawing/2014/main" id="{5FA7ED2B-B420-47B4-8711-E254128E5A43}"/>
                </a:ext>
              </a:extLst>
            </p:cNvPr>
            <p:cNvCxnSpPr>
              <a:cxnSpLocks/>
            </p:cNvCxnSpPr>
            <p:nvPr/>
          </p:nvCxnSpPr>
          <p:spPr>
            <a:xfrm flipH="1">
              <a:off x="9244314" y="3756803"/>
              <a:ext cx="312516" cy="140523"/>
            </a:xfrm>
            <a:prstGeom prst="line">
              <a:avLst/>
            </a:prstGeom>
            <a:ln w="57150">
              <a:solidFill>
                <a:srgbClr val="C41A41"/>
              </a:solidFill>
            </a:ln>
          </p:spPr>
          <p:style>
            <a:lnRef idx="1">
              <a:schemeClr val="accent1"/>
            </a:lnRef>
            <a:fillRef idx="0">
              <a:schemeClr val="accent1"/>
            </a:fillRef>
            <a:effectRef idx="0">
              <a:schemeClr val="accent1"/>
            </a:effectRef>
            <a:fontRef idx="minor">
              <a:schemeClr val="tx1"/>
            </a:fontRef>
          </p:style>
        </p:cxnSp>
        <p:sp>
          <p:nvSpPr>
            <p:cNvPr id="44" name="四角形: 角を丸くする 43">
              <a:extLst>
                <a:ext uri="{FF2B5EF4-FFF2-40B4-BE49-F238E27FC236}">
                  <a16:creationId xmlns:a16="http://schemas.microsoft.com/office/drawing/2014/main" id="{B535C36F-4541-4C08-AB88-1934FE4E7977}"/>
                </a:ext>
              </a:extLst>
            </p:cNvPr>
            <p:cNvSpPr/>
            <p:nvPr/>
          </p:nvSpPr>
          <p:spPr>
            <a:xfrm>
              <a:off x="2396808" y="4376443"/>
              <a:ext cx="1583183" cy="730030"/>
            </a:xfrm>
            <a:prstGeom prst="roundRect">
              <a:avLst/>
            </a:prstGeom>
            <a:noFill/>
            <a:ln w="57150">
              <a:solidFill>
                <a:srgbClr val="F18C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49" name="四角形: 角を丸くする 48">
              <a:extLst>
                <a:ext uri="{FF2B5EF4-FFF2-40B4-BE49-F238E27FC236}">
                  <a16:creationId xmlns:a16="http://schemas.microsoft.com/office/drawing/2014/main" id="{2233E3D0-D9A3-4EA5-986B-9B19E64E2066}"/>
                </a:ext>
              </a:extLst>
            </p:cNvPr>
            <p:cNvSpPr/>
            <p:nvPr/>
          </p:nvSpPr>
          <p:spPr>
            <a:xfrm>
              <a:off x="9408822" y="3740743"/>
              <a:ext cx="1894389" cy="856986"/>
            </a:xfrm>
            <a:prstGeom prst="roundRect">
              <a:avLst/>
            </a:prstGeom>
            <a:noFill/>
            <a:ln w="57150">
              <a:solidFill>
                <a:srgbClr val="F18C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cxnSp>
          <p:nvCxnSpPr>
            <p:cNvPr id="58" name="直線コネクタ 57">
              <a:extLst>
                <a:ext uri="{FF2B5EF4-FFF2-40B4-BE49-F238E27FC236}">
                  <a16:creationId xmlns:a16="http://schemas.microsoft.com/office/drawing/2014/main" id="{34956A6B-5FCA-504E-A293-7A159AEAE2DE}"/>
                </a:ext>
              </a:extLst>
            </p:cNvPr>
            <p:cNvCxnSpPr>
              <a:cxnSpLocks/>
            </p:cNvCxnSpPr>
            <p:nvPr/>
          </p:nvCxnSpPr>
          <p:spPr>
            <a:xfrm flipH="1" flipV="1">
              <a:off x="3938024" y="5092884"/>
              <a:ext cx="1607057" cy="880469"/>
            </a:xfrm>
            <a:prstGeom prst="line">
              <a:avLst/>
            </a:prstGeom>
            <a:ln w="57150">
              <a:solidFill>
                <a:srgbClr val="F18C00"/>
              </a:solidFill>
            </a:ln>
          </p:spPr>
          <p:style>
            <a:lnRef idx="1">
              <a:schemeClr val="accent1"/>
            </a:lnRef>
            <a:fillRef idx="0">
              <a:schemeClr val="accent1"/>
            </a:fillRef>
            <a:effectRef idx="0">
              <a:schemeClr val="accent1"/>
            </a:effectRef>
            <a:fontRef idx="minor">
              <a:schemeClr val="tx1"/>
            </a:fontRef>
          </p:style>
        </p:cxnSp>
        <p:cxnSp>
          <p:nvCxnSpPr>
            <p:cNvPr id="59" name="直線コネクタ 58">
              <a:extLst>
                <a:ext uri="{FF2B5EF4-FFF2-40B4-BE49-F238E27FC236}">
                  <a16:creationId xmlns:a16="http://schemas.microsoft.com/office/drawing/2014/main" id="{32132D63-1161-8A46-8CF7-39F75641AF89}"/>
                </a:ext>
              </a:extLst>
            </p:cNvPr>
            <p:cNvCxnSpPr>
              <a:cxnSpLocks/>
            </p:cNvCxnSpPr>
            <p:nvPr/>
          </p:nvCxnSpPr>
          <p:spPr>
            <a:xfrm flipV="1">
              <a:off x="7996407" y="4569118"/>
              <a:ext cx="1466027" cy="1404235"/>
            </a:xfrm>
            <a:prstGeom prst="line">
              <a:avLst/>
            </a:prstGeom>
            <a:ln w="57150">
              <a:solidFill>
                <a:srgbClr val="F18C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8142719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a:spLocks noGrp="1"/>
          </p:cNvSpPr>
          <p:nvPr>
            <p:ph type="title"/>
          </p:nvPr>
        </p:nvSpPr>
        <p:spPr/>
        <p:txBody>
          <a:bodyPr/>
          <a:lstStyle/>
          <a:p>
            <a:r>
              <a:rPr lang="ja-JP" altLang="en-US" dirty="0"/>
              <a:t>ネットで発信するときに注意する情報</a:t>
            </a:r>
            <a:endParaRPr kumimoji="1" lang="ja-JP" altLang="en-US" dirty="0"/>
          </a:p>
        </p:txBody>
      </p:sp>
      <p:sp>
        <p:nvSpPr>
          <p:cNvPr id="19" name="円/楕円 6">
            <a:extLst>
              <a:ext uri="{FF2B5EF4-FFF2-40B4-BE49-F238E27FC236}">
                <a16:creationId xmlns:a16="http://schemas.microsoft.com/office/drawing/2014/main" id="{FD26F20B-2FEC-BA4F-8EEE-BD602BE98A47}"/>
              </a:ext>
            </a:extLst>
          </p:cNvPr>
          <p:cNvSpPr/>
          <p:nvPr/>
        </p:nvSpPr>
        <p:spPr>
          <a:xfrm>
            <a:off x="2010177" y="1114750"/>
            <a:ext cx="8171645" cy="1685538"/>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125000"/>
              </a:lnSpc>
            </a:pPr>
            <a:r>
              <a:rPr lang="ja-JP" altLang="en-US" sz="2800" b="1">
                <a:solidFill>
                  <a:schemeClr val="tx1"/>
                </a:solidFill>
                <a:latin typeface="Yu Gothic" panose="020B0400000000000000" pitchFamily="34" charset="-128"/>
                <a:ea typeface="Yu Gothic" panose="020B0400000000000000" pitchFamily="34" charset="-128"/>
              </a:rPr>
              <a:t>自分以外の人がどんな人かわかってしまう情報</a:t>
            </a:r>
          </a:p>
          <a:p>
            <a:pPr algn="ctr">
              <a:lnSpc>
                <a:spcPct val="125000"/>
              </a:lnSpc>
            </a:pPr>
            <a:r>
              <a:rPr lang="ja-JP" altLang="en-US" sz="2800" b="1">
                <a:solidFill>
                  <a:schemeClr val="tx1"/>
                </a:solidFill>
                <a:latin typeface="Yu Gothic" panose="020B0400000000000000" pitchFamily="34" charset="-128"/>
                <a:ea typeface="Yu Gothic" panose="020B0400000000000000" pitchFamily="34" charset="-128"/>
              </a:rPr>
              <a:t>（他人に関する情報）</a:t>
            </a:r>
          </a:p>
        </p:txBody>
      </p:sp>
      <p:pic>
        <p:nvPicPr>
          <p:cNvPr id="20" name="図 19" descr="ポーズをとっている少女たち&#10;&#10;中程度の精度で自動的に生成された説明">
            <a:extLst>
              <a:ext uri="{FF2B5EF4-FFF2-40B4-BE49-F238E27FC236}">
                <a16:creationId xmlns:a16="http://schemas.microsoft.com/office/drawing/2014/main" id="{B90AED16-027F-0B41-A272-E7EB9493A3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839" y="3284821"/>
            <a:ext cx="3980314" cy="2458429"/>
          </a:xfrm>
          <a:prstGeom prst="rect">
            <a:avLst/>
          </a:prstGeom>
        </p:spPr>
      </p:pic>
      <p:pic>
        <p:nvPicPr>
          <p:cNvPr id="21" name="図 20" descr="スーツを着た男性と文字の加工写真&#10;&#10;低い精度で自動的に生成された説明">
            <a:extLst>
              <a:ext uri="{FF2B5EF4-FFF2-40B4-BE49-F238E27FC236}">
                <a16:creationId xmlns:a16="http://schemas.microsoft.com/office/drawing/2014/main" id="{8AF341D3-C9A6-4C45-8147-7FA1B6808A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25153" y="3284821"/>
            <a:ext cx="3980314" cy="2458429"/>
          </a:xfrm>
          <a:prstGeom prst="rect">
            <a:avLst/>
          </a:prstGeom>
        </p:spPr>
      </p:pic>
      <p:pic>
        <p:nvPicPr>
          <p:cNvPr id="22" name="図 21" descr="テーブルで食事をしている男性&#10;&#10;自動的に生成された説明">
            <a:extLst>
              <a:ext uri="{FF2B5EF4-FFF2-40B4-BE49-F238E27FC236}">
                <a16:creationId xmlns:a16="http://schemas.microsoft.com/office/drawing/2014/main" id="{6F2E63CA-87A4-114A-B724-2D6B344AE76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05467" y="3284821"/>
            <a:ext cx="3980314" cy="2458429"/>
          </a:xfrm>
          <a:prstGeom prst="rect">
            <a:avLst/>
          </a:prstGeom>
        </p:spPr>
      </p:pic>
    </p:spTree>
    <p:extLst>
      <p:ext uri="{BB962C8B-B14F-4D97-AF65-F5344CB8AC3E}">
        <p14:creationId xmlns:p14="http://schemas.microsoft.com/office/powerpoint/2010/main" val="3896782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円/楕円 6">
            <a:extLst>
              <a:ext uri="{FF2B5EF4-FFF2-40B4-BE49-F238E27FC236}">
                <a16:creationId xmlns:a16="http://schemas.microsoft.com/office/drawing/2014/main" id="{044B3403-6F97-2941-A5C8-7C96859595C5}"/>
              </a:ext>
            </a:extLst>
          </p:cNvPr>
          <p:cNvSpPr/>
          <p:nvPr/>
        </p:nvSpPr>
        <p:spPr>
          <a:xfrm>
            <a:off x="2010177" y="1114750"/>
            <a:ext cx="8171645" cy="1685538"/>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125000"/>
              </a:lnSpc>
            </a:pPr>
            <a:r>
              <a:rPr lang="ja-JP" altLang="en-US" sz="2800" b="1">
                <a:solidFill>
                  <a:schemeClr val="tx1"/>
                </a:solidFill>
                <a:latin typeface="Yu Gothic" panose="020B0400000000000000" pitchFamily="34" charset="-128"/>
                <a:ea typeface="Yu Gothic" panose="020B0400000000000000" pitchFamily="34" charset="-128"/>
              </a:rPr>
              <a:t>自分以外の人がどんな人かわかってしまう情報</a:t>
            </a:r>
          </a:p>
          <a:p>
            <a:pPr algn="ctr">
              <a:lnSpc>
                <a:spcPct val="125000"/>
              </a:lnSpc>
            </a:pPr>
            <a:r>
              <a:rPr lang="ja-JP" altLang="en-US" sz="2800" b="1">
                <a:solidFill>
                  <a:schemeClr val="tx1"/>
                </a:solidFill>
                <a:latin typeface="Yu Gothic" panose="020B0400000000000000" pitchFamily="34" charset="-128"/>
                <a:ea typeface="Yu Gothic" panose="020B0400000000000000" pitchFamily="34" charset="-128"/>
              </a:rPr>
              <a:t>（他人に関する情報）</a:t>
            </a:r>
          </a:p>
        </p:txBody>
      </p:sp>
      <p:pic>
        <p:nvPicPr>
          <p:cNvPr id="33" name="図 32" descr="ポーズをとっている少女たち&#10;&#10;中程度の精度で自動的に生成された説明">
            <a:extLst>
              <a:ext uri="{FF2B5EF4-FFF2-40B4-BE49-F238E27FC236}">
                <a16:creationId xmlns:a16="http://schemas.microsoft.com/office/drawing/2014/main" id="{D1191274-1704-0D42-84E4-A809D1CFE7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839" y="3284821"/>
            <a:ext cx="3980314" cy="2458429"/>
          </a:xfrm>
          <a:prstGeom prst="rect">
            <a:avLst/>
          </a:prstGeom>
        </p:spPr>
      </p:pic>
      <p:pic>
        <p:nvPicPr>
          <p:cNvPr id="34" name="図 33" descr="スーツを着た男性と文字の加工写真&#10;&#10;低い精度で自動的に生成された説明">
            <a:extLst>
              <a:ext uri="{FF2B5EF4-FFF2-40B4-BE49-F238E27FC236}">
                <a16:creationId xmlns:a16="http://schemas.microsoft.com/office/drawing/2014/main" id="{DC33D058-B111-CE44-B7F2-140012FA8C2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25153" y="3284821"/>
            <a:ext cx="3980314" cy="2458429"/>
          </a:xfrm>
          <a:prstGeom prst="rect">
            <a:avLst/>
          </a:prstGeom>
        </p:spPr>
      </p:pic>
      <p:pic>
        <p:nvPicPr>
          <p:cNvPr id="41" name="図 40" descr="テーブルで食事をしている男性&#10;&#10;自動的に生成された説明">
            <a:extLst>
              <a:ext uri="{FF2B5EF4-FFF2-40B4-BE49-F238E27FC236}">
                <a16:creationId xmlns:a16="http://schemas.microsoft.com/office/drawing/2014/main" id="{F9D72EAB-E419-D04C-8199-8D7575F033F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05467" y="3284821"/>
            <a:ext cx="3980314" cy="2458429"/>
          </a:xfrm>
          <a:prstGeom prst="rect">
            <a:avLst/>
          </a:prstGeom>
        </p:spPr>
      </p:pic>
      <p:sp>
        <p:nvSpPr>
          <p:cNvPr id="3" name="タイトル 1"/>
          <p:cNvSpPr>
            <a:spLocks noGrp="1"/>
          </p:cNvSpPr>
          <p:nvPr>
            <p:ph type="title"/>
          </p:nvPr>
        </p:nvSpPr>
        <p:spPr/>
        <p:txBody>
          <a:bodyPr/>
          <a:lstStyle/>
          <a:p>
            <a:r>
              <a:rPr lang="ja-JP" altLang="en-US" dirty="0"/>
              <a:t>ネットで発信するときに注意する情報</a:t>
            </a:r>
            <a:endParaRPr kumimoji="1" lang="ja-JP" altLang="en-US" dirty="0"/>
          </a:p>
        </p:txBody>
      </p:sp>
      <p:grpSp>
        <p:nvGrpSpPr>
          <p:cNvPr id="44" name="グループ化 43">
            <a:extLst>
              <a:ext uri="{FF2B5EF4-FFF2-40B4-BE49-F238E27FC236}">
                <a16:creationId xmlns:a16="http://schemas.microsoft.com/office/drawing/2014/main" id="{D31C3180-C62E-D946-95B2-37A5F318FD9B}"/>
              </a:ext>
            </a:extLst>
          </p:cNvPr>
          <p:cNvGrpSpPr/>
          <p:nvPr/>
        </p:nvGrpSpPr>
        <p:grpSpPr>
          <a:xfrm>
            <a:off x="720290" y="3262950"/>
            <a:ext cx="5908338" cy="2865021"/>
            <a:chOff x="720290" y="3262950"/>
            <a:chExt cx="5908338" cy="2865021"/>
          </a:xfrm>
          <a:effectLst>
            <a:outerShdw blurRad="63500" sx="102000" sy="102000" algn="ctr" rotWithShape="0">
              <a:prstClr val="black">
                <a:alpha val="40000"/>
              </a:prstClr>
            </a:outerShdw>
          </a:effectLst>
        </p:grpSpPr>
        <p:cxnSp>
          <p:nvCxnSpPr>
            <p:cNvPr id="49" name="直線コネクタ 48">
              <a:extLst>
                <a:ext uri="{FF2B5EF4-FFF2-40B4-BE49-F238E27FC236}">
                  <a16:creationId xmlns:a16="http://schemas.microsoft.com/office/drawing/2014/main" id="{9EB56C9F-125B-2F42-B27C-1F9602E87506}"/>
                </a:ext>
              </a:extLst>
            </p:cNvPr>
            <p:cNvCxnSpPr>
              <a:cxnSpLocks/>
              <a:stCxn id="56" idx="1"/>
            </p:cNvCxnSpPr>
            <p:nvPr/>
          </p:nvCxnSpPr>
          <p:spPr>
            <a:xfrm flipH="1">
              <a:off x="4253314" y="3756803"/>
              <a:ext cx="1415988" cy="2008318"/>
            </a:xfrm>
            <a:prstGeom prst="line">
              <a:avLst/>
            </a:prstGeom>
            <a:ln w="57150">
              <a:solidFill>
                <a:srgbClr val="F18C00"/>
              </a:solidFill>
            </a:ln>
          </p:spPr>
          <p:style>
            <a:lnRef idx="1">
              <a:schemeClr val="accent1"/>
            </a:lnRef>
            <a:fillRef idx="0">
              <a:schemeClr val="accent1"/>
            </a:fillRef>
            <a:effectRef idx="0">
              <a:schemeClr val="accent1"/>
            </a:effectRef>
            <a:fontRef idx="minor">
              <a:schemeClr val="tx1"/>
            </a:fontRef>
          </p:style>
        </p:cxnSp>
        <p:cxnSp>
          <p:nvCxnSpPr>
            <p:cNvPr id="53" name="直線コネクタ 52">
              <a:extLst>
                <a:ext uri="{FF2B5EF4-FFF2-40B4-BE49-F238E27FC236}">
                  <a16:creationId xmlns:a16="http://schemas.microsoft.com/office/drawing/2014/main" id="{09BA11A5-4DD2-C744-94EF-D991CDA50356}"/>
                </a:ext>
              </a:extLst>
            </p:cNvPr>
            <p:cNvCxnSpPr>
              <a:cxnSpLocks/>
            </p:cNvCxnSpPr>
            <p:nvPr/>
          </p:nvCxnSpPr>
          <p:spPr>
            <a:xfrm flipH="1" flipV="1">
              <a:off x="2154623" y="4008345"/>
              <a:ext cx="1542777" cy="1845103"/>
            </a:xfrm>
            <a:prstGeom prst="line">
              <a:avLst/>
            </a:prstGeom>
            <a:ln w="57150">
              <a:solidFill>
                <a:srgbClr val="F18C00"/>
              </a:solidFill>
            </a:ln>
          </p:spPr>
          <p:style>
            <a:lnRef idx="1">
              <a:schemeClr val="accent1"/>
            </a:lnRef>
            <a:fillRef idx="0">
              <a:schemeClr val="accent1"/>
            </a:fillRef>
            <a:effectRef idx="0">
              <a:schemeClr val="accent1"/>
            </a:effectRef>
            <a:fontRef idx="minor">
              <a:schemeClr val="tx1"/>
            </a:fontRef>
          </p:style>
        </p:cxnSp>
        <p:sp>
          <p:nvSpPr>
            <p:cNvPr id="55" name="テキスト ボックス 54">
              <a:extLst>
                <a:ext uri="{FF2B5EF4-FFF2-40B4-BE49-F238E27FC236}">
                  <a16:creationId xmlns:a16="http://schemas.microsoft.com/office/drawing/2014/main" id="{717A9A4B-A8FD-B047-85B7-C1B28AFD00FD}"/>
                </a:ext>
              </a:extLst>
            </p:cNvPr>
            <p:cNvSpPr txBox="1"/>
            <p:nvPr/>
          </p:nvSpPr>
          <p:spPr>
            <a:xfrm>
              <a:off x="3199469" y="5743250"/>
              <a:ext cx="1405347" cy="384721"/>
            </a:xfrm>
            <a:prstGeom prst="rect">
              <a:avLst/>
            </a:prstGeom>
            <a:solidFill>
              <a:srgbClr val="F18C00"/>
            </a:solidFill>
          </p:spPr>
          <p:txBody>
            <a:bodyPr wrap="square" rtlCol="0">
              <a:spAutoFit/>
            </a:bodyPr>
            <a:lstStyle/>
            <a:p>
              <a:pPr algn="ctr">
                <a:lnSpc>
                  <a:spcPct val="125000"/>
                </a:lnSpc>
              </a:pPr>
              <a:r>
                <a:rPr lang="ja-JP" altLang="en-US" sz="1600" b="1">
                  <a:solidFill>
                    <a:schemeClr val="bg1"/>
                  </a:solidFill>
                  <a:latin typeface="Yu Gothic" panose="020B0400000000000000" pitchFamily="34" charset="-128"/>
                  <a:ea typeface="Yu Gothic" panose="020B0400000000000000" pitchFamily="34" charset="-128"/>
                </a:rPr>
                <a:t>他人の</a:t>
              </a:r>
              <a:r>
                <a:rPr lang="ja-JP" altLang="en-US" sz="1600" b="1" dirty="0">
                  <a:solidFill>
                    <a:schemeClr val="bg1"/>
                  </a:solidFill>
                  <a:latin typeface="Yu Gothic" panose="020B0400000000000000" pitchFamily="34" charset="-128"/>
                  <a:ea typeface="Yu Gothic" panose="020B0400000000000000" pitchFamily="34" charset="-128"/>
                </a:rPr>
                <a:t>顔</a:t>
              </a:r>
            </a:p>
          </p:txBody>
        </p:sp>
        <p:sp>
          <p:nvSpPr>
            <p:cNvPr id="56" name="四角形: 角を丸くする 35">
              <a:extLst>
                <a:ext uri="{FF2B5EF4-FFF2-40B4-BE49-F238E27FC236}">
                  <a16:creationId xmlns:a16="http://schemas.microsoft.com/office/drawing/2014/main" id="{2EAE1EF2-BF98-4C45-A9D2-0EE0C6BAE5FC}"/>
                </a:ext>
              </a:extLst>
            </p:cNvPr>
            <p:cNvSpPr/>
            <p:nvPr/>
          </p:nvSpPr>
          <p:spPr>
            <a:xfrm>
              <a:off x="5669302" y="3262950"/>
              <a:ext cx="959326" cy="987706"/>
            </a:xfrm>
            <a:prstGeom prst="roundRect">
              <a:avLst>
                <a:gd name="adj" fmla="val 50000"/>
              </a:avLst>
            </a:prstGeom>
            <a:noFill/>
            <a:ln w="57150">
              <a:solidFill>
                <a:srgbClr val="F18C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7" name="四角形: 角を丸くする 39">
              <a:extLst>
                <a:ext uri="{FF2B5EF4-FFF2-40B4-BE49-F238E27FC236}">
                  <a16:creationId xmlns:a16="http://schemas.microsoft.com/office/drawing/2014/main" id="{31EF9E88-7568-A541-B7D0-B506E674E18A}"/>
                </a:ext>
              </a:extLst>
            </p:cNvPr>
            <p:cNvSpPr/>
            <p:nvPr/>
          </p:nvSpPr>
          <p:spPr>
            <a:xfrm>
              <a:off x="720290" y="3553988"/>
              <a:ext cx="1449800" cy="898549"/>
            </a:xfrm>
            <a:prstGeom prst="roundRect">
              <a:avLst>
                <a:gd name="adj" fmla="val 50000"/>
              </a:avLst>
            </a:prstGeom>
            <a:noFill/>
            <a:ln w="57150">
              <a:solidFill>
                <a:srgbClr val="F18C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grpSp>
        <p:nvGrpSpPr>
          <p:cNvPr id="58" name="グループ化 57">
            <a:extLst>
              <a:ext uri="{FF2B5EF4-FFF2-40B4-BE49-F238E27FC236}">
                <a16:creationId xmlns:a16="http://schemas.microsoft.com/office/drawing/2014/main" id="{A8191FEF-D381-D548-9D32-4137928CC56F}"/>
              </a:ext>
            </a:extLst>
          </p:cNvPr>
          <p:cNvGrpSpPr/>
          <p:nvPr/>
        </p:nvGrpSpPr>
        <p:grpSpPr>
          <a:xfrm>
            <a:off x="2975088" y="2976528"/>
            <a:ext cx="1666242" cy="1444440"/>
            <a:chOff x="1006776" y="5973353"/>
            <a:chExt cx="1666242" cy="1444440"/>
          </a:xfrm>
          <a:effectLst>
            <a:outerShdw blurRad="63500" sx="102000" sy="102000" algn="ctr" rotWithShape="0">
              <a:prstClr val="black">
                <a:alpha val="40000"/>
              </a:prstClr>
            </a:outerShdw>
          </a:effectLst>
        </p:grpSpPr>
        <p:sp>
          <p:nvSpPr>
            <p:cNvPr id="59" name="テキスト ボックス 58">
              <a:extLst>
                <a:ext uri="{FF2B5EF4-FFF2-40B4-BE49-F238E27FC236}">
                  <a16:creationId xmlns:a16="http://schemas.microsoft.com/office/drawing/2014/main" id="{CB1ADAF8-204A-A04B-B392-A44782E43865}"/>
                </a:ext>
              </a:extLst>
            </p:cNvPr>
            <p:cNvSpPr txBox="1"/>
            <p:nvPr/>
          </p:nvSpPr>
          <p:spPr>
            <a:xfrm>
              <a:off x="1214382" y="5973353"/>
              <a:ext cx="1458636" cy="384721"/>
            </a:xfrm>
            <a:prstGeom prst="rect">
              <a:avLst/>
            </a:prstGeom>
            <a:solidFill>
              <a:srgbClr val="F18C00"/>
            </a:solidFill>
          </p:spPr>
          <p:txBody>
            <a:bodyPr wrap="square" rtlCol="0">
              <a:spAutoFit/>
            </a:bodyPr>
            <a:lstStyle/>
            <a:p>
              <a:pPr algn="ctr">
                <a:lnSpc>
                  <a:spcPct val="125000"/>
                </a:lnSpc>
              </a:pPr>
              <a:r>
                <a:rPr lang="ja-JP" altLang="en-US" sz="1600" b="1">
                  <a:solidFill>
                    <a:schemeClr val="bg1"/>
                  </a:solidFill>
                  <a:latin typeface="Yu Gothic" panose="020B0400000000000000" pitchFamily="34" charset="-128"/>
                  <a:ea typeface="Yu Gothic" panose="020B0400000000000000" pitchFamily="34" charset="-128"/>
                </a:rPr>
                <a:t>他人の姿</a:t>
              </a:r>
              <a:endParaRPr lang="ja-JP" altLang="en-US" sz="1600" b="1" dirty="0">
                <a:solidFill>
                  <a:schemeClr val="bg1"/>
                </a:solidFill>
                <a:latin typeface="Yu Gothic" panose="020B0400000000000000" pitchFamily="34" charset="-128"/>
                <a:ea typeface="Yu Gothic" panose="020B0400000000000000" pitchFamily="34" charset="-128"/>
              </a:endParaRPr>
            </a:p>
          </p:txBody>
        </p:sp>
        <p:sp>
          <p:nvSpPr>
            <p:cNvPr id="60" name="四角形: 角を丸くする 30">
              <a:extLst>
                <a:ext uri="{FF2B5EF4-FFF2-40B4-BE49-F238E27FC236}">
                  <a16:creationId xmlns:a16="http://schemas.microsoft.com/office/drawing/2014/main" id="{B012CE98-6A0B-F540-9A5A-DC7A182F3D85}"/>
                </a:ext>
              </a:extLst>
            </p:cNvPr>
            <p:cNvSpPr/>
            <p:nvPr/>
          </p:nvSpPr>
          <p:spPr>
            <a:xfrm>
              <a:off x="1006776" y="6588880"/>
              <a:ext cx="605323" cy="828913"/>
            </a:xfrm>
            <a:prstGeom prst="roundRect">
              <a:avLst/>
            </a:prstGeom>
            <a:noFill/>
            <a:ln w="57150">
              <a:solidFill>
                <a:srgbClr val="F18C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cxnSp>
          <p:nvCxnSpPr>
            <p:cNvPr id="61" name="直線コネクタ 60">
              <a:extLst>
                <a:ext uri="{FF2B5EF4-FFF2-40B4-BE49-F238E27FC236}">
                  <a16:creationId xmlns:a16="http://schemas.microsoft.com/office/drawing/2014/main" id="{80885B64-3E38-6A47-88ED-1FD5934D2DBD}"/>
                </a:ext>
              </a:extLst>
            </p:cNvPr>
            <p:cNvCxnSpPr>
              <a:cxnSpLocks/>
              <a:stCxn id="60" idx="0"/>
            </p:cNvCxnSpPr>
            <p:nvPr/>
          </p:nvCxnSpPr>
          <p:spPr>
            <a:xfrm flipV="1">
              <a:off x="1309438" y="6259775"/>
              <a:ext cx="128712" cy="329105"/>
            </a:xfrm>
            <a:prstGeom prst="line">
              <a:avLst/>
            </a:prstGeom>
            <a:ln w="57150">
              <a:solidFill>
                <a:srgbClr val="F18C00"/>
              </a:solidFill>
            </a:ln>
          </p:spPr>
          <p:style>
            <a:lnRef idx="1">
              <a:schemeClr val="accent1"/>
            </a:lnRef>
            <a:fillRef idx="0">
              <a:schemeClr val="accent1"/>
            </a:fillRef>
            <a:effectRef idx="0">
              <a:schemeClr val="accent1"/>
            </a:effectRef>
            <a:fontRef idx="minor">
              <a:schemeClr val="tx1"/>
            </a:fontRef>
          </p:style>
        </p:cxnSp>
      </p:grpSp>
      <p:grpSp>
        <p:nvGrpSpPr>
          <p:cNvPr id="71" name="グループ化 70">
            <a:extLst>
              <a:ext uri="{FF2B5EF4-FFF2-40B4-BE49-F238E27FC236}">
                <a16:creationId xmlns:a16="http://schemas.microsoft.com/office/drawing/2014/main" id="{43212549-90D4-624A-89B0-A5B7EF0BDA27}"/>
              </a:ext>
            </a:extLst>
          </p:cNvPr>
          <p:cNvGrpSpPr/>
          <p:nvPr/>
        </p:nvGrpSpPr>
        <p:grpSpPr>
          <a:xfrm>
            <a:off x="5209322" y="5180053"/>
            <a:ext cx="1658791" cy="949298"/>
            <a:chOff x="1564767" y="5152944"/>
            <a:chExt cx="1278148" cy="949298"/>
          </a:xfrm>
          <a:effectLst>
            <a:outerShdw blurRad="63500" sx="102000" sy="102000" algn="ctr" rotWithShape="0">
              <a:prstClr val="black">
                <a:alpha val="40000"/>
              </a:prstClr>
            </a:outerShdw>
          </a:effectLst>
        </p:grpSpPr>
        <p:sp>
          <p:nvSpPr>
            <p:cNvPr id="72" name="テキスト ボックス 71">
              <a:extLst>
                <a:ext uri="{FF2B5EF4-FFF2-40B4-BE49-F238E27FC236}">
                  <a16:creationId xmlns:a16="http://schemas.microsoft.com/office/drawing/2014/main" id="{B531E5E9-9753-9447-B611-AEEB1BF672CF}"/>
                </a:ext>
              </a:extLst>
            </p:cNvPr>
            <p:cNvSpPr txBox="1"/>
            <p:nvPr/>
          </p:nvSpPr>
          <p:spPr>
            <a:xfrm>
              <a:off x="1734664" y="5717521"/>
              <a:ext cx="1108251" cy="384721"/>
            </a:xfrm>
            <a:prstGeom prst="rect">
              <a:avLst/>
            </a:prstGeom>
            <a:solidFill>
              <a:srgbClr val="F18C00"/>
            </a:solidFill>
          </p:spPr>
          <p:txBody>
            <a:bodyPr wrap="square" rtlCol="0">
              <a:spAutoFit/>
            </a:bodyPr>
            <a:lstStyle/>
            <a:p>
              <a:pPr algn="ctr">
                <a:lnSpc>
                  <a:spcPct val="125000"/>
                </a:lnSpc>
              </a:pPr>
              <a:r>
                <a:rPr lang="ja-JP" altLang="en-US" sz="1600" b="1">
                  <a:solidFill>
                    <a:schemeClr val="bg1"/>
                  </a:solidFill>
                  <a:latin typeface="Yu Gothic" panose="020B0400000000000000" pitchFamily="34" charset="-128"/>
                  <a:ea typeface="Yu Gothic" panose="020B0400000000000000" pitchFamily="34" charset="-128"/>
                </a:rPr>
                <a:t>他人の名前</a:t>
              </a:r>
              <a:endParaRPr lang="ja-JP" altLang="en-US" sz="1600" b="1" dirty="0">
                <a:solidFill>
                  <a:schemeClr val="bg1"/>
                </a:solidFill>
                <a:latin typeface="Yu Gothic" panose="020B0400000000000000" pitchFamily="34" charset="-128"/>
                <a:ea typeface="Yu Gothic" panose="020B0400000000000000" pitchFamily="34" charset="-128"/>
              </a:endParaRPr>
            </a:p>
          </p:txBody>
        </p:sp>
        <p:sp>
          <p:nvSpPr>
            <p:cNvPr id="74" name="四角形: 角を丸くする 30">
              <a:extLst>
                <a:ext uri="{FF2B5EF4-FFF2-40B4-BE49-F238E27FC236}">
                  <a16:creationId xmlns:a16="http://schemas.microsoft.com/office/drawing/2014/main" id="{C346413C-EE6B-F548-9CE6-1C742699C4F9}"/>
                </a:ext>
              </a:extLst>
            </p:cNvPr>
            <p:cNvSpPr/>
            <p:nvPr/>
          </p:nvSpPr>
          <p:spPr>
            <a:xfrm>
              <a:off x="1564767" y="5152944"/>
              <a:ext cx="605323" cy="365653"/>
            </a:xfrm>
            <a:prstGeom prst="roundRect">
              <a:avLst/>
            </a:prstGeom>
            <a:noFill/>
            <a:ln w="57150">
              <a:solidFill>
                <a:srgbClr val="F18C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cxnSp>
          <p:nvCxnSpPr>
            <p:cNvPr id="75" name="直線コネクタ 74">
              <a:extLst>
                <a:ext uri="{FF2B5EF4-FFF2-40B4-BE49-F238E27FC236}">
                  <a16:creationId xmlns:a16="http://schemas.microsoft.com/office/drawing/2014/main" id="{9C288852-4D9B-184C-9035-9109D54209FF}"/>
                </a:ext>
              </a:extLst>
            </p:cNvPr>
            <p:cNvCxnSpPr>
              <a:cxnSpLocks/>
              <a:stCxn id="74" idx="2"/>
            </p:cNvCxnSpPr>
            <p:nvPr/>
          </p:nvCxnSpPr>
          <p:spPr>
            <a:xfrm>
              <a:off x="1867429" y="5518597"/>
              <a:ext cx="344738" cy="318521"/>
            </a:xfrm>
            <a:prstGeom prst="line">
              <a:avLst/>
            </a:prstGeom>
            <a:ln w="57150">
              <a:solidFill>
                <a:srgbClr val="F18C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183898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B827E547-6D4C-EC47-9170-3F7573E527B4}"/>
              </a:ext>
            </a:extLst>
          </p:cNvPr>
          <p:cNvSpPr>
            <a:spLocks noGrp="1"/>
          </p:cNvSpPr>
          <p:nvPr>
            <p:ph type="title"/>
          </p:nvPr>
        </p:nvSpPr>
        <p:spPr>
          <a:xfrm>
            <a:off x="831850" y="768349"/>
            <a:ext cx="3191510" cy="5321302"/>
          </a:xfrm>
        </p:spPr>
        <p:txBody>
          <a:bodyPr/>
          <a:lstStyle/>
          <a:p>
            <a:r>
              <a:rPr lang="en-US" altLang="ja-JP" dirty="0"/>
              <a:t>A1</a:t>
            </a:r>
            <a:endParaRPr lang="ja-JP" altLang="en-US"/>
          </a:p>
        </p:txBody>
      </p:sp>
      <p:sp>
        <p:nvSpPr>
          <p:cNvPr id="4" name="テキスト プレースホルダー 3">
            <a:extLst>
              <a:ext uri="{FF2B5EF4-FFF2-40B4-BE49-F238E27FC236}">
                <a16:creationId xmlns:a16="http://schemas.microsoft.com/office/drawing/2014/main" id="{498BBE0A-7849-0743-91B8-D7EDD5884165}"/>
              </a:ext>
            </a:extLst>
          </p:cNvPr>
          <p:cNvSpPr>
            <a:spLocks noGrp="1"/>
          </p:cNvSpPr>
          <p:nvPr>
            <p:ph type="body" idx="1"/>
          </p:nvPr>
        </p:nvSpPr>
        <p:spPr>
          <a:xfrm>
            <a:off x="4860758" y="768349"/>
            <a:ext cx="6486692" cy="5321302"/>
          </a:xfrm>
        </p:spPr>
        <p:txBody>
          <a:bodyPr/>
          <a:lstStyle/>
          <a:p>
            <a:r>
              <a:rPr lang="ja-JP" altLang="en-US"/>
              <a:t>「自分と相手の違い」を</a:t>
            </a:r>
            <a:r>
              <a:rPr lang="en-US" altLang="ja-JP" dirty="0"/>
              <a:t/>
            </a:r>
            <a:br>
              <a:rPr lang="en-US" altLang="ja-JP" dirty="0"/>
            </a:br>
            <a:r>
              <a:rPr lang="ja-JP" altLang="en-US"/>
              <a:t>考えてみよう</a:t>
            </a:r>
          </a:p>
        </p:txBody>
      </p:sp>
    </p:spTree>
    <p:extLst>
      <p:ext uri="{BB962C8B-B14F-4D97-AF65-F5344CB8AC3E}">
        <p14:creationId xmlns:p14="http://schemas.microsoft.com/office/powerpoint/2010/main" val="188858445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a:spLocks noGrp="1"/>
          </p:cNvSpPr>
          <p:nvPr>
            <p:ph type="title"/>
          </p:nvPr>
        </p:nvSpPr>
        <p:spPr/>
        <p:txBody>
          <a:bodyPr/>
          <a:lstStyle/>
          <a:p>
            <a:r>
              <a:rPr lang="ja-JP" altLang="en-US" dirty="0"/>
              <a:t>ネットで発信するときに注意する情報</a:t>
            </a:r>
            <a:endParaRPr kumimoji="1" lang="ja-JP" altLang="en-US" dirty="0"/>
          </a:p>
        </p:txBody>
      </p:sp>
      <p:cxnSp>
        <p:nvCxnSpPr>
          <p:cNvPr id="12" name="直線コネクタ 11"/>
          <p:cNvCxnSpPr/>
          <p:nvPr/>
        </p:nvCxnSpPr>
        <p:spPr>
          <a:xfrm>
            <a:off x="3161347" y="2490106"/>
            <a:ext cx="2236198"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287E42E4-B589-4590-9EF8-3EE344BD4E44}"/>
              </a:ext>
            </a:extLst>
          </p:cNvPr>
          <p:cNvCxnSpPr>
            <a:cxnSpLocks/>
          </p:cNvCxnSpPr>
          <p:nvPr/>
        </p:nvCxnSpPr>
        <p:spPr>
          <a:xfrm>
            <a:off x="2211252" y="1586492"/>
            <a:ext cx="2939868"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円/楕円 6">
            <a:extLst>
              <a:ext uri="{FF2B5EF4-FFF2-40B4-BE49-F238E27FC236}">
                <a16:creationId xmlns:a16="http://schemas.microsoft.com/office/drawing/2014/main" id="{CEA5BF47-7E1C-FD4B-8719-7A979D5EBAD7}"/>
              </a:ext>
            </a:extLst>
          </p:cNvPr>
          <p:cNvSpPr/>
          <p:nvPr/>
        </p:nvSpPr>
        <p:spPr>
          <a:xfrm>
            <a:off x="2010177" y="1114750"/>
            <a:ext cx="8171645" cy="1685538"/>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125000"/>
              </a:lnSpc>
            </a:pPr>
            <a:r>
              <a:rPr lang="ja-JP" altLang="en-US" sz="2800" b="1">
                <a:solidFill>
                  <a:schemeClr val="tx1"/>
                </a:solidFill>
                <a:latin typeface="Yu Gothic" panose="020B0400000000000000" pitchFamily="34" charset="-128"/>
                <a:ea typeface="Yu Gothic" panose="020B0400000000000000" pitchFamily="34" charset="-128"/>
              </a:rPr>
              <a:t>人や場所をわかりやすくしてしまう情報</a:t>
            </a:r>
          </a:p>
          <a:p>
            <a:pPr algn="ctr">
              <a:lnSpc>
                <a:spcPct val="125000"/>
              </a:lnSpc>
            </a:pPr>
            <a:r>
              <a:rPr lang="ja-JP" altLang="en-US" sz="2800" b="1">
                <a:solidFill>
                  <a:schemeClr val="tx1"/>
                </a:solidFill>
                <a:latin typeface="Yu Gothic" panose="020B0400000000000000" pitchFamily="34" charset="-128"/>
                <a:ea typeface="Yu Gothic" panose="020B0400000000000000" pitchFamily="34" charset="-128"/>
              </a:rPr>
              <a:t>（身の回りの情報）</a:t>
            </a:r>
          </a:p>
        </p:txBody>
      </p:sp>
      <p:pic>
        <p:nvPicPr>
          <p:cNvPr id="23" name="図 22" descr="ポーズをとっている少女たち&#10;&#10;中程度の精度で自動的に生成された説明">
            <a:extLst>
              <a:ext uri="{FF2B5EF4-FFF2-40B4-BE49-F238E27FC236}">
                <a16:creationId xmlns:a16="http://schemas.microsoft.com/office/drawing/2014/main" id="{21135C21-9C5C-EF46-9548-33D3F2020F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839" y="3284821"/>
            <a:ext cx="3980314" cy="2458429"/>
          </a:xfrm>
          <a:prstGeom prst="rect">
            <a:avLst/>
          </a:prstGeom>
        </p:spPr>
      </p:pic>
      <p:pic>
        <p:nvPicPr>
          <p:cNvPr id="24" name="図 23" descr="スーツを着た男性と文字の加工写真&#10;&#10;低い精度で自動的に生成された説明">
            <a:extLst>
              <a:ext uri="{FF2B5EF4-FFF2-40B4-BE49-F238E27FC236}">
                <a16:creationId xmlns:a16="http://schemas.microsoft.com/office/drawing/2014/main" id="{AC886651-F842-2E47-971D-970CCCCB6EF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25153" y="3284821"/>
            <a:ext cx="3980314" cy="2458429"/>
          </a:xfrm>
          <a:prstGeom prst="rect">
            <a:avLst/>
          </a:prstGeom>
        </p:spPr>
      </p:pic>
      <p:pic>
        <p:nvPicPr>
          <p:cNvPr id="25" name="図 24" descr="テーブルで食事をしている男性&#10;&#10;自動的に生成された説明">
            <a:extLst>
              <a:ext uri="{FF2B5EF4-FFF2-40B4-BE49-F238E27FC236}">
                <a16:creationId xmlns:a16="http://schemas.microsoft.com/office/drawing/2014/main" id="{EAB99666-9654-AA4D-9520-35E3B13761E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05467" y="3284821"/>
            <a:ext cx="3980314" cy="2458429"/>
          </a:xfrm>
          <a:prstGeom prst="rect">
            <a:avLst/>
          </a:prstGeom>
        </p:spPr>
      </p:pic>
    </p:spTree>
    <p:extLst>
      <p:ext uri="{BB962C8B-B14F-4D97-AF65-F5344CB8AC3E}">
        <p14:creationId xmlns:p14="http://schemas.microsoft.com/office/powerpoint/2010/main" val="54274518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0" name="直線コネクタ 29">
            <a:extLst>
              <a:ext uri="{FF2B5EF4-FFF2-40B4-BE49-F238E27FC236}">
                <a16:creationId xmlns:a16="http://schemas.microsoft.com/office/drawing/2014/main" id="{FC5760FC-4539-4646-922B-0F157B49FC27}"/>
              </a:ext>
            </a:extLst>
          </p:cNvPr>
          <p:cNvCxnSpPr/>
          <p:nvPr/>
        </p:nvCxnSpPr>
        <p:spPr>
          <a:xfrm>
            <a:off x="3161347" y="2490106"/>
            <a:ext cx="2236198"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直線コネクタ 32">
            <a:extLst>
              <a:ext uri="{FF2B5EF4-FFF2-40B4-BE49-F238E27FC236}">
                <a16:creationId xmlns:a16="http://schemas.microsoft.com/office/drawing/2014/main" id="{59398265-73B6-4049-AB6A-165DE557D2C5}"/>
              </a:ext>
            </a:extLst>
          </p:cNvPr>
          <p:cNvCxnSpPr>
            <a:cxnSpLocks/>
          </p:cNvCxnSpPr>
          <p:nvPr/>
        </p:nvCxnSpPr>
        <p:spPr>
          <a:xfrm>
            <a:off x="2211252" y="1586492"/>
            <a:ext cx="2939868"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5" name="円/楕円 6">
            <a:extLst>
              <a:ext uri="{FF2B5EF4-FFF2-40B4-BE49-F238E27FC236}">
                <a16:creationId xmlns:a16="http://schemas.microsoft.com/office/drawing/2014/main" id="{96513EC8-E8EB-3E4A-9977-5265C94CB5A2}"/>
              </a:ext>
            </a:extLst>
          </p:cNvPr>
          <p:cNvSpPr/>
          <p:nvPr/>
        </p:nvSpPr>
        <p:spPr>
          <a:xfrm>
            <a:off x="2010177" y="1114750"/>
            <a:ext cx="8171645" cy="1685538"/>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125000"/>
              </a:lnSpc>
            </a:pPr>
            <a:r>
              <a:rPr lang="ja-JP" altLang="en-US" sz="2800" b="1">
                <a:solidFill>
                  <a:schemeClr val="tx1"/>
                </a:solidFill>
                <a:latin typeface="Yu Gothic" panose="020B0400000000000000" pitchFamily="34" charset="-128"/>
                <a:ea typeface="Yu Gothic" panose="020B0400000000000000" pitchFamily="34" charset="-128"/>
              </a:rPr>
              <a:t>人や場所をわかりやすくしてしまう情報</a:t>
            </a:r>
          </a:p>
          <a:p>
            <a:pPr algn="ctr">
              <a:lnSpc>
                <a:spcPct val="125000"/>
              </a:lnSpc>
            </a:pPr>
            <a:r>
              <a:rPr lang="ja-JP" altLang="en-US" sz="2800" b="1">
                <a:solidFill>
                  <a:schemeClr val="tx1"/>
                </a:solidFill>
                <a:latin typeface="Yu Gothic" panose="020B0400000000000000" pitchFamily="34" charset="-128"/>
                <a:ea typeface="Yu Gothic" panose="020B0400000000000000" pitchFamily="34" charset="-128"/>
              </a:rPr>
              <a:t>（身の回りの情報）</a:t>
            </a:r>
          </a:p>
        </p:txBody>
      </p:sp>
      <p:pic>
        <p:nvPicPr>
          <p:cNvPr id="51" name="図 50" descr="ポーズをとっている少女たち&#10;&#10;中程度の精度で自動的に生成された説明">
            <a:extLst>
              <a:ext uri="{FF2B5EF4-FFF2-40B4-BE49-F238E27FC236}">
                <a16:creationId xmlns:a16="http://schemas.microsoft.com/office/drawing/2014/main" id="{5CE4F8D0-4999-6544-82D9-94A01B686E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839" y="3284821"/>
            <a:ext cx="3980314" cy="2458429"/>
          </a:xfrm>
          <a:prstGeom prst="rect">
            <a:avLst/>
          </a:prstGeom>
        </p:spPr>
      </p:pic>
      <p:pic>
        <p:nvPicPr>
          <p:cNvPr id="52" name="図 51" descr="スーツを着た男性と文字の加工写真&#10;&#10;低い精度で自動的に生成された説明">
            <a:extLst>
              <a:ext uri="{FF2B5EF4-FFF2-40B4-BE49-F238E27FC236}">
                <a16:creationId xmlns:a16="http://schemas.microsoft.com/office/drawing/2014/main" id="{57DF5111-92ED-CF45-BFE7-672F2CAE41E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25153" y="3284821"/>
            <a:ext cx="3980314" cy="2458429"/>
          </a:xfrm>
          <a:prstGeom prst="rect">
            <a:avLst/>
          </a:prstGeom>
        </p:spPr>
      </p:pic>
      <p:pic>
        <p:nvPicPr>
          <p:cNvPr id="53" name="図 52" descr="テーブルで食事をしている男性&#10;&#10;自動的に生成された説明">
            <a:extLst>
              <a:ext uri="{FF2B5EF4-FFF2-40B4-BE49-F238E27FC236}">
                <a16:creationId xmlns:a16="http://schemas.microsoft.com/office/drawing/2014/main" id="{91638C12-7A1C-5341-B727-CF8304E578E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05467" y="3284821"/>
            <a:ext cx="3980314" cy="2458429"/>
          </a:xfrm>
          <a:prstGeom prst="rect">
            <a:avLst/>
          </a:prstGeom>
        </p:spPr>
      </p:pic>
      <p:sp>
        <p:nvSpPr>
          <p:cNvPr id="3" name="タイトル 1"/>
          <p:cNvSpPr>
            <a:spLocks noGrp="1"/>
          </p:cNvSpPr>
          <p:nvPr>
            <p:ph type="title"/>
          </p:nvPr>
        </p:nvSpPr>
        <p:spPr/>
        <p:txBody>
          <a:bodyPr/>
          <a:lstStyle/>
          <a:p>
            <a:r>
              <a:rPr lang="ja-JP" altLang="en-US" dirty="0"/>
              <a:t>ネットで発信するときに注意する情報</a:t>
            </a:r>
            <a:endParaRPr kumimoji="1" lang="ja-JP" altLang="en-US" dirty="0"/>
          </a:p>
        </p:txBody>
      </p:sp>
      <p:cxnSp>
        <p:nvCxnSpPr>
          <p:cNvPr id="12" name="直線コネクタ 11"/>
          <p:cNvCxnSpPr/>
          <p:nvPr/>
        </p:nvCxnSpPr>
        <p:spPr>
          <a:xfrm>
            <a:off x="3161347" y="2490106"/>
            <a:ext cx="2236198"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55" name="グループ化 54">
            <a:extLst>
              <a:ext uri="{FF2B5EF4-FFF2-40B4-BE49-F238E27FC236}">
                <a16:creationId xmlns:a16="http://schemas.microsoft.com/office/drawing/2014/main" id="{720C03DE-DE20-8F49-A341-93326A42FBD8}"/>
              </a:ext>
            </a:extLst>
          </p:cNvPr>
          <p:cNvGrpSpPr/>
          <p:nvPr/>
        </p:nvGrpSpPr>
        <p:grpSpPr>
          <a:xfrm>
            <a:off x="218941" y="3371610"/>
            <a:ext cx="5005771" cy="2751937"/>
            <a:chOff x="218941" y="3371610"/>
            <a:chExt cx="5005771" cy="2751937"/>
          </a:xfrm>
          <a:effectLst>
            <a:outerShdw blurRad="63500" sx="102000" sy="102000" algn="ctr" rotWithShape="0">
              <a:prstClr val="black">
                <a:alpha val="40000"/>
              </a:prstClr>
            </a:outerShdw>
          </a:effectLst>
        </p:grpSpPr>
        <p:cxnSp>
          <p:nvCxnSpPr>
            <p:cNvPr id="56" name="直線コネクタ 55">
              <a:extLst>
                <a:ext uri="{FF2B5EF4-FFF2-40B4-BE49-F238E27FC236}">
                  <a16:creationId xmlns:a16="http://schemas.microsoft.com/office/drawing/2014/main" id="{CFE1059C-EFC0-044C-9C19-8AFD1C57F167}"/>
                </a:ext>
              </a:extLst>
            </p:cNvPr>
            <p:cNvCxnSpPr>
              <a:cxnSpLocks/>
            </p:cNvCxnSpPr>
            <p:nvPr/>
          </p:nvCxnSpPr>
          <p:spPr>
            <a:xfrm flipH="1">
              <a:off x="3961201" y="4552682"/>
              <a:ext cx="309485" cy="1243664"/>
            </a:xfrm>
            <a:prstGeom prst="line">
              <a:avLst/>
            </a:prstGeom>
            <a:ln w="57150">
              <a:solidFill>
                <a:srgbClr val="F18C00"/>
              </a:solidFill>
            </a:ln>
          </p:spPr>
          <p:style>
            <a:lnRef idx="1">
              <a:schemeClr val="accent1"/>
            </a:lnRef>
            <a:fillRef idx="0">
              <a:schemeClr val="accent1"/>
            </a:fillRef>
            <a:effectRef idx="0">
              <a:schemeClr val="accent1"/>
            </a:effectRef>
            <a:fontRef idx="minor">
              <a:schemeClr val="tx1"/>
            </a:fontRef>
          </p:style>
        </p:cxnSp>
        <p:cxnSp>
          <p:nvCxnSpPr>
            <p:cNvPr id="57" name="直線コネクタ 56">
              <a:extLst>
                <a:ext uri="{FF2B5EF4-FFF2-40B4-BE49-F238E27FC236}">
                  <a16:creationId xmlns:a16="http://schemas.microsoft.com/office/drawing/2014/main" id="{A01B7799-906E-6640-800D-14D3A7A98D93}"/>
                </a:ext>
              </a:extLst>
            </p:cNvPr>
            <p:cNvCxnSpPr>
              <a:cxnSpLocks/>
            </p:cNvCxnSpPr>
            <p:nvPr/>
          </p:nvCxnSpPr>
          <p:spPr>
            <a:xfrm flipH="1" flipV="1">
              <a:off x="946597" y="4211393"/>
              <a:ext cx="1683171" cy="1584953"/>
            </a:xfrm>
            <a:prstGeom prst="line">
              <a:avLst/>
            </a:prstGeom>
            <a:ln w="57150">
              <a:solidFill>
                <a:srgbClr val="F18C00"/>
              </a:solidFill>
            </a:ln>
          </p:spPr>
          <p:style>
            <a:lnRef idx="1">
              <a:schemeClr val="accent1"/>
            </a:lnRef>
            <a:fillRef idx="0">
              <a:schemeClr val="accent1"/>
            </a:fillRef>
            <a:effectRef idx="0">
              <a:schemeClr val="accent1"/>
            </a:effectRef>
            <a:fontRef idx="minor">
              <a:schemeClr val="tx1"/>
            </a:fontRef>
          </p:style>
        </p:cxnSp>
        <p:sp>
          <p:nvSpPr>
            <p:cNvPr id="58" name="テキスト ボックス 57">
              <a:extLst>
                <a:ext uri="{FF2B5EF4-FFF2-40B4-BE49-F238E27FC236}">
                  <a16:creationId xmlns:a16="http://schemas.microsoft.com/office/drawing/2014/main" id="{F73DBD90-0125-E14D-8987-3AB45BE2774C}"/>
                </a:ext>
              </a:extLst>
            </p:cNvPr>
            <p:cNvSpPr txBox="1"/>
            <p:nvPr/>
          </p:nvSpPr>
          <p:spPr>
            <a:xfrm>
              <a:off x="2453855" y="5743250"/>
              <a:ext cx="2150961" cy="380297"/>
            </a:xfrm>
            <a:prstGeom prst="rect">
              <a:avLst/>
            </a:prstGeom>
            <a:solidFill>
              <a:srgbClr val="F18C00"/>
            </a:solidFill>
          </p:spPr>
          <p:txBody>
            <a:bodyPr wrap="square" rtlCol="0">
              <a:spAutoFit/>
            </a:bodyPr>
            <a:lstStyle/>
            <a:p>
              <a:pPr algn="ctr">
                <a:lnSpc>
                  <a:spcPct val="125000"/>
                </a:lnSpc>
              </a:pPr>
              <a:r>
                <a:rPr lang="ja-JP" altLang="en-US" sz="1600" b="1">
                  <a:solidFill>
                    <a:schemeClr val="bg1"/>
                  </a:solidFill>
                  <a:latin typeface="Yu Gothic" panose="020B0400000000000000" pitchFamily="34" charset="-128"/>
                  <a:ea typeface="Yu Gothic" panose="020B0400000000000000" pitchFamily="34" charset="-128"/>
                </a:rPr>
                <a:t>電柱の住所や風景</a:t>
              </a:r>
              <a:endParaRPr lang="ja-JP" altLang="en-US" sz="1600" b="1" dirty="0">
                <a:solidFill>
                  <a:schemeClr val="bg1"/>
                </a:solidFill>
                <a:latin typeface="Yu Gothic" panose="020B0400000000000000" pitchFamily="34" charset="-128"/>
                <a:ea typeface="Yu Gothic" panose="020B0400000000000000" pitchFamily="34" charset="-128"/>
              </a:endParaRPr>
            </a:p>
          </p:txBody>
        </p:sp>
        <p:sp>
          <p:nvSpPr>
            <p:cNvPr id="59" name="四角形: 角を丸くする 35">
              <a:extLst>
                <a:ext uri="{FF2B5EF4-FFF2-40B4-BE49-F238E27FC236}">
                  <a16:creationId xmlns:a16="http://schemas.microsoft.com/office/drawing/2014/main" id="{1E1DB768-C697-B749-AA58-3B9C5ED605BA}"/>
                </a:ext>
              </a:extLst>
            </p:cNvPr>
            <p:cNvSpPr/>
            <p:nvPr/>
          </p:nvSpPr>
          <p:spPr>
            <a:xfrm>
              <a:off x="4203376" y="3371610"/>
              <a:ext cx="1021336" cy="1243664"/>
            </a:xfrm>
            <a:prstGeom prst="roundRect">
              <a:avLst>
                <a:gd name="adj" fmla="val 22953"/>
              </a:avLst>
            </a:prstGeom>
            <a:noFill/>
            <a:ln w="57150">
              <a:solidFill>
                <a:srgbClr val="F18C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0" name="四角形: 角を丸くする 39">
              <a:extLst>
                <a:ext uri="{FF2B5EF4-FFF2-40B4-BE49-F238E27FC236}">
                  <a16:creationId xmlns:a16="http://schemas.microsoft.com/office/drawing/2014/main" id="{6D70B5E2-27FF-0943-AF5E-6A6E721589BC}"/>
                </a:ext>
              </a:extLst>
            </p:cNvPr>
            <p:cNvSpPr/>
            <p:nvPr/>
          </p:nvSpPr>
          <p:spPr>
            <a:xfrm>
              <a:off x="218941" y="3371610"/>
              <a:ext cx="778884" cy="898549"/>
            </a:xfrm>
            <a:prstGeom prst="roundRect">
              <a:avLst>
                <a:gd name="adj" fmla="val 25634"/>
              </a:avLst>
            </a:prstGeom>
            <a:noFill/>
            <a:ln w="57150">
              <a:solidFill>
                <a:srgbClr val="F18C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grpSp>
        <p:nvGrpSpPr>
          <p:cNvPr id="61" name="グループ化 60">
            <a:extLst>
              <a:ext uri="{FF2B5EF4-FFF2-40B4-BE49-F238E27FC236}">
                <a16:creationId xmlns:a16="http://schemas.microsoft.com/office/drawing/2014/main" id="{FA538AF1-0F8B-AD4F-BBCE-22A17F9FDED9}"/>
              </a:ext>
            </a:extLst>
          </p:cNvPr>
          <p:cNvGrpSpPr/>
          <p:nvPr/>
        </p:nvGrpSpPr>
        <p:grpSpPr>
          <a:xfrm>
            <a:off x="8235240" y="3904506"/>
            <a:ext cx="2203086" cy="2219306"/>
            <a:chOff x="1045809" y="3882936"/>
            <a:chExt cx="1697544" cy="2219306"/>
          </a:xfrm>
          <a:effectLst>
            <a:outerShdw blurRad="63500" sx="102000" sy="102000" algn="ctr" rotWithShape="0">
              <a:prstClr val="black">
                <a:alpha val="40000"/>
              </a:prstClr>
            </a:outerShdw>
          </a:effectLst>
        </p:grpSpPr>
        <p:sp>
          <p:nvSpPr>
            <p:cNvPr id="62" name="テキスト ボックス 61">
              <a:extLst>
                <a:ext uri="{FF2B5EF4-FFF2-40B4-BE49-F238E27FC236}">
                  <a16:creationId xmlns:a16="http://schemas.microsoft.com/office/drawing/2014/main" id="{67A6AB92-6F2B-EA47-95CD-A6870B5F81CE}"/>
                </a:ext>
              </a:extLst>
            </p:cNvPr>
            <p:cNvSpPr txBox="1"/>
            <p:nvPr/>
          </p:nvSpPr>
          <p:spPr>
            <a:xfrm>
              <a:off x="1045809" y="5717521"/>
              <a:ext cx="1108251" cy="384721"/>
            </a:xfrm>
            <a:prstGeom prst="rect">
              <a:avLst/>
            </a:prstGeom>
            <a:solidFill>
              <a:srgbClr val="F18C00"/>
            </a:solidFill>
          </p:spPr>
          <p:txBody>
            <a:bodyPr wrap="square" rtlCol="0">
              <a:spAutoFit/>
            </a:bodyPr>
            <a:lstStyle/>
            <a:p>
              <a:pPr algn="ctr">
                <a:lnSpc>
                  <a:spcPct val="125000"/>
                </a:lnSpc>
              </a:pPr>
              <a:r>
                <a:rPr lang="ja-JP" altLang="en-US" sz="1600" b="1">
                  <a:solidFill>
                    <a:schemeClr val="bg1"/>
                  </a:solidFill>
                  <a:latin typeface="Yu Gothic" panose="020B0400000000000000" pitchFamily="34" charset="-128"/>
                  <a:ea typeface="Yu Gothic" panose="020B0400000000000000" pitchFamily="34" charset="-128"/>
                </a:rPr>
                <a:t>お店の名前</a:t>
              </a:r>
              <a:endParaRPr lang="ja-JP" altLang="en-US" sz="1600" b="1" dirty="0">
                <a:solidFill>
                  <a:schemeClr val="bg1"/>
                </a:solidFill>
                <a:latin typeface="Yu Gothic" panose="020B0400000000000000" pitchFamily="34" charset="-128"/>
                <a:ea typeface="Yu Gothic" panose="020B0400000000000000" pitchFamily="34" charset="-128"/>
              </a:endParaRPr>
            </a:p>
          </p:txBody>
        </p:sp>
        <p:sp>
          <p:nvSpPr>
            <p:cNvPr id="63" name="四角形: 角を丸くする 30">
              <a:extLst>
                <a:ext uri="{FF2B5EF4-FFF2-40B4-BE49-F238E27FC236}">
                  <a16:creationId xmlns:a16="http://schemas.microsoft.com/office/drawing/2014/main" id="{5466C19C-6E40-AB47-A43E-4AFA0C340663}"/>
                </a:ext>
              </a:extLst>
            </p:cNvPr>
            <p:cNvSpPr/>
            <p:nvPr/>
          </p:nvSpPr>
          <p:spPr>
            <a:xfrm>
              <a:off x="1564767" y="5152944"/>
              <a:ext cx="1178586" cy="365653"/>
            </a:xfrm>
            <a:prstGeom prst="roundRect">
              <a:avLst/>
            </a:prstGeom>
            <a:noFill/>
            <a:ln w="57150">
              <a:solidFill>
                <a:srgbClr val="F18C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cxnSp>
          <p:nvCxnSpPr>
            <p:cNvPr id="64" name="直線コネクタ 63">
              <a:extLst>
                <a:ext uri="{FF2B5EF4-FFF2-40B4-BE49-F238E27FC236}">
                  <a16:creationId xmlns:a16="http://schemas.microsoft.com/office/drawing/2014/main" id="{42293C2E-6799-9742-8B52-83065639BBA4}"/>
                </a:ext>
              </a:extLst>
            </p:cNvPr>
            <p:cNvCxnSpPr>
              <a:cxnSpLocks/>
              <a:stCxn id="63" idx="2"/>
            </p:cNvCxnSpPr>
            <p:nvPr/>
          </p:nvCxnSpPr>
          <p:spPr>
            <a:xfrm flipH="1">
              <a:off x="1939545" y="5518597"/>
              <a:ext cx="214515" cy="234103"/>
            </a:xfrm>
            <a:prstGeom prst="line">
              <a:avLst/>
            </a:prstGeom>
            <a:ln w="57150">
              <a:solidFill>
                <a:srgbClr val="F18C00"/>
              </a:solidFill>
            </a:ln>
          </p:spPr>
          <p:style>
            <a:lnRef idx="1">
              <a:schemeClr val="accent1"/>
            </a:lnRef>
            <a:fillRef idx="0">
              <a:schemeClr val="accent1"/>
            </a:fillRef>
            <a:effectRef idx="0">
              <a:schemeClr val="accent1"/>
            </a:effectRef>
            <a:fontRef idx="minor">
              <a:schemeClr val="tx1"/>
            </a:fontRef>
          </p:style>
        </p:cxnSp>
        <p:sp>
          <p:nvSpPr>
            <p:cNvPr id="65" name="四角形: 角を丸くする 30">
              <a:extLst>
                <a:ext uri="{FF2B5EF4-FFF2-40B4-BE49-F238E27FC236}">
                  <a16:creationId xmlns:a16="http://schemas.microsoft.com/office/drawing/2014/main" id="{3E7B5D94-07CE-3B40-9455-0509861893A6}"/>
                </a:ext>
              </a:extLst>
            </p:cNvPr>
            <p:cNvSpPr/>
            <p:nvPr/>
          </p:nvSpPr>
          <p:spPr>
            <a:xfrm>
              <a:off x="1203765" y="3882936"/>
              <a:ext cx="428150" cy="532266"/>
            </a:xfrm>
            <a:prstGeom prst="roundRect">
              <a:avLst/>
            </a:prstGeom>
            <a:noFill/>
            <a:ln w="57150">
              <a:solidFill>
                <a:srgbClr val="F18C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cxnSp>
          <p:nvCxnSpPr>
            <p:cNvPr id="66" name="直線コネクタ 65">
              <a:extLst>
                <a:ext uri="{FF2B5EF4-FFF2-40B4-BE49-F238E27FC236}">
                  <a16:creationId xmlns:a16="http://schemas.microsoft.com/office/drawing/2014/main" id="{5322DD37-C3AA-A140-997F-D2D5D5A6D9C2}"/>
                </a:ext>
              </a:extLst>
            </p:cNvPr>
            <p:cNvCxnSpPr>
              <a:cxnSpLocks/>
            </p:cNvCxnSpPr>
            <p:nvPr/>
          </p:nvCxnSpPr>
          <p:spPr>
            <a:xfrm flipH="1">
              <a:off x="1145660" y="4415202"/>
              <a:ext cx="124461" cy="1337498"/>
            </a:xfrm>
            <a:prstGeom prst="line">
              <a:avLst/>
            </a:prstGeom>
            <a:ln w="57150">
              <a:solidFill>
                <a:srgbClr val="F18C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2665741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7" name="直線コネクタ 26">
            <a:extLst>
              <a:ext uri="{FF2B5EF4-FFF2-40B4-BE49-F238E27FC236}">
                <a16:creationId xmlns:a16="http://schemas.microsoft.com/office/drawing/2014/main" id="{176DC6DA-C7EF-3749-BFBE-FB49548C61E5}"/>
              </a:ext>
            </a:extLst>
          </p:cNvPr>
          <p:cNvCxnSpPr/>
          <p:nvPr/>
        </p:nvCxnSpPr>
        <p:spPr>
          <a:xfrm>
            <a:off x="3161347" y="2490106"/>
            <a:ext cx="2236198"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0E94470F-442C-504B-B934-80CC69DBA41B}"/>
              </a:ext>
            </a:extLst>
          </p:cNvPr>
          <p:cNvCxnSpPr>
            <a:cxnSpLocks/>
          </p:cNvCxnSpPr>
          <p:nvPr/>
        </p:nvCxnSpPr>
        <p:spPr>
          <a:xfrm>
            <a:off x="2211252" y="1586492"/>
            <a:ext cx="2939868"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円/楕円 6">
            <a:extLst>
              <a:ext uri="{FF2B5EF4-FFF2-40B4-BE49-F238E27FC236}">
                <a16:creationId xmlns:a16="http://schemas.microsoft.com/office/drawing/2014/main" id="{AACF695E-4F09-3046-B619-61BDEB3CCCE8}"/>
              </a:ext>
            </a:extLst>
          </p:cNvPr>
          <p:cNvSpPr/>
          <p:nvPr/>
        </p:nvSpPr>
        <p:spPr>
          <a:xfrm>
            <a:off x="2010177" y="1114750"/>
            <a:ext cx="8171645" cy="1685538"/>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125000"/>
              </a:lnSpc>
            </a:pPr>
            <a:r>
              <a:rPr lang="ja-JP" altLang="en-US" sz="2800" b="1">
                <a:solidFill>
                  <a:schemeClr val="tx1"/>
                </a:solidFill>
                <a:latin typeface="Yu Gothic" panose="020B0400000000000000" pitchFamily="34" charset="-128"/>
                <a:ea typeface="Yu Gothic" panose="020B0400000000000000" pitchFamily="34" charset="-128"/>
              </a:rPr>
              <a:t>人や場所をわかりやすくしてしまう情報</a:t>
            </a:r>
          </a:p>
          <a:p>
            <a:pPr algn="ctr">
              <a:lnSpc>
                <a:spcPct val="125000"/>
              </a:lnSpc>
            </a:pPr>
            <a:r>
              <a:rPr lang="ja-JP" altLang="en-US" sz="2800" b="1">
                <a:solidFill>
                  <a:schemeClr val="tx1"/>
                </a:solidFill>
                <a:latin typeface="Yu Gothic" panose="020B0400000000000000" pitchFamily="34" charset="-128"/>
                <a:ea typeface="Yu Gothic" panose="020B0400000000000000" pitchFamily="34" charset="-128"/>
              </a:rPr>
              <a:t>（身の回りの情報）</a:t>
            </a:r>
          </a:p>
        </p:txBody>
      </p:sp>
      <p:pic>
        <p:nvPicPr>
          <p:cNvPr id="33" name="図 32" descr="ポーズをとっている少女たち&#10;&#10;中程度の精度で自動的に生成された説明">
            <a:extLst>
              <a:ext uri="{FF2B5EF4-FFF2-40B4-BE49-F238E27FC236}">
                <a16:creationId xmlns:a16="http://schemas.microsoft.com/office/drawing/2014/main" id="{F3FF8FB5-A4FC-4046-B6F6-C4A1C63085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839" y="3284821"/>
            <a:ext cx="3980314" cy="2458429"/>
          </a:xfrm>
          <a:prstGeom prst="rect">
            <a:avLst/>
          </a:prstGeom>
        </p:spPr>
      </p:pic>
      <p:pic>
        <p:nvPicPr>
          <p:cNvPr id="34" name="図 33" descr="スーツを着た男性と文字の加工写真&#10;&#10;低い精度で自動的に生成された説明">
            <a:extLst>
              <a:ext uri="{FF2B5EF4-FFF2-40B4-BE49-F238E27FC236}">
                <a16:creationId xmlns:a16="http://schemas.microsoft.com/office/drawing/2014/main" id="{F2AF3243-764C-6F46-BF24-4CA0D1D87A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25153" y="3284821"/>
            <a:ext cx="3980314" cy="2458429"/>
          </a:xfrm>
          <a:prstGeom prst="rect">
            <a:avLst/>
          </a:prstGeom>
        </p:spPr>
      </p:pic>
      <p:pic>
        <p:nvPicPr>
          <p:cNvPr id="35" name="図 34" descr="テーブルで食事をしている男性&#10;&#10;自動的に生成された説明">
            <a:extLst>
              <a:ext uri="{FF2B5EF4-FFF2-40B4-BE49-F238E27FC236}">
                <a16:creationId xmlns:a16="http://schemas.microsoft.com/office/drawing/2014/main" id="{4CA76004-8DB0-874A-A814-666CBB5BCC5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05467" y="3284821"/>
            <a:ext cx="3980314" cy="2458429"/>
          </a:xfrm>
          <a:prstGeom prst="rect">
            <a:avLst/>
          </a:prstGeom>
        </p:spPr>
      </p:pic>
      <p:cxnSp>
        <p:nvCxnSpPr>
          <p:cNvPr id="37" name="直線コネクタ 36">
            <a:extLst>
              <a:ext uri="{FF2B5EF4-FFF2-40B4-BE49-F238E27FC236}">
                <a16:creationId xmlns:a16="http://schemas.microsoft.com/office/drawing/2014/main" id="{7018024A-2198-6D47-81C9-8A09DD698CD5}"/>
              </a:ext>
            </a:extLst>
          </p:cNvPr>
          <p:cNvCxnSpPr/>
          <p:nvPr/>
        </p:nvCxnSpPr>
        <p:spPr>
          <a:xfrm>
            <a:off x="3161347" y="2490106"/>
            <a:ext cx="2236198"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51" name="グループ化 50">
            <a:extLst>
              <a:ext uri="{FF2B5EF4-FFF2-40B4-BE49-F238E27FC236}">
                <a16:creationId xmlns:a16="http://schemas.microsoft.com/office/drawing/2014/main" id="{750B7728-3EBD-0347-98AE-D9ED1A004650}"/>
              </a:ext>
            </a:extLst>
          </p:cNvPr>
          <p:cNvGrpSpPr/>
          <p:nvPr/>
        </p:nvGrpSpPr>
        <p:grpSpPr>
          <a:xfrm>
            <a:off x="4810689" y="4726546"/>
            <a:ext cx="6645069" cy="1397001"/>
            <a:chOff x="2453855" y="4726546"/>
            <a:chExt cx="6645069" cy="1397001"/>
          </a:xfrm>
          <a:effectLst>
            <a:outerShdw blurRad="63500" sx="102000" sy="102000" algn="ctr" rotWithShape="0">
              <a:prstClr val="black">
                <a:alpha val="40000"/>
              </a:prstClr>
            </a:outerShdw>
          </a:effectLst>
        </p:grpSpPr>
        <p:cxnSp>
          <p:nvCxnSpPr>
            <p:cNvPr id="52" name="直線コネクタ 51">
              <a:extLst>
                <a:ext uri="{FF2B5EF4-FFF2-40B4-BE49-F238E27FC236}">
                  <a16:creationId xmlns:a16="http://schemas.microsoft.com/office/drawing/2014/main" id="{E6C8FB58-2BA2-F040-9205-0A1D80DFE072}"/>
                </a:ext>
              </a:extLst>
            </p:cNvPr>
            <p:cNvCxnSpPr>
              <a:cxnSpLocks/>
            </p:cNvCxnSpPr>
            <p:nvPr/>
          </p:nvCxnSpPr>
          <p:spPr>
            <a:xfrm flipH="1">
              <a:off x="6519128" y="5174514"/>
              <a:ext cx="158568" cy="621832"/>
            </a:xfrm>
            <a:prstGeom prst="line">
              <a:avLst/>
            </a:prstGeom>
            <a:ln w="57150">
              <a:solidFill>
                <a:srgbClr val="F18C00"/>
              </a:solidFill>
            </a:ln>
          </p:spPr>
          <p:style>
            <a:lnRef idx="1">
              <a:schemeClr val="accent1"/>
            </a:lnRef>
            <a:fillRef idx="0">
              <a:schemeClr val="accent1"/>
            </a:fillRef>
            <a:effectRef idx="0">
              <a:schemeClr val="accent1"/>
            </a:effectRef>
            <a:fontRef idx="minor">
              <a:schemeClr val="tx1"/>
            </a:fontRef>
          </p:style>
        </p:cxnSp>
        <p:cxnSp>
          <p:nvCxnSpPr>
            <p:cNvPr id="53" name="直線コネクタ 52">
              <a:extLst>
                <a:ext uri="{FF2B5EF4-FFF2-40B4-BE49-F238E27FC236}">
                  <a16:creationId xmlns:a16="http://schemas.microsoft.com/office/drawing/2014/main" id="{B9AE6FDC-9CEB-3D4B-9A95-3B6F024308E3}"/>
                </a:ext>
              </a:extLst>
            </p:cNvPr>
            <p:cNvCxnSpPr>
              <a:cxnSpLocks/>
              <a:endCxn id="56" idx="2"/>
            </p:cNvCxnSpPr>
            <p:nvPr/>
          </p:nvCxnSpPr>
          <p:spPr>
            <a:xfrm flipV="1">
              <a:off x="2889203" y="5210573"/>
              <a:ext cx="0" cy="568736"/>
            </a:xfrm>
            <a:prstGeom prst="line">
              <a:avLst/>
            </a:prstGeom>
            <a:ln w="57150">
              <a:solidFill>
                <a:srgbClr val="F18C00"/>
              </a:solidFill>
            </a:ln>
          </p:spPr>
          <p:style>
            <a:lnRef idx="1">
              <a:schemeClr val="accent1"/>
            </a:lnRef>
            <a:fillRef idx="0">
              <a:schemeClr val="accent1"/>
            </a:fillRef>
            <a:effectRef idx="0">
              <a:schemeClr val="accent1"/>
            </a:effectRef>
            <a:fontRef idx="minor">
              <a:schemeClr val="tx1"/>
            </a:fontRef>
          </p:style>
        </p:cxnSp>
        <p:sp>
          <p:nvSpPr>
            <p:cNvPr id="54" name="テキスト ボックス 53">
              <a:extLst>
                <a:ext uri="{FF2B5EF4-FFF2-40B4-BE49-F238E27FC236}">
                  <a16:creationId xmlns:a16="http://schemas.microsoft.com/office/drawing/2014/main" id="{034E3516-28E9-5249-962A-77AEDF216CDF}"/>
                </a:ext>
              </a:extLst>
            </p:cNvPr>
            <p:cNvSpPr txBox="1"/>
            <p:nvPr/>
          </p:nvSpPr>
          <p:spPr>
            <a:xfrm>
              <a:off x="2453855" y="5743250"/>
              <a:ext cx="6645069" cy="380297"/>
            </a:xfrm>
            <a:prstGeom prst="rect">
              <a:avLst/>
            </a:prstGeom>
            <a:solidFill>
              <a:srgbClr val="F18C00"/>
            </a:solidFill>
          </p:spPr>
          <p:txBody>
            <a:bodyPr wrap="square" rtlCol="0">
              <a:spAutoFit/>
            </a:bodyPr>
            <a:lstStyle/>
            <a:p>
              <a:pPr algn="ctr">
                <a:lnSpc>
                  <a:spcPct val="125000"/>
                </a:lnSpc>
              </a:pPr>
              <a:r>
                <a:rPr lang="ja-JP" altLang="en-US" sz="1600" b="1">
                  <a:solidFill>
                    <a:schemeClr val="bg1"/>
                  </a:solidFill>
                  <a:latin typeface="Yu Gothic" panose="020B0400000000000000" pitchFamily="34" charset="-128"/>
                  <a:ea typeface="Yu Gothic" panose="020B0400000000000000" pitchFamily="34" charset="-128"/>
                </a:rPr>
                <a:t>スマートフォンのケースから個人が特定されてしまう場合も・・・</a:t>
              </a:r>
              <a:endParaRPr lang="ja-JP" altLang="en-US" sz="1600" b="1" dirty="0">
                <a:solidFill>
                  <a:schemeClr val="bg1"/>
                </a:solidFill>
                <a:latin typeface="Yu Gothic" panose="020B0400000000000000" pitchFamily="34" charset="-128"/>
                <a:ea typeface="Yu Gothic" panose="020B0400000000000000" pitchFamily="34" charset="-128"/>
              </a:endParaRPr>
            </a:p>
          </p:txBody>
        </p:sp>
        <p:sp>
          <p:nvSpPr>
            <p:cNvPr id="55" name="四角形: 角を丸くする 35">
              <a:extLst>
                <a:ext uri="{FF2B5EF4-FFF2-40B4-BE49-F238E27FC236}">
                  <a16:creationId xmlns:a16="http://schemas.microsoft.com/office/drawing/2014/main" id="{854EB4EA-C233-BF46-9D55-DBBE90E4A94B}"/>
                </a:ext>
              </a:extLst>
            </p:cNvPr>
            <p:cNvSpPr/>
            <p:nvPr/>
          </p:nvSpPr>
          <p:spPr>
            <a:xfrm>
              <a:off x="6560696" y="4726546"/>
              <a:ext cx="791158" cy="447968"/>
            </a:xfrm>
            <a:prstGeom prst="roundRect">
              <a:avLst>
                <a:gd name="adj" fmla="val 22953"/>
              </a:avLst>
            </a:prstGeom>
            <a:noFill/>
            <a:ln w="57150">
              <a:solidFill>
                <a:srgbClr val="F18C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6" name="四角形: 角を丸くする 39">
              <a:extLst>
                <a:ext uri="{FF2B5EF4-FFF2-40B4-BE49-F238E27FC236}">
                  <a16:creationId xmlns:a16="http://schemas.microsoft.com/office/drawing/2014/main" id="{728D911C-ED06-4446-9197-E5BC908E29A7}"/>
                </a:ext>
              </a:extLst>
            </p:cNvPr>
            <p:cNvSpPr/>
            <p:nvPr/>
          </p:nvSpPr>
          <p:spPr>
            <a:xfrm>
              <a:off x="2499761" y="4726546"/>
              <a:ext cx="778884" cy="484027"/>
            </a:xfrm>
            <a:prstGeom prst="roundRect">
              <a:avLst>
                <a:gd name="adj" fmla="val 25634"/>
              </a:avLst>
            </a:prstGeom>
            <a:noFill/>
            <a:ln w="57150">
              <a:solidFill>
                <a:srgbClr val="F18C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sp>
        <p:nvSpPr>
          <p:cNvPr id="3" name="タイトル 1"/>
          <p:cNvSpPr>
            <a:spLocks noGrp="1"/>
          </p:cNvSpPr>
          <p:nvPr>
            <p:ph type="title"/>
          </p:nvPr>
        </p:nvSpPr>
        <p:spPr/>
        <p:txBody>
          <a:bodyPr/>
          <a:lstStyle/>
          <a:p>
            <a:r>
              <a:rPr lang="ja-JP" altLang="en-US" dirty="0"/>
              <a:t>ネットで発信するときに注意する情報</a:t>
            </a:r>
            <a:endParaRPr kumimoji="1" lang="ja-JP" altLang="en-US" dirty="0"/>
          </a:p>
        </p:txBody>
      </p:sp>
      <p:cxnSp>
        <p:nvCxnSpPr>
          <p:cNvPr id="12" name="直線コネクタ 11"/>
          <p:cNvCxnSpPr/>
          <p:nvPr/>
        </p:nvCxnSpPr>
        <p:spPr>
          <a:xfrm>
            <a:off x="3161347" y="2490106"/>
            <a:ext cx="2236198"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9" name="テキスト ボックス 28">
            <a:extLst>
              <a:ext uri="{FF2B5EF4-FFF2-40B4-BE49-F238E27FC236}">
                <a16:creationId xmlns:a16="http://schemas.microsoft.com/office/drawing/2014/main" id="{6638C2D8-BF51-46EC-AAE2-74B3C53C9BC0}"/>
              </a:ext>
            </a:extLst>
          </p:cNvPr>
          <p:cNvSpPr txBox="1"/>
          <p:nvPr/>
        </p:nvSpPr>
        <p:spPr>
          <a:xfrm>
            <a:off x="715842" y="2858504"/>
            <a:ext cx="10798936" cy="452303"/>
          </a:xfrm>
          <a:prstGeom prst="rect">
            <a:avLst/>
          </a:prstGeom>
          <a:noFill/>
        </p:spPr>
        <p:txBody>
          <a:bodyPr wrap="square" rtlCol="0">
            <a:spAutoFit/>
          </a:bodyPr>
          <a:lstStyle/>
          <a:p>
            <a:pPr algn="ctr">
              <a:lnSpc>
                <a:spcPct val="125000"/>
              </a:lnSpc>
            </a:pPr>
            <a:r>
              <a:rPr lang="en-US" altLang="ja-JP" sz="2000" b="1" dirty="0">
                <a:latin typeface="Yu Gothic" panose="020B0400000000000000" pitchFamily="34" charset="-128"/>
                <a:ea typeface="Yu Gothic" panose="020B0400000000000000" pitchFamily="34" charset="-128"/>
              </a:rPr>
              <a:t>※ </a:t>
            </a:r>
            <a:r>
              <a:rPr lang="ja-JP" altLang="en-US" sz="2000" b="1" dirty="0">
                <a:latin typeface="Yu Gothic" panose="020B0400000000000000" pitchFamily="34" charset="-128"/>
                <a:ea typeface="Yu Gothic" panose="020B0400000000000000" pitchFamily="34" charset="-128"/>
              </a:rPr>
              <a:t>複数の情報が重なること</a:t>
            </a:r>
            <a:r>
              <a:rPr lang="ja-JP" altLang="en-US" sz="2000" b="1">
                <a:latin typeface="Yu Gothic" panose="020B0400000000000000" pitchFamily="34" charset="-128"/>
                <a:ea typeface="Yu Gothic" panose="020B0400000000000000" pitchFamily="34" charset="-128"/>
              </a:rPr>
              <a:t>で、情報</a:t>
            </a:r>
            <a:r>
              <a:rPr lang="ja-JP" altLang="en-US" sz="2000" b="1" dirty="0">
                <a:latin typeface="Yu Gothic" panose="020B0400000000000000" pitchFamily="34" charset="-128"/>
                <a:ea typeface="Yu Gothic" panose="020B0400000000000000" pitchFamily="34" charset="-128"/>
              </a:rPr>
              <a:t>が詳しくなってしまうことにも注意！</a:t>
            </a:r>
          </a:p>
        </p:txBody>
      </p:sp>
    </p:spTree>
    <p:extLst>
      <p:ext uri="{BB962C8B-B14F-4D97-AF65-F5344CB8AC3E}">
        <p14:creationId xmlns:p14="http://schemas.microsoft.com/office/powerpoint/2010/main" val="391925747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1">
            <a:extLst>
              <a:ext uri="{FF2B5EF4-FFF2-40B4-BE49-F238E27FC236}">
                <a16:creationId xmlns:a16="http://schemas.microsoft.com/office/drawing/2014/main" id="{FB542D9A-C499-4EBB-BCE9-12518DFD7BB8}"/>
              </a:ext>
            </a:extLst>
          </p:cNvPr>
          <p:cNvSpPr>
            <a:spLocks noGrp="1"/>
          </p:cNvSpPr>
          <p:nvPr>
            <p:ph type="title"/>
          </p:nvPr>
        </p:nvSpPr>
        <p:spPr>
          <a:xfrm>
            <a:off x="0" y="18256"/>
            <a:ext cx="10515600" cy="535533"/>
          </a:xfrm>
        </p:spPr>
        <p:txBody>
          <a:bodyPr>
            <a:normAutofit/>
          </a:bodyPr>
          <a:lstStyle/>
          <a:p>
            <a:r>
              <a:rPr lang="ja-JP" altLang="en-US" dirty="0"/>
              <a:t>「写真からわかる情報」を考えてみよう</a:t>
            </a:r>
          </a:p>
        </p:txBody>
      </p:sp>
      <p:sp>
        <p:nvSpPr>
          <p:cNvPr id="2" name="コンテンツ プレースホルダー 1">
            <a:extLst>
              <a:ext uri="{FF2B5EF4-FFF2-40B4-BE49-F238E27FC236}">
                <a16:creationId xmlns:a16="http://schemas.microsoft.com/office/drawing/2014/main" id="{15B5EA30-12D2-204D-8358-0A5A5A06AA94}"/>
              </a:ext>
            </a:extLst>
          </p:cNvPr>
          <p:cNvSpPr>
            <a:spLocks noGrp="1"/>
          </p:cNvSpPr>
          <p:nvPr>
            <p:ph idx="1"/>
          </p:nvPr>
        </p:nvSpPr>
        <p:spPr>
          <a:xfrm>
            <a:off x="838200" y="2872824"/>
            <a:ext cx="10515600" cy="3411537"/>
          </a:xfrm>
        </p:spPr>
        <p:txBody>
          <a:bodyPr/>
          <a:lstStyle/>
          <a:p>
            <a:r>
              <a:rPr lang="ja-JP" altLang="en-US"/>
              <a:t>直接個人がわかる情報だけではなく、</a:t>
            </a:r>
            <a:r>
              <a:rPr lang="en-US" altLang="ja-JP" dirty="0"/>
              <a:t/>
            </a:r>
            <a:br>
              <a:rPr lang="en-US" altLang="ja-JP" dirty="0"/>
            </a:br>
            <a:r>
              <a:rPr lang="ja-JP" altLang="en-US"/>
              <a:t>「身の回り」の情報にも注意が必要です。</a:t>
            </a:r>
            <a:endParaRPr lang="en-US" altLang="ja-JP" dirty="0"/>
          </a:p>
          <a:p>
            <a:endParaRPr lang="ja-JP" altLang="en-US"/>
          </a:p>
        </p:txBody>
      </p:sp>
      <p:sp>
        <p:nvSpPr>
          <p:cNvPr id="5" name="コンテンツ プレースホルダー 4">
            <a:extLst>
              <a:ext uri="{FF2B5EF4-FFF2-40B4-BE49-F238E27FC236}">
                <a16:creationId xmlns:a16="http://schemas.microsoft.com/office/drawing/2014/main" id="{15B737F8-C82C-584A-A541-9C10870D3A15}"/>
              </a:ext>
            </a:extLst>
          </p:cNvPr>
          <p:cNvSpPr>
            <a:spLocks noGrp="1"/>
          </p:cNvSpPr>
          <p:nvPr>
            <p:ph sz="quarter" idx="10"/>
          </p:nvPr>
        </p:nvSpPr>
        <p:spPr>
          <a:xfrm>
            <a:off x="838200" y="936115"/>
            <a:ext cx="10515599" cy="1640424"/>
          </a:xfrm>
        </p:spPr>
        <p:txBody>
          <a:bodyPr/>
          <a:lstStyle/>
          <a:p>
            <a:r>
              <a:rPr lang="ja-JP" altLang="en-US" dirty="0"/>
              <a:t>顔や名前が写っていなければ、大丈夫？</a:t>
            </a:r>
          </a:p>
        </p:txBody>
      </p:sp>
      <p:cxnSp>
        <p:nvCxnSpPr>
          <p:cNvPr id="16" name="直線コネクタ 15">
            <a:extLst>
              <a:ext uri="{FF2B5EF4-FFF2-40B4-BE49-F238E27FC236}">
                <a16:creationId xmlns:a16="http://schemas.microsoft.com/office/drawing/2014/main" id="{83839430-5E2D-F148-8FC8-7D67AD6DDE92}"/>
              </a:ext>
            </a:extLst>
          </p:cNvPr>
          <p:cNvCxnSpPr>
            <a:cxnSpLocks/>
          </p:cNvCxnSpPr>
          <p:nvPr/>
        </p:nvCxnSpPr>
        <p:spPr>
          <a:xfrm>
            <a:off x="2900106" y="4030171"/>
            <a:ext cx="3069252" cy="0"/>
          </a:xfrm>
          <a:prstGeom prst="line">
            <a:avLst/>
          </a:prstGeom>
          <a:ln w="76200">
            <a:solidFill>
              <a:srgbClr val="07B53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292846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1">
            <a:extLst>
              <a:ext uri="{FF2B5EF4-FFF2-40B4-BE49-F238E27FC236}">
                <a16:creationId xmlns:a16="http://schemas.microsoft.com/office/drawing/2014/main" id="{FB542D9A-C499-4EBB-BCE9-12518DFD7BB8}"/>
              </a:ext>
            </a:extLst>
          </p:cNvPr>
          <p:cNvSpPr>
            <a:spLocks noGrp="1"/>
          </p:cNvSpPr>
          <p:nvPr>
            <p:ph type="title"/>
          </p:nvPr>
        </p:nvSpPr>
        <p:spPr>
          <a:xfrm>
            <a:off x="0" y="18256"/>
            <a:ext cx="10515600" cy="535533"/>
          </a:xfrm>
        </p:spPr>
        <p:txBody>
          <a:bodyPr>
            <a:normAutofit/>
          </a:bodyPr>
          <a:lstStyle/>
          <a:p>
            <a:r>
              <a:rPr lang="ja-JP" altLang="en-US" dirty="0"/>
              <a:t>「写真からわかる情報」を考えてみよう</a:t>
            </a:r>
          </a:p>
        </p:txBody>
      </p:sp>
      <p:sp>
        <p:nvSpPr>
          <p:cNvPr id="2" name="コンテンツ プレースホルダー 1">
            <a:extLst>
              <a:ext uri="{FF2B5EF4-FFF2-40B4-BE49-F238E27FC236}">
                <a16:creationId xmlns:a16="http://schemas.microsoft.com/office/drawing/2014/main" id="{15B5EA30-12D2-204D-8358-0A5A5A06AA94}"/>
              </a:ext>
            </a:extLst>
          </p:cNvPr>
          <p:cNvSpPr>
            <a:spLocks noGrp="1"/>
          </p:cNvSpPr>
          <p:nvPr>
            <p:ph idx="1"/>
          </p:nvPr>
        </p:nvSpPr>
        <p:spPr>
          <a:xfrm>
            <a:off x="838200" y="2872824"/>
            <a:ext cx="10515600" cy="3411537"/>
          </a:xfrm>
        </p:spPr>
        <p:txBody>
          <a:bodyPr/>
          <a:lstStyle/>
          <a:p>
            <a:r>
              <a:rPr lang="ja-JP" altLang="en-US"/>
              <a:t>直接個人がわかる情報だけではなく、</a:t>
            </a:r>
            <a:r>
              <a:rPr lang="en-US" altLang="ja-JP" dirty="0"/>
              <a:t/>
            </a:r>
            <a:br>
              <a:rPr lang="en-US" altLang="ja-JP" dirty="0"/>
            </a:br>
            <a:r>
              <a:rPr lang="ja-JP" altLang="en-US"/>
              <a:t>「身の回り」の情報にも注意が必要です。</a:t>
            </a:r>
            <a:endParaRPr lang="en-US" altLang="ja-JP" dirty="0"/>
          </a:p>
          <a:p>
            <a:endParaRPr lang="ja-JP" altLang="en-US"/>
          </a:p>
        </p:txBody>
      </p:sp>
      <p:sp>
        <p:nvSpPr>
          <p:cNvPr id="5" name="コンテンツ プレースホルダー 4">
            <a:extLst>
              <a:ext uri="{FF2B5EF4-FFF2-40B4-BE49-F238E27FC236}">
                <a16:creationId xmlns:a16="http://schemas.microsoft.com/office/drawing/2014/main" id="{15B737F8-C82C-584A-A541-9C10870D3A15}"/>
              </a:ext>
            </a:extLst>
          </p:cNvPr>
          <p:cNvSpPr>
            <a:spLocks noGrp="1"/>
          </p:cNvSpPr>
          <p:nvPr>
            <p:ph sz="quarter" idx="10"/>
          </p:nvPr>
        </p:nvSpPr>
        <p:spPr>
          <a:xfrm>
            <a:off x="838200" y="936115"/>
            <a:ext cx="10515599" cy="1640424"/>
          </a:xfrm>
        </p:spPr>
        <p:txBody>
          <a:bodyPr/>
          <a:lstStyle/>
          <a:p>
            <a:r>
              <a:rPr lang="ja-JP" altLang="en-US" dirty="0"/>
              <a:t>顔や名前が写っていなければ、大丈夫？</a:t>
            </a:r>
          </a:p>
        </p:txBody>
      </p:sp>
      <p:sp>
        <p:nvSpPr>
          <p:cNvPr id="11" name="テキスト ボックス 10">
            <a:extLst>
              <a:ext uri="{FF2B5EF4-FFF2-40B4-BE49-F238E27FC236}">
                <a16:creationId xmlns:a16="http://schemas.microsoft.com/office/drawing/2014/main" id="{1A4FE5AE-51CC-7D4E-B42D-BB8B142E6527}"/>
              </a:ext>
            </a:extLst>
          </p:cNvPr>
          <p:cNvSpPr txBox="1"/>
          <p:nvPr/>
        </p:nvSpPr>
        <p:spPr>
          <a:xfrm>
            <a:off x="0" y="4687911"/>
            <a:ext cx="12192000" cy="2170088"/>
          </a:xfrm>
          <a:prstGeom prst="rect">
            <a:avLst/>
          </a:prstGeom>
          <a:solidFill>
            <a:schemeClr val="bg1">
              <a:lumMod val="85000"/>
            </a:schemeClr>
          </a:solidFill>
        </p:spPr>
        <p:txBody>
          <a:bodyPr wrap="square" tIns="0" bIns="0" rtlCol="0" anchor="ctr">
            <a:noAutofit/>
          </a:bodyPr>
          <a:lstStyle/>
          <a:p>
            <a:pPr lvl="0" algn="ctr">
              <a:lnSpc>
                <a:spcPct val="110000"/>
              </a:lnSpc>
            </a:pPr>
            <a:r>
              <a:rPr lang="ja-JP" altLang="en-US" sz="2800" b="1">
                <a:latin typeface="Yu Gothic" panose="020B0400000000000000" pitchFamily="34" charset="-128"/>
                <a:ea typeface="Yu Gothic" panose="020B0400000000000000" pitchFamily="34" charset="-128"/>
              </a:rPr>
              <a:t>　情報を発信する前に、</a:t>
            </a:r>
          </a:p>
          <a:p>
            <a:pPr lvl="0" algn="ctr">
              <a:lnSpc>
                <a:spcPct val="110000"/>
              </a:lnSpc>
            </a:pPr>
            <a:r>
              <a:rPr lang="ja-JP" altLang="en-US" sz="2800" b="1">
                <a:latin typeface="Yu Gothic" panose="020B0400000000000000" pitchFamily="34" charset="-128"/>
                <a:ea typeface="Yu Gothic" panose="020B0400000000000000" pitchFamily="34" charset="-128"/>
              </a:rPr>
              <a:t>　　　「その情報から何がわかるか」「その情報は誰のものか」</a:t>
            </a:r>
          </a:p>
          <a:p>
            <a:pPr lvl="0" algn="ctr">
              <a:lnSpc>
                <a:spcPct val="110000"/>
              </a:lnSpc>
            </a:pPr>
            <a:r>
              <a:rPr lang="ja-JP" altLang="en-US" sz="2800" b="1">
                <a:latin typeface="Yu Gothic" panose="020B0400000000000000" pitchFamily="34" charset="-128"/>
                <a:ea typeface="Yu Gothic" panose="020B0400000000000000" pitchFamily="34" charset="-128"/>
              </a:rPr>
              <a:t>　　　「その情報は誰がみているのか」を考えましょう。</a:t>
            </a:r>
          </a:p>
        </p:txBody>
      </p:sp>
      <p:grpSp>
        <p:nvGrpSpPr>
          <p:cNvPr id="12" name="グループ化 11">
            <a:extLst>
              <a:ext uri="{FF2B5EF4-FFF2-40B4-BE49-F238E27FC236}">
                <a16:creationId xmlns:a16="http://schemas.microsoft.com/office/drawing/2014/main" id="{00A867A6-A63F-0642-8056-B7CBCE4DC73D}"/>
              </a:ext>
            </a:extLst>
          </p:cNvPr>
          <p:cNvGrpSpPr/>
          <p:nvPr/>
        </p:nvGrpSpPr>
        <p:grpSpPr>
          <a:xfrm>
            <a:off x="656888" y="4076197"/>
            <a:ext cx="5827657" cy="1223428"/>
            <a:chOff x="656888" y="4702874"/>
            <a:chExt cx="5827657" cy="1223428"/>
          </a:xfrm>
        </p:grpSpPr>
        <p:sp>
          <p:nvSpPr>
            <p:cNvPr id="13" name="ホームベース 12">
              <a:extLst>
                <a:ext uri="{FF2B5EF4-FFF2-40B4-BE49-F238E27FC236}">
                  <a16:creationId xmlns:a16="http://schemas.microsoft.com/office/drawing/2014/main" id="{0469CE51-80E5-CE49-9DB8-4E5001B52E86}"/>
                </a:ext>
              </a:extLst>
            </p:cNvPr>
            <p:cNvSpPr/>
            <p:nvPr/>
          </p:nvSpPr>
          <p:spPr>
            <a:xfrm>
              <a:off x="1268602" y="5095951"/>
              <a:ext cx="5215943" cy="459269"/>
            </a:xfrm>
            <a:prstGeom prst="homePlate">
              <a:avLst/>
            </a:prstGeom>
            <a:solidFill>
              <a:srgbClr val="F18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a:solidFill>
                    <a:schemeClr val="bg1"/>
                  </a:solidFill>
                  <a:latin typeface="Yu Gothic" panose="020B0400000000000000" pitchFamily="34" charset="-128"/>
                  <a:ea typeface="Yu Gothic" panose="020B0400000000000000" pitchFamily="34" charset="-128"/>
                </a:rPr>
                <a:t>　トラブル</a:t>
              </a:r>
              <a:r>
                <a:rPr lang="ja-JP" altLang="en-US" b="1" dirty="0">
                  <a:solidFill>
                    <a:schemeClr val="bg1"/>
                  </a:solidFill>
                  <a:latin typeface="Yu Gothic" panose="020B0400000000000000" pitchFamily="34" charset="-128"/>
                  <a:ea typeface="Yu Gothic" panose="020B0400000000000000" pitchFamily="34" charset="-128"/>
                </a:rPr>
                <a:t>による被害に“あわないため”には</a:t>
              </a:r>
            </a:p>
          </p:txBody>
        </p:sp>
        <p:pic>
          <p:nvPicPr>
            <p:cNvPr id="14" name="図 13">
              <a:extLst>
                <a:ext uri="{FF2B5EF4-FFF2-40B4-BE49-F238E27FC236}">
                  <a16:creationId xmlns:a16="http://schemas.microsoft.com/office/drawing/2014/main" id="{997AE965-94A9-7145-8612-F4DA88ABA95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656888" y="4702874"/>
              <a:ext cx="1223428" cy="1223428"/>
            </a:xfrm>
            <a:prstGeom prst="rect">
              <a:avLst/>
            </a:prstGeom>
          </p:spPr>
        </p:pic>
      </p:grpSp>
      <p:cxnSp>
        <p:nvCxnSpPr>
          <p:cNvPr id="16" name="直線コネクタ 15">
            <a:extLst>
              <a:ext uri="{FF2B5EF4-FFF2-40B4-BE49-F238E27FC236}">
                <a16:creationId xmlns:a16="http://schemas.microsoft.com/office/drawing/2014/main" id="{83839430-5E2D-F148-8FC8-7D67AD6DDE92}"/>
              </a:ext>
            </a:extLst>
          </p:cNvPr>
          <p:cNvCxnSpPr>
            <a:cxnSpLocks/>
          </p:cNvCxnSpPr>
          <p:nvPr/>
        </p:nvCxnSpPr>
        <p:spPr>
          <a:xfrm>
            <a:off x="2900106" y="4030171"/>
            <a:ext cx="3069252" cy="0"/>
          </a:xfrm>
          <a:prstGeom prst="line">
            <a:avLst/>
          </a:prstGeom>
          <a:ln w="76200">
            <a:solidFill>
              <a:srgbClr val="07B53B"/>
            </a:solidFill>
          </a:ln>
        </p:spPr>
        <p:style>
          <a:lnRef idx="1">
            <a:schemeClr val="accent1"/>
          </a:lnRef>
          <a:fillRef idx="0">
            <a:schemeClr val="accent1"/>
          </a:fillRef>
          <a:effectRef idx="0">
            <a:schemeClr val="accent1"/>
          </a:effectRef>
          <a:fontRef idx="minor">
            <a:schemeClr val="tx1"/>
          </a:fontRef>
        </p:style>
      </p:cxnSp>
      <p:cxnSp>
        <p:nvCxnSpPr>
          <p:cNvPr id="18" name="直線コネクタ 17">
            <a:extLst>
              <a:ext uri="{FF2B5EF4-FFF2-40B4-BE49-F238E27FC236}">
                <a16:creationId xmlns:a16="http://schemas.microsoft.com/office/drawing/2014/main" id="{5E83F1EA-3651-E54A-B86E-AC9D22D1D7F5}"/>
              </a:ext>
            </a:extLst>
          </p:cNvPr>
          <p:cNvCxnSpPr>
            <a:cxnSpLocks/>
          </p:cNvCxnSpPr>
          <p:nvPr/>
        </p:nvCxnSpPr>
        <p:spPr>
          <a:xfrm>
            <a:off x="2346315" y="5994103"/>
            <a:ext cx="4312062" cy="0"/>
          </a:xfrm>
          <a:prstGeom prst="line">
            <a:avLst/>
          </a:prstGeom>
          <a:ln w="76200">
            <a:solidFill>
              <a:srgbClr val="07B53B"/>
            </a:solidFill>
          </a:ln>
        </p:spPr>
        <p:style>
          <a:lnRef idx="1">
            <a:schemeClr val="accent1"/>
          </a:lnRef>
          <a:fillRef idx="0">
            <a:schemeClr val="accent1"/>
          </a:fillRef>
          <a:effectRef idx="0">
            <a:schemeClr val="accent1"/>
          </a:effectRef>
          <a:fontRef idx="minor">
            <a:schemeClr val="tx1"/>
          </a:fontRef>
        </p:style>
      </p:cxnSp>
      <p:cxnSp>
        <p:nvCxnSpPr>
          <p:cNvPr id="20" name="直線コネクタ 19">
            <a:extLst>
              <a:ext uri="{FF2B5EF4-FFF2-40B4-BE49-F238E27FC236}">
                <a16:creationId xmlns:a16="http://schemas.microsoft.com/office/drawing/2014/main" id="{BE33BD19-8C1D-A14D-9D77-46A3DB59A9CB}"/>
              </a:ext>
            </a:extLst>
          </p:cNvPr>
          <p:cNvCxnSpPr>
            <a:cxnSpLocks/>
          </p:cNvCxnSpPr>
          <p:nvPr/>
        </p:nvCxnSpPr>
        <p:spPr>
          <a:xfrm>
            <a:off x="7349758" y="5994103"/>
            <a:ext cx="3590845" cy="0"/>
          </a:xfrm>
          <a:prstGeom prst="line">
            <a:avLst/>
          </a:prstGeom>
          <a:ln w="76200">
            <a:solidFill>
              <a:srgbClr val="07B53B"/>
            </a:solidFill>
          </a:ln>
        </p:spPr>
        <p:style>
          <a:lnRef idx="1">
            <a:schemeClr val="accent1"/>
          </a:lnRef>
          <a:fillRef idx="0">
            <a:schemeClr val="accent1"/>
          </a:fillRef>
          <a:effectRef idx="0">
            <a:schemeClr val="accent1"/>
          </a:effectRef>
          <a:fontRef idx="minor">
            <a:schemeClr val="tx1"/>
          </a:fontRef>
        </p:style>
      </p:cxnSp>
      <p:cxnSp>
        <p:nvCxnSpPr>
          <p:cNvPr id="22" name="直線コネクタ 21">
            <a:extLst>
              <a:ext uri="{FF2B5EF4-FFF2-40B4-BE49-F238E27FC236}">
                <a16:creationId xmlns:a16="http://schemas.microsoft.com/office/drawing/2014/main" id="{7003443E-3402-AC44-90D9-AFA52488B0E9}"/>
              </a:ext>
            </a:extLst>
          </p:cNvPr>
          <p:cNvCxnSpPr>
            <a:cxnSpLocks/>
          </p:cNvCxnSpPr>
          <p:nvPr/>
        </p:nvCxnSpPr>
        <p:spPr>
          <a:xfrm>
            <a:off x="2848591" y="6464182"/>
            <a:ext cx="4730626" cy="0"/>
          </a:xfrm>
          <a:prstGeom prst="line">
            <a:avLst/>
          </a:prstGeom>
          <a:ln w="76200">
            <a:solidFill>
              <a:srgbClr val="07B53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157732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ボックス 13">
            <a:extLst>
              <a:ext uri="{FF2B5EF4-FFF2-40B4-BE49-F238E27FC236}">
                <a16:creationId xmlns:a16="http://schemas.microsoft.com/office/drawing/2014/main" id="{9728901F-9322-9D4A-AB87-239C9BE82B4C}"/>
              </a:ext>
            </a:extLst>
          </p:cNvPr>
          <p:cNvSpPr txBox="1"/>
          <p:nvPr/>
        </p:nvSpPr>
        <p:spPr>
          <a:xfrm>
            <a:off x="5814810" y="4532722"/>
            <a:ext cx="6377189" cy="2170088"/>
          </a:xfrm>
          <a:prstGeom prst="rect">
            <a:avLst/>
          </a:prstGeom>
          <a:noFill/>
        </p:spPr>
        <p:txBody>
          <a:bodyPr wrap="square" tIns="0" bIns="0" rtlCol="0" anchor="ctr">
            <a:noAutofit/>
          </a:bodyPr>
          <a:lstStyle/>
          <a:p>
            <a:pPr lvl="0">
              <a:lnSpc>
                <a:spcPct val="110000"/>
              </a:lnSpc>
            </a:pPr>
            <a:r>
              <a:rPr lang="ja-JP" altLang="en-US" sz="2800" b="1">
                <a:latin typeface="Yu Gothic" panose="020B0400000000000000" pitchFamily="34" charset="-128"/>
                <a:ea typeface="Yu Gothic" panose="020B0400000000000000" pitchFamily="34" charset="-128"/>
              </a:rPr>
              <a:t>ストーカー被害から、</a:t>
            </a:r>
            <a:r>
              <a:rPr lang="en-US" altLang="ja-JP" sz="2800" b="1" dirty="0">
                <a:latin typeface="Yu Gothic" panose="020B0400000000000000" pitchFamily="34" charset="-128"/>
                <a:ea typeface="Yu Gothic" panose="020B0400000000000000" pitchFamily="34" charset="-128"/>
              </a:rPr>
              <a:t/>
            </a:r>
            <a:br>
              <a:rPr lang="en-US" altLang="ja-JP" sz="2800" b="1" dirty="0">
                <a:latin typeface="Yu Gothic" panose="020B0400000000000000" pitchFamily="34" charset="-128"/>
                <a:ea typeface="Yu Gothic" panose="020B0400000000000000" pitchFamily="34" charset="-128"/>
              </a:rPr>
            </a:br>
            <a:r>
              <a:rPr lang="ja-JP" altLang="en-US" sz="2800" b="1">
                <a:latin typeface="Yu Gothic" panose="020B0400000000000000" pitchFamily="34" charset="-128"/>
                <a:ea typeface="Yu Gothic" panose="020B0400000000000000" pitchFamily="34" charset="-128"/>
              </a:rPr>
              <a:t>更に性的な犯罪や凶悪な犯罪に巻き</a:t>
            </a:r>
            <a:r>
              <a:rPr lang="en-US" altLang="ja-JP" sz="2800" b="1" dirty="0">
                <a:latin typeface="Yu Gothic" panose="020B0400000000000000" pitchFamily="34" charset="-128"/>
                <a:ea typeface="Yu Gothic" panose="020B0400000000000000" pitchFamily="34" charset="-128"/>
              </a:rPr>
              <a:t/>
            </a:r>
            <a:br>
              <a:rPr lang="en-US" altLang="ja-JP" sz="2800" b="1" dirty="0">
                <a:latin typeface="Yu Gothic" panose="020B0400000000000000" pitchFamily="34" charset="-128"/>
                <a:ea typeface="Yu Gothic" panose="020B0400000000000000" pitchFamily="34" charset="-128"/>
              </a:rPr>
            </a:br>
            <a:r>
              <a:rPr lang="ja-JP" altLang="en-US" sz="2800" b="1">
                <a:latin typeface="Yu Gothic" panose="020B0400000000000000" pitchFamily="34" charset="-128"/>
                <a:ea typeface="Yu Gothic" panose="020B0400000000000000" pitchFamily="34" charset="-128"/>
              </a:rPr>
              <a:t>込まれる可能性もあります。</a:t>
            </a:r>
          </a:p>
        </p:txBody>
      </p:sp>
      <p:sp>
        <p:nvSpPr>
          <p:cNvPr id="16" name="下矢印吹き出し 15">
            <a:extLst>
              <a:ext uri="{FF2B5EF4-FFF2-40B4-BE49-F238E27FC236}">
                <a16:creationId xmlns:a16="http://schemas.microsoft.com/office/drawing/2014/main" id="{DE9EAFD5-097E-D143-A245-66B6DE0A0088}"/>
              </a:ext>
            </a:extLst>
          </p:cNvPr>
          <p:cNvSpPr/>
          <p:nvPr/>
        </p:nvSpPr>
        <p:spPr>
          <a:xfrm>
            <a:off x="5027872" y="4079434"/>
            <a:ext cx="6479400" cy="724801"/>
          </a:xfrm>
          <a:prstGeom prst="downArrowCallout">
            <a:avLst>
              <a:gd name="adj1" fmla="val 40992"/>
              <a:gd name="adj2" fmla="val 33884"/>
              <a:gd name="adj3" fmla="val 25000"/>
              <a:gd name="adj4" fmla="val 64977"/>
            </a:avLst>
          </a:prstGeom>
          <a:solidFill>
            <a:srgbClr val="F18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a:solidFill>
                  <a:schemeClr val="bg1"/>
                </a:solidFill>
                <a:latin typeface="Yu Gothic" panose="020B0400000000000000" pitchFamily="34" charset="-128"/>
                <a:ea typeface="Yu Gothic" panose="020B0400000000000000" pitchFamily="34" charset="-128"/>
              </a:rPr>
              <a:t>どんなことが起きる？</a:t>
            </a:r>
          </a:p>
        </p:txBody>
      </p:sp>
      <p:pic>
        <p:nvPicPr>
          <p:cNvPr id="17" name="図 16">
            <a:extLst>
              <a:ext uri="{FF2B5EF4-FFF2-40B4-BE49-F238E27FC236}">
                <a16:creationId xmlns:a16="http://schemas.microsoft.com/office/drawing/2014/main" id="{1BCECD9A-C631-F34D-9186-0A7AFCA6C8C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4646086" y="5006052"/>
            <a:ext cx="1223428" cy="1223428"/>
          </a:xfrm>
          <a:prstGeom prst="rect">
            <a:avLst/>
          </a:prstGeom>
        </p:spPr>
      </p:pic>
      <p:sp>
        <p:nvSpPr>
          <p:cNvPr id="2" name="タイトル 1"/>
          <p:cNvSpPr>
            <a:spLocks noGrp="1"/>
          </p:cNvSpPr>
          <p:nvPr>
            <p:ph type="title"/>
          </p:nvPr>
        </p:nvSpPr>
        <p:spPr/>
        <p:txBody>
          <a:bodyPr>
            <a:normAutofit/>
          </a:bodyPr>
          <a:lstStyle/>
          <a:p>
            <a:r>
              <a:rPr lang="ja-JP" altLang="en-US" dirty="0"/>
              <a:t>「写真からわかる情報」を考えてみよう</a:t>
            </a:r>
          </a:p>
        </p:txBody>
      </p:sp>
      <p:sp>
        <p:nvSpPr>
          <p:cNvPr id="12" name="コンテンツ プレースホルダー 11">
            <a:extLst>
              <a:ext uri="{FF2B5EF4-FFF2-40B4-BE49-F238E27FC236}">
                <a16:creationId xmlns:a16="http://schemas.microsoft.com/office/drawing/2014/main" id="{82DB262A-CBD2-BA4A-926F-E126A05BBAF8}"/>
              </a:ext>
            </a:extLst>
          </p:cNvPr>
          <p:cNvSpPr>
            <a:spLocks noGrp="1"/>
          </p:cNvSpPr>
          <p:nvPr>
            <p:ph idx="1"/>
          </p:nvPr>
        </p:nvSpPr>
        <p:spPr>
          <a:xfrm>
            <a:off x="5027872" y="2814637"/>
            <a:ext cx="6479400" cy="1314451"/>
          </a:xfrm>
        </p:spPr>
        <p:txBody>
          <a:bodyPr>
            <a:normAutofit/>
          </a:bodyPr>
          <a:lstStyle/>
          <a:p>
            <a:pPr>
              <a:lnSpc>
                <a:spcPct val="125000"/>
              </a:lnSpc>
              <a:spcBef>
                <a:spcPct val="0"/>
              </a:spcBef>
              <a:tabLst>
                <a:tab pos="631825" algn="l"/>
              </a:tabLst>
              <a:defRPr/>
            </a:pPr>
            <a:r>
              <a:rPr lang="ja-JP" altLang="en-US">
                <a:latin typeface="Yu Gothic" panose="020B0400000000000000" pitchFamily="34" charset="-128"/>
                <a:ea typeface="Yu Gothic" panose="020B0400000000000000" pitchFamily="34" charset="-128"/>
              </a:rPr>
              <a:t>背景や位置情報から、家の場所が特定される</a:t>
            </a:r>
            <a:endParaRPr lang="en-US" altLang="ja-JP" dirty="0">
              <a:latin typeface="Yu Gothic" panose="020B0400000000000000" pitchFamily="34" charset="-128"/>
              <a:ea typeface="Yu Gothic" panose="020B0400000000000000" pitchFamily="34" charset="-128"/>
            </a:endParaRPr>
          </a:p>
        </p:txBody>
      </p:sp>
      <p:pic>
        <p:nvPicPr>
          <p:cNvPr id="3" name="図 2"/>
          <p:cNvPicPr>
            <a:picLocks noChangeAspect="1"/>
          </p:cNvPicPr>
          <p:nvPr/>
        </p:nvPicPr>
        <p:blipFill>
          <a:blip r:embed="rId4">
            <a:extLst>
              <a:ext uri="{28A0092B-C50C-407E-A947-70E740481C1C}">
                <a14:useLocalDpi xmlns:a14="http://schemas.microsoft.com/office/drawing/2010/main" val="0"/>
              </a:ext>
            </a:extLst>
          </a:blip>
          <a:srcRect/>
          <a:stretch/>
        </p:blipFill>
        <p:spPr>
          <a:xfrm>
            <a:off x="301247" y="713978"/>
            <a:ext cx="4344839" cy="5988832"/>
          </a:xfrm>
          <a:prstGeom prst="rect">
            <a:avLst/>
          </a:prstGeom>
        </p:spPr>
      </p:pic>
      <p:sp>
        <p:nvSpPr>
          <p:cNvPr id="19" name="円/楕円 6">
            <a:extLst>
              <a:ext uri="{FF2B5EF4-FFF2-40B4-BE49-F238E27FC236}">
                <a16:creationId xmlns:a16="http://schemas.microsoft.com/office/drawing/2014/main" id="{F54E5FD9-98D4-6F41-9F34-6A97FA3115A0}"/>
              </a:ext>
            </a:extLst>
          </p:cNvPr>
          <p:cNvSpPr/>
          <p:nvPr/>
        </p:nvSpPr>
        <p:spPr>
          <a:xfrm>
            <a:off x="5027873" y="1018169"/>
            <a:ext cx="6479400" cy="1685538"/>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1224000" tIns="0" rIns="0" bIns="0" rtlCol="0" anchor="ctr"/>
          <a:lstStyle/>
          <a:p>
            <a:pPr>
              <a:lnSpc>
                <a:spcPct val="125000"/>
              </a:lnSpc>
            </a:pPr>
            <a:r>
              <a:rPr lang="ja-JP" altLang="en-US" sz="2800" b="1">
                <a:solidFill>
                  <a:schemeClr val="tx1"/>
                </a:solidFill>
                <a:latin typeface="Yu Gothic" panose="020B0400000000000000" pitchFamily="34" charset="-128"/>
                <a:ea typeface="Yu Gothic" panose="020B0400000000000000" pitchFamily="34" charset="-128"/>
              </a:rPr>
              <a:t>発信すると、どんな</a:t>
            </a:r>
            <a:r>
              <a:rPr lang="en-US" altLang="ja-JP" sz="2800" b="1" dirty="0">
                <a:solidFill>
                  <a:schemeClr val="tx1"/>
                </a:solidFill>
                <a:latin typeface="Yu Gothic" panose="020B0400000000000000" pitchFamily="34" charset="-128"/>
                <a:ea typeface="Yu Gothic" panose="020B0400000000000000" pitchFamily="34" charset="-128"/>
              </a:rPr>
              <a:t/>
            </a:r>
            <a:br>
              <a:rPr lang="en-US" altLang="ja-JP" sz="2800" b="1" dirty="0">
                <a:solidFill>
                  <a:schemeClr val="tx1"/>
                </a:solidFill>
                <a:latin typeface="Yu Gothic" panose="020B0400000000000000" pitchFamily="34" charset="-128"/>
                <a:ea typeface="Yu Gothic" panose="020B0400000000000000" pitchFamily="34" charset="-128"/>
              </a:rPr>
            </a:br>
            <a:r>
              <a:rPr lang="ja-JP" altLang="en-US" sz="2800" b="1">
                <a:solidFill>
                  <a:schemeClr val="tx1"/>
                </a:solidFill>
                <a:latin typeface="Yu Gothic" panose="020B0400000000000000" pitchFamily="34" charset="-128"/>
                <a:ea typeface="Yu Gothic" panose="020B0400000000000000" pitchFamily="34" charset="-128"/>
              </a:rPr>
              <a:t>危険が考えられるかな？</a:t>
            </a:r>
          </a:p>
        </p:txBody>
      </p:sp>
      <p:pic>
        <p:nvPicPr>
          <p:cNvPr id="20" name="図 19">
            <a:extLst>
              <a:ext uri="{FF2B5EF4-FFF2-40B4-BE49-F238E27FC236}">
                <a16:creationId xmlns:a16="http://schemas.microsoft.com/office/drawing/2014/main" id="{C4028CA8-7D3B-1F4A-B828-4FEF72E479B1}"/>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5085827" y="1249049"/>
            <a:ext cx="1223778" cy="1223778"/>
          </a:xfrm>
          <a:prstGeom prst="rect">
            <a:avLst/>
          </a:prstGeom>
        </p:spPr>
      </p:pic>
    </p:spTree>
    <p:extLst>
      <p:ext uri="{BB962C8B-B14F-4D97-AF65-F5344CB8AC3E}">
        <p14:creationId xmlns:p14="http://schemas.microsoft.com/office/powerpoint/2010/main" val="64560608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18256"/>
            <a:ext cx="10515600" cy="535533"/>
          </a:xfrm>
        </p:spPr>
        <p:txBody>
          <a:bodyPr>
            <a:normAutofit/>
          </a:bodyPr>
          <a:lstStyle/>
          <a:p>
            <a:r>
              <a:rPr lang="ja-JP" altLang="en-US" dirty="0"/>
              <a:t>「写真からわかる情報」を考えてみよう</a:t>
            </a:r>
          </a:p>
        </p:txBody>
      </p:sp>
      <p:sp>
        <p:nvSpPr>
          <p:cNvPr id="12" name="下矢印吹き出し 11">
            <a:extLst>
              <a:ext uri="{FF2B5EF4-FFF2-40B4-BE49-F238E27FC236}">
                <a16:creationId xmlns:a16="http://schemas.microsoft.com/office/drawing/2014/main" id="{77F5CCF5-9BD3-B44D-8B87-47CE3C6100EC}"/>
              </a:ext>
            </a:extLst>
          </p:cNvPr>
          <p:cNvSpPr/>
          <p:nvPr/>
        </p:nvSpPr>
        <p:spPr>
          <a:xfrm>
            <a:off x="5027872" y="4079434"/>
            <a:ext cx="6479400" cy="724801"/>
          </a:xfrm>
          <a:prstGeom prst="downArrowCallout">
            <a:avLst>
              <a:gd name="adj1" fmla="val 40992"/>
              <a:gd name="adj2" fmla="val 33884"/>
              <a:gd name="adj3" fmla="val 25000"/>
              <a:gd name="adj4" fmla="val 64977"/>
            </a:avLst>
          </a:prstGeom>
          <a:solidFill>
            <a:srgbClr val="F18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a:solidFill>
                  <a:schemeClr val="bg1"/>
                </a:solidFill>
                <a:latin typeface="Yu Gothic" panose="020B0400000000000000" pitchFamily="34" charset="-128"/>
                <a:ea typeface="Yu Gothic" panose="020B0400000000000000" pitchFamily="34" charset="-128"/>
              </a:rPr>
              <a:t>どんなことが起きる？</a:t>
            </a:r>
          </a:p>
        </p:txBody>
      </p:sp>
      <p:sp>
        <p:nvSpPr>
          <p:cNvPr id="13" name="コンテンツ プレースホルダー 11">
            <a:extLst>
              <a:ext uri="{FF2B5EF4-FFF2-40B4-BE49-F238E27FC236}">
                <a16:creationId xmlns:a16="http://schemas.microsoft.com/office/drawing/2014/main" id="{6588777B-7CE2-614F-BC0B-8E68869659EE}"/>
              </a:ext>
            </a:extLst>
          </p:cNvPr>
          <p:cNvSpPr txBox="1">
            <a:spLocks/>
          </p:cNvSpPr>
          <p:nvPr/>
        </p:nvSpPr>
        <p:spPr>
          <a:xfrm>
            <a:off x="5027872" y="2814637"/>
            <a:ext cx="6479400" cy="131445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lvl="0" indent="0">
              <a:lnSpc>
                <a:spcPct val="125000"/>
              </a:lnSpc>
              <a:spcBef>
                <a:spcPct val="0"/>
              </a:spcBef>
              <a:buNone/>
              <a:tabLst>
                <a:tab pos="631825" algn="l"/>
              </a:tabLst>
              <a:defRPr/>
            </a:pPr>
            <a:r>
              <a:rPr lang="ja-JP" altLang="en-US" b="1">
                <a:latin typeface="Yu Gothic" panose="020B0400000000000000" pitchFamily="34" charset="-128"/>
                <a:ea typeface="Yu Gothic" panose="020B0400000000000000" pitchFamily="34" charset="-128"/>
              </a:rPr>
              <a:t>自宅にいないことがわかる</a:t>
            </a:r>
            <a:endParaRPr lang="en-US" altLang="ja-JP" b="1" dirty="0">
              <a:latin typeface="Yu Gothic" panose="020B0400000000000000" pitchFamily="34" charset="-128"/>
              <a:ea typeface="Yu Gothic" panose="020B0400000000000000" pitchFamily="34" charset="-128"/>
            </a:endParaRPr>
          </a:p>
        </p:txBody>
      </p:sp>
      <p:sp>
        <p:nvSpPr>
          <p:cNvPr id="14" name="円/楕円 6">
            <a:extLst>
              <a:ext uri="{FF2B5EF4-FFF2-40B4-BE49-F238E27FC236}">
                <a16:creationId xmlns:a16="http://schemas.microsoft.com/office/drawing/2014/main" id="{CE890271-E3BD-0B48-925C-8D55A29A7055}"/>
              </a:ext>
            </a:extLst>
          </p:cNvPr>
          <p:cNvSpPr/>
          <p:nvPr/>
        </p:nvSpPr>
        <p:spPr>
          <a:xfrm>
            <a:off x="5027873" y="1018169"/>
            <a:ext cx="6479400" cy="1685538"/>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1224000" tIns="0" rIns="0" bIns="0" rtlCol="0" anchor="ctr"/>
          <a:lstStyle/>
          <a:p>
            <a:pPr>
              <a:lnSpc>
                <a:spcPct val="125000"/>
              </a:lnSpc>
            </a:pPr>
            <a:r>
              <a:rPr lang="ja-JP" altLang="en-US" sz="2800" b="1">
                <a:solidFill>
                  <a:schemeClr val="tx1"/>
                </a:solidFill>
                <a:latin typeface="Yu Gothic" panose="020B0400000000000000" pitchFamily="34" charset="-128"/>
                <a:ea typeface="Yu Gothic" panose="020B0400000000000000" pitchFamily="34" charset="-128"/>
              </a:rPr>
              <a:t>発信すると、どんな</a:t>
            </a:r>
            <a:r>
              <a:rPr lang="en-US" altLang="ja-JP" sz="2800" b="1" dirty="0">
                <a:solidFill>
                  <a:schemeClr val="tx1"/>
                </a:solidFill>
                <a:latin typeface="Yu Gothic" panose="020B0400000000000000" pitchFamily="34" charset="-128"/>
                <a:ea typeface="Yu Gothic" panose="020B0400000000000000" pitchFamily="34" charset="-128"/>
              </a:rPr>
              <a:t/>
            </a:r>
            <a:br>
              <a:rPr lang="en-US" altLang="ja-JP" sz="2800" b="1" dirty="0">
                <a:solidFill>
                  <a:schemeClr val="tx1"/>
                </a:solidFill>
                <a:latin typeface="Yu Gothic" panose="020B0400000000000000" pitchFamily="34" charset="-128"/>
                <a:ea typeface="Yu Gothic" panose="020B0400000000000000" pitchFamily="34" charset="-128"/>
              </a:rPr>
            </a:br>
            <a:r>
              <a:rPr lang="ja-JP" altLang="en-US" sz="2800" b="1">
                <a:solidFill>
                  <a:schemeClr val="tx1"/>
                </a:solidFill>
                <a:latin typeface="Yu Gothic" panose="020B0400000000000000" pitchFamily="34" charset="-128"/>
                <a:ea typeface="Yu Gothic" panose="020B0400000000000000" pitchFamily="34" charset="-128"/>
              </a:rPr>
              <a:t>危険が考えられるかな？</a:t>
            </a:r>
          </a:p>
        </p:txBody>
      </p:sp>
      <p:pic>
        <p:nvPicPr>
          <p:cNvPr id="15" name="図 14">
            <a:extLst>
              <a:ext uri="{FF2B5EF4-FFF2-40B4-BE49-F238E27FC236}">
                <a16:creationId xmlns:a16="http://schemas.microsoft.com/office/drawing/2014/main" id="{39577C03-66FF-414C-ACDF-EC305BEA628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5085827" y="1249049"/>
            <a:ext cx="1223778" cy="1223778"/>
          </a:xfrm>
          <a:prstGeom prst="rect">
            <a:avLst/>
          </a:prstGeom>
        </p:spPr>
      </p:pic>
      <p:sp>
        <p:nvSpPr>
          <p:cNvPr id="16" name="テキスト ボックス 15">
            <a:extLst>
              <a:ext uri="{FF2B5EF4-FFF2-40B4-BE49-F238E27FC236}">
                <a16:creationId xmlns:a16="http://schemas.microsoft.com/office/drawing/2014/main" id="{68BCFDBD-DA5A-B343-B3EF-7D648F9058D3}"/>
              </a:ext>
            </a:extLst>
          </p:cNvPr>
          <p:cNvSpPr txBox="1"/>
          <p:nvPr/>
        </p:nvSpPr>
        <p:spPr>
          <a:xfrm>
            <a:off x="5814810" y="4532722"/>
            <a:ext cx="6377189" cy="2170088"/>
          </a:xfrm>
          <a:prstGeom prst="rect">
            <a:avLst/>
          </a:prstGeom>
          <a:noFill/>
        </p:spPr>
        <p:txBody>
          <a:bodyPr wrap="square" tIns="0" bIns="0" rtlCol="0" anchor="ctr">
            <a:noAutofit/>
          </a:bodyPr>
          <a:lstStyle/>
          <a:p>
            <a:pPr>
              <a:lnSpc>
                <a:spcPct val="100000"/>
              </a:lnSpc>
            </a:pPr>
            <a:r>
              <a:rPr lang="ja-JP" altLang="en-US" sz="2800" b="1">
                <a:latin typeface="Yu Gothic" panose="020B0400000000000000" pitchFamily="34" charset="-128"/>
                <a:ea typeface="Yu Gothic" panose="020B0400000000000000" pitchFamily="34" charset="-128"/>
              </a:rPr>
              <a:t>過去の投稿から住所が割り出されて、空き巣被害にあう可能性もあります。</a:t>
            </a:r>
            <a:endParaRPr lang="en-US" altLang="ja-JP" sz="2800" b="1" dirty="0">
              <a:latin typeface="Yu Gothic" panose="020B0400000000000000" pitchFamily="34" charset="-128"/>
              <a:ea typeface="Yu Gothic" panose="020B0400000000000000" pitchFamily="34" charset="-128"/>
            </a:endParaRPr>
          </a:p>
        </p:txBody>
      </p:sp>
      <p:pic>
        <p:nvPicPr>
          <p:cNvPr id="17" name="図 16">
            <a:extLst>
              <a:ext uri="{FF2B5EF4-FFF2-40B4-BE49-F238E27FC236}">
                <a16:creationId xmlns:a16="http://schemas.microsoft.com/office/drawing/2014/main" id="{FA20AF2E-47A2-464F-B3A9-9A713DCD0383}"/>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4646086" y="5006052"/>
            <a:ext cx="1223428" cy="1223428"/>
          </a:xfrm>
          <a:prstGeom prst="rect">
            <a:avLst/>
          </a:prstGeom>
        </p:spPr>
      </p:pic>
      <p:pic>
        <p:nvPicPr>
          <p:cNvPr id="18" name="図 17">
            <a:extLst>
              <a:ext uri="{FF2B5EF4-FFF2-40B4-BE49-F238E27FC236}">
                <a16:creationId xmlns:a16="http://schemas.microsoft.com/office/drawing/2014/main" id="{0706290A-C47E-7A41-A042-3D7F69575ECE}"/>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301247" y="713978"/>
            <a:ext cx="4344838" cy="5988832"/>
          </a:xfrm>
          <a:prstGeom prst="rect">
            <a:avLst/>
          </a:prstGeom>
        </p:spPr>
      </p:pic>
    </p:spTree>
    <p:extLst>
      <p:ext uri="{BB962C8B-B14F-4D97-AF65-F5344CB8AC3E}">
        <p14:creationId xmlns:p14="http://schemas.microsoft.com/office/powerpoint/2010/main" val="393270745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a:extLst>
              <a:ext uri="{FF2B5EF4-FFF2-40B4-BE49-F238E27FC236}">
                <a16:creationId xmlns:a16="http://schemas.microsoft.com/office/drawing/2014/main" id="{FB542D9A-C499-4EBB-BCE9-12518DFD7BB8}"/>
              </a:ext>
            </a:extLst>
          </p:cNvPr>
          <p:cNvSpPr txBox="1">
            <a:spLocks/>
          </p:cNvSpPr>
          <p:nvPr/>
        </p:nvSpPr>
        <p:spPr>
          <a:xfrm>
            <a:off x="1607372" y="60153"/>
            <a:ext cx="8762999" cy="544235"/>
          </a:xfrm>
          <a:prstGeom prst="rect">
            <a:avLst/>
          </a:prstGeom>
        </p:spPr>
        <p:txBody>
          <a:bodyP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endParaRPr lang="ja-JP" altLang="en-US" sz="2400" b="1" dirty="0">
              <a:solidFill>
                <a:schemeClr val="tx1">
                  <a:lumMod val="75000"/>
                  <a:lumOff val="25000"/>
                </a:schemeClr>
              </a:solidFill>
              <a:latin typeface="Yu Gothic" panose="020B0400000000000000" pitchFamily="34" charset="-128"/>
              <a:ea typeface="Yu Gothic" panose="020B0400000000000000" pitchFamily="34" charset="-128"/>
            </a:endParaRPr>
          </a:p>
        </p:txBody>
      </p:sp>
      <p:sp>
        <p:nvSpPr>
          <p:cNvPr id="7" name="角丸四角形 6">
            <a:extLst>
              <a:ext uri="{FF2B5EF4-FFF2-40B4-BE49-F238E27FC236}">
                <a16:creationId xmlns:a16="http://schemas.microsoft.com/office/drawing/2014/main" id="{6E551587-73C7-914D-87EB-D4FF3848D5D0}"/>
              </a:ext>
            </a:extLst>
          </p:cNvPr>
          <p:cNvSpPr/>
          <p:nvPr/>
        </p:nvSpPr>
        <p:spPr>
          <a:xfrm>
            <a:off x="569984" y="1217066"/>
            <a:ext cx="5301805" cy="1214961"/>
          </a:xfrm>
          <a:prstGeom prst="roundRect">
            <a:avLst/>
          </a:prstGeom>
          <a:solidFill>
            <a:srgbClr val="07B53B"/>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tabLst>
                <a:tab pos="631825" algn="l"/>
              </a:tabLst>
              <a:defRPr/>
            </a:pPr>
            <a:r>
              <a:rPr lang="ja-JP" altLang="en-US" sz="2800" b="1" dirty="0">
                <a:latin typeface="Yu Gothic" panose="020B0400000000000000" pitchFamily="34" charset="-128"/>
                <a:ea typeface="Yu Gothic" panose="020B0400000000000000" pitchFamily="34" charset="-128"/>
              </a:rPr>
              <a:t>自分の情報が特定</a:t>
            </a:r>
            <a:r>
              <a:rPr lang="ja-JP" altLang="en-US" sz="2800" b="1">
                <a:latin typeface="Yu Gothic" panose="020B0400000000000000" pitchFamily="34" charset="-128"/>
                <a:ea typeface="Yu Gothic" panose="020B0400000000000000" pitchFamily="34" charset="-128"/>
              </a:rPr>
              <a:t>されると</a:t>
            </a:r>
            <a:r>
              <a:rPr lang="en-US" altLang="ja-JP" sz="2800" b="1" dirty="0">
                <a:latin typeface="Yu Gothic" panose="020B0400000000000000" pitchFamily="34" charset="-128"/>
                <a:ea typeface="Yu Gothic" panose="020B0400000000000000" pitchFamily="34" charset="-128"/>
              </a:rPr>
              <a:t/>
            </a:r>
            <a:br>
              <a:rPr lang="en-US" altLang="ja-JP" sz="2800" b="1" dirty="0">
                <a:latin typeface="Yu Gothic" panose="020B0400000000000000" pitchFamily="34" charset="-128"/>
                <a:ea typeface="Yu Gothic" panose="020B0400000000000000" pitchFamily="34" charset="-128"/>
              </a:rPr>
            </a:br>
            <a:r>
              <a:rPr lang="ja-JP" altLang="en-US" sz="2800" b="1">
                <a:latin typeface="Yu Gothic" panose="020B0400000000000000" pitchFamily="34" charset="-128"/>
                <a:ea typeface="Yu Gothic" panose="020B0400000000000000" pitchFamily="34" charset="-128"/>
              </a:rPr>
              <a:t>どう</a:t>
            </a:r>
            <a:r>
              <a:rPr lang="ja-JP" altLang="en-US" sz="2800" b="1" dirty="0">
                <a:latin typeface="Yu Gothic" panose="020B0400000000000000" pitchFamily="34" charset="-128"/>
                <a:ea typeface="Yu Gothic" panose="020B0400000000000000" pitchFamily="34" charset="-128"/>
              </a:rPr>
              <a:t>なるのか</a:t>
            </a:r>
            <a:r>
              <a:rPr lang="ja-JP" altLang="en-US" sz="2800" b="1" dirty="0">
                <a:solidFill>
                  <a:schemeClr val="bg1"/>
                </a:solidFill>
                <a:latin typeface="Yu Gothic" panose="020B0400000000000000" pitchFamily="34" charset="-128"/>
                <a:ea typeface="Yu Gothic" panose="020B0400000000000000" pitchFamily="34" charset="-128"/>
              </a:rPr>
              <a:t>？</a:t>
            </a:r>
          </a:p>
        </p:txBody>
      </p:sp>
      <p:sp>
        <p:nvSpPr>
          <p:cNvPr id="9" name="角丸四角形 8">
            <a:extLst>
              <a:ext uri="{FF2B5EF4-FFF2-40B4-BE49-F238E27FC236}">
                <a16:creationId xmlns:a16="http://schemas.microsoft.com/office/drawing/2014/main" id="{F60EC2D6-1A73-724C-A19C-B983DFCF0799}"/>
              </a:ext>
            </a:extLst>
          </p:cNvPr>
          <p:cNvSpPr/>
          <p:nvPr/>
        </p:nvSpPr>
        <p:spPr>
          <a:xfrm>
            <a:off x="6409764" y="1217066"/>
            <a:ext cx="5301805" cy="1214961"/>
          </a:xfrm>
          <a:prstGeom prst="roundRect">
            <a:avLst/>
          </a:prstGeom>
          <a:solidFill>
            <a:srgbClr val="07B53B"/>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tabLst>
                <a:tab pos="631825" algn="l"/>
              </a:tabLst>
              <a:defRPr/>
            </a:pPr>
            <a:r>
              <a:rPr lang="ja-JP" altLang="en-US" sz="2800" b="1" dirty="0">
                <a:latin typeface="Yu Gothic" panose="020B0400000000000000" pitchFamily="34" charset="-128"/>
                <a:ea typeface="Yu Gothic" panose="020B0400000000000000" pitchFamily="34" charset="-128"/>
              </a:rPr>
              <a:t>他人の情報が発信</a:t>
            </a:r>
            <a:r>
              <a:rPr lang="ja-JP" altLang="en-US" sz="2800" b="1">
                <a:latin typeface="Yu Gothic" panose="020B0400000000000000" pitchFamily="34" charset="-128"/>
                <a:ea typeface="Yu Gothic" panose="020B0400000000000000" pitchFamily="34" charset="-128"/>
              </a:rPr>
              <a:t>されると</a:t>
            </a:r>
            <a:r>
              <a:rPr lang="en-US" altLang="ja-JP" sz="2800" b="1" dirty="0">
                <a:latin typeface="Yu Gothic" panose="020B0400000000000000" pitchFamily="34" charset="-128"/>
                <a:ea typeface="Yu Gothic" panose="020B0400000000000000" pitchFamily="34" charset="-128"/>
              </a:rPr>
              <a:t/>
            </a:r>
            <a:br>
              <a:rPr lang="en-US" altLang="ja-JP" sz="2800" b="1" dirty="0">
                <a:latin typeface="Yu Gothic" panose="020B0400000000000000" pitchFamily="34" charset="-128"/>
                <a:ea typeface="Yu Gothic" panose="020B0400000000000000" pitchFamily="34" charset="-128"/>
              </a:rPr>
            </a:br>
            <a:r>
              <a:rPr lang="ja-JP" altLang="en-US" sz="2800" b="1">
                <a:latin typeface="Yu Gothic" panose="020B0400000000000000" pitchFamily="34" charset="-128"/>
                <a:ea typeface="Yu Gothic" panose="020B0400000000000000" pitchFamily="34" charset="-128"/>
              </a:rPr>
              <a:t>どう</a:t>
            </a:r>
            <a:r>
              <a:rPr lang="ja-JP" altLang="en-US" sz="2800" b="1" dirty="0">
                <a:latin typeface="Yu Gothic" panose="020B0400000000000000" pitchFamily="34" charset="-128"/>
                <a:ea typeface="Yu Gothic" panose="020B0400000000000000" pitchFamily="34" charset="-128"/>
              </a:rPr>
              <a:t>なるのか</a:t>
            </a:r>
            <a:r>
              <a:rPr lang="ja-JP" altLang="en-US" sz="2800" b="1" dirty="0">
                <a:solidFill>
                  <a:schemeClr val="bg1"/>
                </a:solidFill>
                <a:latin typeface="Yu Gothic" panose="020B0400000000000000" pitchFamily="34" charset="-128"/>
                <a:ea typeface="Yu Gothic" panose="020B0400000000000000" pitchFamily="34" charset="-128"/>
              </a:rPr>
              <a:t>？</a:t>
            </a:r>
          </a:p>
        </p:txBody>
      </p:sp>
      <p:sp>
        <p:nvSpPr>
          <p:cNvPr id="2" name="タイトル 1">
            <a:extLst>
              <a:ext uri="{FF2B5EF4-FFF2-40B4-BE49-F238E27FC236}">
                <a16:creationId xmlns:a16="http://schemas.microsoft.com/office/drawing/2014/main" id="{687673CC-15F2-3147-B125-45B6B05E0A37}"/>
              </a:ext>
            </a:extLst>
          </p:cNvPr>
          <p:cNvSpPr>
            <a:spLocks noGrp="1"/>
          </p:cNvSpPr>
          <p:nvPr>
            <p:ph type="title"/>
          </p:nvPr>
        </p:nvSpPr>
        <p:spPr>
          <a:xfrm>
            <a:off x="0" y="18256"/>
            <a:ext cx="10515600" cy="535533"/>
          </a:xfrm>
        </p:spPr>
        <p:txBody>
          <a:bodyPr>
            <a:normAutofit/>
          </a:bodyPr>
          <a:lstStyle/>
          <a:p>
            <a:r>
              <a:rPr lang="ja-JP" altLang="en-US"/>
              <a:t>「写真からわかる情報」を考えてみよう</a:t>
            </a:r>
          </a:p>
        </p:txBody>
      </p:sp>
    </p:spTree>
    <p:extLst>
      <p:ext uri="{BB962C8B-B14F-4D97-AF65-F5344CB8AC3E}">
        <p14:creationId xmlns:p14="http://schemas.microsoft.com/office/powerpoint/2010/main" val="337976188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1">
            <a:extLst>
              <a:ext uri="{FF2B5EF4-FFF2-40B4-BE49-F238E27FC236}">
                <a16:creationId xmlns:a16="http://schemas.microsoft.com/office/drawing/2014/main" id="{FB542D9A-C499-4EBB-BCE9-12518DFD7BB8}"/>
              </a:ext>
            </a:extLst>
          </p:cNvPr>
          <p:cNvSpPr txBox="1">
            <a:spLocks/>
          </p:cNvSpPr>
          <p:nvPr/>
        </p:nvSpPr>
        <p:spPr>
          <a:xfrm>
            <a:off x="1607372" y="60153"/>
            <a:ext cx="8762999" cy="544235"/>
          </a:xfrm>
          <a:prstGeom prst="rect">
            <a:avLst/>
          </a:prstGeom>
        </p:spPr>
        <p:txBody>
          <a:bodyP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endParaRPr lang="ja-JP" altLang="en-US" sz="2400" b="1" dirty="0">
              <a:solidFill>
                <a:schemeClr val="tx1">
                  <a:lumMod val="75000"/>
                  <a:lumOff val="25000"/>
                </a:schemeClr>
              </a:solidFill>
              <a:latin typeface="Yu Gothic" panose="020B0400000000000000" pitchFamily="34" charset="-128"/>
              <a:ea typeface="Yu Gothic" panose="020B0400000000000000" pitchFamily="34" charset="-128"/>
            </a:endParaRPr>
          </a:p>
        </p:txBody>
      </p:sp>
      <p:sp>
        <p:nvSpPr>
          <p:cNvPr id="4" name="タイトル 3">
            <a:extLst>
              <a:ext uri="{FF2B5EF4-FFF2-40B4-BE49-F238E27FC236}">
                <a16:creationId xmlns:a16="http://schemas.microsoft.com/office/drawing/2014/main" id="{F4A57948-D63B-7746-9049-96D4C91A9FCF}"/>
              </a:ext>
            </a:extLst>
          </p:cNvPr>
          <p:cNvSpPr>
            <a:spLocks noGrp="1"/>
          </p:cNvSpPr>
          <p:nvPr>
            <p:ph type="title"/>
          </p:nvPr>
        </p:nvSpPr>
        <p:spPr>
          <a:xfrm>
            <a:off x="0" y="18256"/>
            <a:ext cx="10515600" cy="535533"/>
          </a:xfrm>
        </p:spPr>
        <p:txBody>
          <a:bodyPr>
            <a:normAutofit/>
          </a:bodyPr>
          <a:lstStyle/>
          <a:p>
            <a:r>
              <a:rPr lang="ja-JP" altLang="en-US"/>
              <a:t>「写真からわかる情報」を考えてみよう</a:t>
            </a:r>
          </a:p>
        </p:txBody>
      </p:sp>
      <p:sp>
        <p:nvSpPr>
          <p:cNvPr id="10" name="テキスト ボックス 9">
            <a:extLst>
              <a:ext uri="{FF2B5EF4-FFF2-40B4-BE49-F238E27FC236}">
                <a16:creationId xmlns:a16="http://schemas.microsoft.com/office/drawing/2014/main" id="{5E124DE4-ABA1-8C48-888D-7D70203E3110}"/>
              </a:ext>
            </a:extLst>
          </p:cNvPr>
          <p:cNvSpPr txBox="1"/>
          <p:nvPr/>
        </p:nvSpPr>
        <p:spPr>
          <a:xfrm>
            <a:off x="569985" y="3851126"/>
            <a:ext cx="5238388" cy="1969770"/>
          </a:xfrm>
          <a:prstGeom prst="rect">
            <a:avLst/>
          </a:prstGeom>
          <a:noFill/>
        </p:spPr>
        <p:txBody>
          <a:bodyPr wrap="square" rtlCol="0" anchor="t">
            <a:spAutoFit/>
          </a:bodyPr>
          <a:lstStyle/>
          <a:p>
            <a:pPr>
              <a:lnSpc>
                <a:spcPct val="150000"/>
              </a:lnSpc>
            </a:pPr>
            <a:r>
              <a:rPr lang="ja-JP" altLang="en-US" sz="2800" b="1">
                <a:latin typeface="Yu Gothic" panose="020B0400000000000000" pitchFamily="34" charset="-128"/>
                <a:ea typeface="Yu Gothic" panose="020B0400000000000000" pitchFamily="34" charset="-128"/>
              </a:rPr>
              <a:t>待ち伏せ</a:t>
            </a:r>
            <a:r>
              <a:rPr lang="ja-JP" altLang="en-US" sz="2800" b="1" dirty="0">
                <a:latin typeface="Yu Gothic" panose="020B0400000000000000" pitchFamily="34" charset="-128"/>
                <a:ea typeface="Yu Gothic" panose="020B0400000000000000" pitchFamily="34" charset="-128"/>
              </a:rPr>
              <a:t>、つきまとい、嫌がらせなどの被害</a:t>
            </a:r>
            <a:r>
              <a:rPr lang="ja-JP" altLang="en-US" sz="2800" b="1">
                <a:latin typeface="Yu Gothic" panose="020B0400000000000000" pitchFamily="34" charset="-128"/>
                <a:ea typeface="Yu Gothic" panose="020B0400000000000000" pitchFamily="34" charset="-128"/>
              </a:rPr>
              <a:t>にあう可能性</a:t>
            </a:r>
            <a:r>
              <a:rPr lang="ja-JP" altLang="en-US" sz="2800" b="1" dirty="0">
                <a:latin typeface="Yu Gothic" panose="020B0400000000000000" pitchFamily="34" charset="-128"/>
                <a:ea typeface="Yu Gothic" panose="020B0400000000000000" pitchFamily="34" charset="-128"/>
              </a:rPr>
              <a:t>がある。</a:t>
            </a:r>
            <a:endParaRPr lang="en-US" altLang="ja-JP" sz="2800" b="1" dirty="0">
              <a:latin typeface="Yu Gothic" panose="020B0400000000000000" pitchFamily="34" charset="-128"/>
              <a:ea typeface="Yu Gothic" panose="020B0400000000000000" pitchFamily="34" charset="-128"/>
            </a:endParaRPr>
          </a:p>
        </p:txBody>
      </p:sp>
      <p:sp>
        <p:nvSpPr>
          <p:cNvPr id="11" name="角丸四角形 10">
            <a:extLst>
              <a:ext uri="{FF2B5EF4-FFF2-40B4-BE49-F238E27FC236}">
                <a16:creationId xmlns:a16="http://schemas.microsoft.com/office/drawing/2014/main" id="{FF545433-90C4-9548-B1EB-8F50E3270488}"/>
              </a:ext>
            </a:extLst>
          </p:cNvPr>
          <p:cNvSpPr/>
          <p:nvPr/>
        </p:nvSpPr>
        <p:spPr>
          <a:xfrm>
            <a:off x="569984" y="1217066"/>
            <a:ext cx="5301805" cy="1214961"/>
          </a:xfrm>
          <a:prstGeom prst="roundRect">
            <a:avLst/>
          </a:prstGeom>
          <a:solidFill>
            <a:srgbClr val="07B53B"/>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tabLst>
                <a:tab pos="631825" algn="l"/>
              </a:tabLst>
              <a:defRPr/>
            </a:pPr>
            <a:r>
              <a:rPr lang="ja-JP" altLang="en-US" sz="2800" b="1" dirty="0">
                <a:latin typeface="Yu Gothic" panose="020B0400000000000000" pitchFamily="34" charset="-128"/>
                <a:ea typeface="Yu Gothic" panose="020B0400000000000000" pitchFamily="34" charset="-128"/>
              </a:rPr>
              <a:t>自分の情報が特定</a:t>
            </a:r>
            <a:r>
              <a:rPr lang="ja-JP" altLang="en-US" sz="2800" b="1">
                <a:latin typeface="Yu Gothic" panose="020B0400000000000000" pitchFamily="34" charset="-128"/>
                <a:ea typeface="Yu Gothic" panose="020B0400000000000000" pitchFamily="34" charset="-128"/>
              </a:rPr>
              <a:t>されると</a:t>
            </a:r>
            <a:r>
              <a:rPr lang="en-US" altLang="ja-JP" sz="2800" b="1" dirty="0">
                <a:latin typeface="Yu Gothic" panose="020B0400000000000000" pitchFamily="34" charset="-128"/>
                <a:ea typeface="Yu Gothic" panose="020B0400000000000000" pitchFamily="34" charset="-128"/>
              </a:rPr>
              <a:t/>
            </a:r>
            <a:br>
              <a:rPr lang="en-US" altLang="ja-JP" sz="2800" b="1" dirty="0">
                <a:latin typeface="Yu Gothic" panose="020B0400000000000000" pitchFamily="34" charset="-128"/>
                <a:ea typeface="Yu Gothic" panose="020B0400000000000000" pitchFamily="34" charset="-128"/>
              </a:rPr>
            </a:br>
            <a:r>
              <a:rPr lang="ja-JP" altLang="en-US" sz="2800" b="1">
                <a:latin typeface="Yu Gothic" panose="020B0400000000000000" pitchFamily="34" charset="-128"/>
                <a:ea typeface="Yu Gothic" panose="020B0400000000000000" pitchFamily="34" charset="-128"/>
              </a:rPr>
              <a:t>どう</a:t>
            </a:r>
            <a:r>
              <a:rPr lang="ja-JP" altLang="en-US" sz="2800" b="1" dirty="0">
                <a:latin typeface="Yu Gothic" panose="020B0400000000000000" pitchFamily="34" charset="-128"/>
                <a:ea typeface="Yu Gothic" panose="020B0400000000000000" pitchFamily="34" charset="-128"/>
              </a:rPr>
              <a:t>なるのか</a:t>
            </a:r>
            <a:r>
              <a:rPr lang="ja-JP" altLang="en-US" sz="2800" b="1" dirty="0">
                <a:solidFill>
                  <a:schemeClr val="bg1"/>
                </a:solidFill>
                <a:latin typeface="Yu Gothic" panose="020B0400000000000000" pitchFamily="34" charset="-128"/>
                <a:ea typeface="Yu Gothic" panose="020B0400000000000000" pitchFamily="34" charset="-128"/>
              </a:rPr>
              <a:t>？</a:t>
            </a:r>
          </a:p>
        </p:txBody>
      </p:sp>
      <p:sp>
        <p:nvSpPr>
          <p:cNvPr id="12" name="角丸四角形 11">
            <a:extLst>
              <a:ext uri="{FF2B5EF4-FFF2-40B4-BE49-F238E27FC236}">
                <a16:creationId xmlns:a16="http://schemas.microsoft.com/office/drawing/2014/main" id="{79DB57E2-B2F9-5947-ADC8-0F2B44148E59}"/>
              </a:ext>
            </a:extLst>
          </p:cNvPr>
          <p:cNvSpPr/>
          <p:nvPr/>
        </p:nvSpPr>
        <p:spPr>
          <a:xfrm>
            <a:off x="6409764" y="1217066"/>
            <a:ext cx="5301805" cy="1214961"/>
          </a:xfrm>
          <a:prstGeom prst="roundRect">
            <a:avLst/>
          </a:prstGeom>
          <a:solidFill>
            <a:srgbClr val="07B53B"/>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tabLst>
                <a:tab pos="631825" algn="l"/>
              </a:tabLst>
              <a:defRPr/>
            </a:pPr>
            <a:r>
              <a:rPr lang="ja-JP" altLang="en-US" sz="2800" b="1" dirty="0">
                <a:latin typeface="Yu Gothic" panose="020B0400000000000000" pitchFamily="34" charset="-128"/>
                <a:ea typeface="Yu Gothic" panose="020B0400000000000000" pitchFamily="34" charset="-128"/>
              </a:rPr>
              <a:t>他人の情報が発信</a:t>
            </a:r>
            <a:r>
              <a:rPr lang="ja-JP" altLang="en-US" sz="2800" b="1">
                <a:latin typeface="Yu Gothic" panose="020B0400000000000000" pitchFamily="34" charset="-128"/>
                <a:ea typeface="Yu Gothic" panose="020B0400000000000000" pitchFamily="34" charset="-128"/>
              </a:rPr>
              <a:t>されると</a:t>
            </a:r>
            <a:r>
              <a:rPr lang="en-US" altLang="ja-JP" sz="2800" b="1" dirty="0">
                <a:latin typeface="Yu Gothic" panose="020B0400000000000000" pitchFamily="34" charset="-128"/>
                <a:ea typeface="Yu Gothic" panose="020B0400000000000000" pitchFamily="34" charset="-128"/>
              </a:rPr>
              <a:t/>
            </a:r>
            <a:br>
              <a:rPr lang="en-US" altLang="ja-JP" sz="2800" b="1" dirty="0">
                <a:latin typeface="Yu Gothic" panose="020B0400000000000000" pitchFamily="34" charset="-128"/>
                <a:ea typeface="Yu Gothic" panose="020B0400000000000000" pitchFamily="34" charset="-128"/>
              </a:rPr>
            </a:br>
            <a:r>
              <a:rPr lang="ja-JP" altLang="en-US" sz="2800" b="1">
                <a:latin typeface="Yu Gothic" panose="020B0400000000000000" pitchFamily="34" charset="-128"/>
                <a:ea typeface="Yu Gothic" panose="020B0400000000000000" pitchFamily="34" charset="-128"/>
              </a:rPr>
              <a:t>どう</a:t>
            </a:r>
            <a:r>
              <a:rPr lang="ja-JP" altLang="en-US" sz="2800" b="1" dirty="0">
                <a:latin typeface="Yu Gothic" panose="020B0400000000000000" pitchFamily="34" charset="-128"/>
                <a:ea typeface="Yu Gothic" panose="020B0400000000000000" pitchFamily="34" charset="-128"/>
              </a:rPr>
              <a:t>なるのか</a:t>
            </a:r>
            <a:r>
              <a:rPr lang="ja-JP" altLang="en-US" sz="2800" b="1" dirty="0">
                <a:solidFill>
                  <a:schemeClr val="bg1"/>
                </a:solidFill>
                <a:latin typeface="Yu Gothic" panose="020B0400000000000000" pitchFamily="34" charset="-128"/>
                <a:ea typeface="Yu Gothic" panose="020B0400000000000000" pitchFamily="34" charset="-128"/>
              </a:rPr>
              <a:t>？</a:t>
            </a:r>
          </a:p>
        </p:txBody>
      </p:sp>
      <p:cxnSp>
        <p:nvCxnSpPr>
          <p:cNvPr id="14" name="直線コネクタ 13">
            <a:extLst>
              <a:ext uri="{FF2B5EF4-FFF2-40B4-BE49-F238E27FC236}">
                <a16:creationId xmlns:a16="http://schemas.microsoft.com/office/drawing/2014/main" id="{8EB938B9-5B1A-AA4F-849F-048EA489B6DA}"/>
              </a:ext>
            </a:extLst>
          </p:cNvPr>
          <p:cNvCxnSpPr>
            <a:cxnSpLocks/>
          </p:cNvCxnSpPr>
          <p:nvPr/>
        </p:nvCxnSpPr>
        <p:spPr>
          <a:xfrm>
            <a:off x="639865" y="4525084"/>
            <a:ext cx="5020400" cy="0"/>
          </a:xfrm>
          <a:prstGeom prst="line">
            <a:avLst/>
          </a:prstGeom>
          <a:ln w="76200">
            <a:solidFill>
              <a:srgbClr val="07B53B"/>
            </a:solidFill>
          </a:ln>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D0B983B0-BC6D-F143-82A0-9AABDC3E5AF8}"/>
              </a:ext>
            </a:extLst>
          </p:cNvPr>
          <p:cNvCxnSpPr>
            <a:cxnSpLocks/>
          </p:cNvCxnSpPr>
          <p:nvPr/>
        </p:nvCxnSpPr>
        <p:spPr>
          <a:xfrm>
            <a:off x="639865" y="5201225"/>
            <a:ext cx="390445" cy="0"/>
          </a:xfrm>
          <a:prstGeom prst="line">
            <a:avLst/>
          </a:prstGeom>
          <a:ln w="76200">
            <a:solidFill>
              <a:srgbClr val="07B53B"/>
            </a:solidFill>
          </a:ln>
        </p:spPr>
        <p:style>
          <a:lnRef idx="1">
            <a:schemeClr val="accent1"/>
          </a:lnRef>
          <a:fillRef idx="0">
            <a:schemeClr val="accent1"/>
          </a:fillRef>
          <a:effectRef idx="0">
            <a:schemeClr val="accent1"/>
          </a:effectRef>
          <a:fontRef idx="minor">
            <a:schemeClr val="tx1"/>
          </a:fontRef>
        </p:style>
      </p:cxnSp>
      <p:pic>
        <p:nvPicPr>
          <p:cNvPr id="18" name="図 17">
            <a:extLst>
              <a:ext uri="{FF2B5EF4-FFF2-40B4-BE49-F238E27FC236}">
                <a16:creationId xmlns:a16="http://schemas.microsoft.com/office/drawing/2014/main" id="{1F5C4D07-9499-6244-B7AE-2FF77E3C016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536410" y="2777756"/>
            <a:ext cx="1023020" cy="1023020"/>
          </a:xfrm>
          <a:prstGeom prst="rect">
            <a:avLst/>
          </a:prstGeom>
        </p:spPr>
      </p:pic>
    </p:spTree>
    <p:extLst>
      <p:ext uri="{BB962C8B-B14F-4D97-AF65-F5344CB8AC3E}">
        <p14:creationId xmlns:p14="http://schemas.microsoft.com/office/powerpoint/2010/main" val="116021617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664B6BC6-445B-4613-997B-EB522BDBBE43}"/>
              </a:ext>
            </a:extLst>
          </p:cNvPr>
          <p:cNvSpPr txBox="1"/>
          <p:nvPr/>
        </p:nvSpPr>
        <p:spPr>
          <a:xfrm>
            <a:off x="569985" y="3851126"/>
            <a:ext cx="5238388" cy="1969770"/>
          </a:xfrm>
          <a:prstGeom prst="rect">
            <a:avLst/>
          </a:prstGeom>
          <a:noFill/>
        </p:spPr>
        <p:txBody>
          <a:bodyPr wrap="square" rtlCol="0" anchor="t">
            <a:spAutoFit/>
          </a:bodyPr>
          <a:lstStyle/>
          <a:p>
            <a:pPr>
              <a:lnSpc>
                <a:spcPct val="150000"/>
              </a:lnSpc>
            </a:pPr>
            <a:r>
              <a:rPr lang="ja-JP" altLang="en-US" sz="2800" b="1">
                <a:latin typeface="Yu Gothic" panose="020B0400000000000000" pitchFamily="34" charset="-128"/>
                <a:ea typeface="Yu Gothic" panose="020B0400000000000000" pitchFamily="34" charset="-128"/>
              </a:rPr>
              <a:t>待ち伏せ</a:t>
            </a:r>
            <a:r>
              <a:rPr lang="ja-JP" altLang="en-US" sz="2800" b="1" dirty="0">
                <a:latin typeface="Yu Gothic" panose="020B0400000000000000" pitchFamily="34" charset="-128"/>
                <a:ea typeface="Yu Gothic" panose="020B0400000000000000" pitchFamily="34" charset="-128"/>
              </a:rPr>
              <a:t>、つきまとい、嫌がらせなどの被害</a:t>
            </a:r>
            <a:r>
              <a:rPr lang="ja-JP" altLang="en-US" sz="2800" b="1">
                <a:latin typeface="Yu Gothic" panose="020B0400000000000000" pitchFamily="34" charset="-128"/>
                <a:ea typeface="Yu Gothic" panose="020B0400000000000000" pitchFamily="34" charset="-128"/>
              </a:rPr>
              <a:t>にあう可能性</a:t>
            </a:r>
            <a:r>
              <a:rPr lang="ja-JP" altLang="en-US" sz="2800" b="1" dirty="0">
                <a:latin typeface="Yu Gothic" panose="020B0400000000000000" pitchFamily="34" charset="-128"/>
                <a:ea typeface="Yu Gothic" panose="020B0400000000000000" pitchFamily="34" charset="-128"/>
              </a:rPr>
              <a:t>がある。</a:t>
            </a:r>
            <a:endParaRPr lang="en-US" altLang="ja-JP" sz="2800" b="1" dirty="0">
              <a:latin typeface="Yu Gothic" panose="020B0400000000000000" pitchFamily="34" charset="-128"/>
              <a:ea typeface="Yu Gothic" panose="020B0400000000000000" pitchFamily="34" charset="-128"/>
            </a:endParaRPr>
          </a:p>
        </p:txBody>
      </p:sp>
      <p:sp>
        <p:nvSpPr>
          <p:cNvPr id="3" name="角丸四角形 2"/>
          <p:cNvSpPr/>
          <p:nvPr/>
        </p:nvSpPr>
        <p:spPr>
          <a:xfrm>
            <a:off x="569984" y="1217066"/>
            <a:ext cx="5301805" cy="1214961"/>
          </a:xfrm>
          <a:prstGeom prst="roundRect">
            <a:avLst/>
          </a:prstGeom>
          <a:solidFill>
            <a:srgbClr val="07B53B"/>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tabLst>
                <a:tab pos="631825" algn="l"/>
              </a:tabLst>
              <a:defRPr/>
            </a:pPr>
            <a:r>
              <a:rPr lang="ja-JP" altLang="en-US" sz="2800" b="1" dirty="0">
                <a:latin typeface="Yu Gothic" panose="020B0400000000000000" pitchFamily="34" charset="-128"/>
                <a:ea typeface="Yu Gothic" panose="020B0400000000000000" pitchFamily="34" charset="-128"/>
              </a:rPr>
              <a:t>自分の情報が特定</a:t>
            </a:r>
            <a:r>
              <a:rPr lang="ja-JP" altLang="en-US" sz="2800" b="1">
                <a:latin typeface="Yu Gothic" panose="020B0400000000000000" pitchFamily="34" charset="-128"/>
                <a:ea typeface="Yu Gothic" panose="020B0400000000000000" pitchFamily="34" charset="-128"/>
              </a:rPr>
              <a:t>されると</a:t>
            </a:r>
            <a:r>
              <a:rPr lang="en-US" altLang="ja-JP" sz="2800" b="1" dirty="0">
                <a:latin typeface="Yu Gothic" panose="020B0400000000000000" pitchFamily="34" charset="-128"/>
                <a:ea typeface="Yu Gothic" panose="020B0400000000000000" pitchFamily="34" charset="-128"/>
              </a:rPr>
              <a:t/>
            </a:r>
            <a:br>
              <a:rPr lang="en-US" altLang="ja-JP" sz="2800" b="1" dirty="0">
                <a:latin typeface="Yu Gothic" panose="020B0400000000000000" pitchFamily="34" charset="-128"/>
                <a:ea typeface="Yu Gothic" panose="020B0400000000000000" pitchFamily="34" charset="-128"/>
              </a:rPr>
            </a:br>
            <a:r>
              <a:rPr lang="ja-JP" altLang="en-US" sz="2800" b="1">
                <a:latin typeface="Yu Gothic" panose="020B0400000000000000" pitchFamily="34" charset="-128"/>
                <a:ea typeface="Yu Gothic" panose="020B0400000000000000" pitchFamily="34" charset="-128"/>
              </a:rPr>
              <a:t>どう</a:t>
            </a:r>
            <a:r>
              <a:rPr lang="ja-JP" altLang="en-US" sz="2800" b="1" dirty="0">
                <a:latin typeface="Yu Gothic" panose="020B0400000000000000" pitchFamily="34" charset="-128"/>
                <a:ea typeface="Yu Gothic" panose="020B0400000000000000" pitchFamily="34" charset="-128"/>
              </a:rPr>
              <a:t>なるのか</a:t>
            </a:r>
            <a:r>
              <a:rPr lang="ja-JP" altLang="en-US" sz="2800" b="1" dirty="0">
                <a:solidFill>
                  <a:schemeClr val="bg1"/>
                </a:solidFill>
                <a:latin typeface="Yu Gothic" panose="020B0400000000000000" pitchFamily="34" charset="-128"/>
                <a:ea typeface="Yu Gothic" panose="020B0400000000000000" pitchFamily="34" charset="-128"/>
              </a:rPr>
              <a:t>？</a:t>
            </a:r>
          </a:p>
        </p:txBody>
      </p:sp>
      <p:sp>
        <p:nvSpPr>
          <p:cNvPr id="8" name="角丸四角形 7"/>
          <p:cNvSpPr/>
          <p:nvPr/>
        </p:nvSpPr>
        <p:spPr>
          <a:xfrm>
            <a:off x="6409764" y="1217066"/>
            <a:ext cx="5301805" cy="1214961"/>
          </a:xfrm>
          <a:prstGeom prst="roundRect">
            <a:avLst/>
          </a:prstGeom>
          <a:solidFill>
            <a:srgbClr val="07B53B"/>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tabLst>
                <a:tab pos="631825" algn="l"/>
              </a:tabLst>
              <a:defRPr/>
            </a:pPr>
            <a:r>
              <a:rPr lang="ja-JP" altLang="en-US" sz="2800" b="1" dirty="0">
                <a:latin typeface="Yu Gothic" panose="020B0400000000000000" pitchFamily="34" charset="-128"/>
                <a:ea typeface="Yu Gothic" panose="020B0400000000000000" pitchFamily="34" charset="-128"/>
              </a:rPr>
              <a:t>他人の情報が発信</a:t>
            </a:r>
            <a:r>
              <a:rPr lang="ja-JP" altLang="en-US" sz="2800" b="1">
                <a:latin typeface="Yu Gothic" panose="020B0400000000000000" pitchFamily="34" charset="-128"/>
                <a:ea typeface="Yu Gothic" panose="020B0400000000000000" pitchFamily="34" charset="-128"/>
              </a:rPr>
              <a:t>されると</a:t>
            </a:r>
            <a:r>
              <a:rPr lang="en-US" altLang="ja-JP" sz="2800" b="1" dirty="0">
                <a:latin typeface="Yu Gothic" panose="020B0400000000000000" pitchFamily="34" charset="-128"/>
                <a:ea typeface="Yu Gothic" panose="020B0400000000000000" pitchFamily="34" charset="-128"/>
              </a:rPr>
              <a:t/>
            </a:r>
            <a:br>
              <a:rPr lang="en-US" altLang="ja-JP" sz="2800" b="1" dirty="0">
                <a:latin typeface="Yu Gothic" panose="020B0400000000000000" pitchFamily="34" charset="-128"/>
                <a:ea typeface="Yu Gothic" panose="020B0400000000000000" pitchFamily="34" charset="-128"/>
              </a:rPr>
            </a:br>
            <a:r>
              <a:rPr lang="ja-JP" altLang="en-US" sz="2800" b="1">
                <a:latin typeface="Yu Gothic" panose="020B0400000000000000" pitchFamily="34" charset="-128"/>
                <a:ea typeface="Yu Gothic" panose="020B0400000000000000" pitchFamily="34" charset="-128"/>
              </a:rPr>
              <a:t>どう</a:t>
            </a:r>
            <a:r>
              <a:rPr lang="ja-JP" altLang="en-US" sz="2800" b="1" dirty="0">
                <a:latin typeface="Yu Gothic" panose="020B0400000000000000" pitchFamily="34" charset="-128"/>
                <a:ea typeface="Yu Gothic" panose="020B0400000000000000" pitchFamily="34" charset="-128"/>
              </a:rPr>
              <a:t>なるのか</a:t>
            </a:r>
            <a:r>
              <a:rPr lang="ja-JP" altLang="en-US" sz="2800" b="1" dirty="0">
                <a:solidFill>
                  <a:schemeClr val="bg1"/>
                </a:solidFill>
                <a:latin typeface="Yu Gothic" panose="020B0400000000000000" pitchFamily="34" charset="-128"/>
                <a:ea typeface="Yu Gothic" panose="020B0400000000000000" pitchFamily="34" charset="-128"/>
              </a:rPr>
              <a:t>？</a:t>
            </a:r>
          </a:p>
        </p:txBody>
      </p:sp>
      <p:sp>
        <p:nvSpPr>
          <p:cNvPr id="9" name="テキスト ボックス 8">
            <a:extLst>
              <a:ext uri="{FF2B5EF4-FFF2-40B4-BE49-F238E27FC236}">
                <a16:creationId xmlns:a16="http://schemas.microsoft.com/office/drawing/2014/main" id="{664B6BC6-445B-4613-997B-EB522BDBBE43}"/>
              </a:ext>
            </a:extLst>
          </p:cNvPr>
          <p:cNvSpPr txBox="1"/>
          <p:nvPr/>
        </p:nvSpPr>
        <p:spPr>
          <a:xfrm>
            <a:off x="6320213" y="3851126"/>
            <a:ext cx="5391356" cy="1969770"/>
          </a:xfrm>
          <a:prstGeom prst="rect">
            <a:avLst/>
          </a:prstGeom>
          <a:noFill/>
        </p:spPr>
        <p:txBody>
          <a:bodyPr wrap="square" rtlCol="0" anchor="t">
            <a:spAutoFit/>
          </a:bodyPr>
          <a:lstStyle/>
          <a:p>
            <a:pPr>
              <a:lnSpc>
                <a:spcPct val="150000"/>
              </a:lnSpc>
            </a:pPr>
            <a:r>
              <a:rPr lang="ja-JP" altLang="en-US" sz="2800" b="1">
                <a:latin typeface="Yu Gothic" panose="020B0400000000000000" pitchFamily="34" charset="-128"/>
                <a:ea typeface="Yu Gothic" panose="020B0400000000000000" pitchFamily="34" charset="-128"/>
              </a:rPr>
              <a:t>他人</a:t>
            </a:r>
            <a:r>
              <a:rPr lang="ja-JP" altLang="en-US" sz="2800" b="1" dirty="0">
                <a:latin typeface="Yu Gothic" panose="020B0400000000000000" pitchFamily="34" charset="-128"/>
                <a:ea typeface="Yu Gothic" panose="020B0400000000000000" pitchFamily="34" charset="-128"/>
              </a:rPr>
              <a:t>のプライバシー権・肖像権の</a:t>
            </a:r>
            <a:r>
              <a:rPr lang="ja-JP" altLang="en-US" sz="2800" b="1">
                <a:latin typeface="Yu Gothic" panose="020B0400000000000000" pitchFamily="34" charset="-128"/>
                <a:ea typeface="Yu Gothic" panose="020B0400000000000000" pitchFamily="34" charset="-128"/>
              </a:rPr>
              <a:t>侵害、他人</a:t>
            </a:r>
            <a:r>
              <a:rPr lang="ja-JP" altLang="en-US" sz="2800" b="1" dirty="0">
                <a:latin typeface="Yu Gothic" panose="020B0400000000000000" pitchFamily="34" charset="-128"/>
                <a:ea typeface="Yu Gothic" panose="020B0400000000000000" pitchFamily="34" charset="-128"/>
              </a:rPr>
              <a:t>とのトラブルなどに発展する可能性がある。</a:t>
            </a:r>
            <a:endParaRPr lang="en-US" altLang="ja-JP" sz="2800" b="1" dirty="0">
              <a:latin typeface="Yu Gothic" panose="020B0400000000000000" pitchFamily="34" charset="-128"/>
              <a:ea typeface="Yu Gothic" panose="020B0400000000000000" pitchFamily="34" charset="-128"/>
            </a:endParaRPr>
          </a:p>
        </p:txBody>
      </p:sp>
      <p:sp>
        <p:nvSpPr>
          <p:cNvPr id="11" name="タイトル 1">
            <a:extLst>
              <a:ext uri="{FF2B5EF4-FFF2-40B4-BE49-F238E27FC236}">
                <a16:creationId xmlns:a16="http://schemas.microsoft.com/office/drawing/2014/main" id="{FB542D9A-C499-4EBB-BCE9-12518DFD7BB8}"/>
              </a:ext>
            </a:extLst>
          </p:cNvPr>
          <p:cNvSpPr txBox="1">
            <a:spLocks/>
          </p:cNvSpPr>
          <p:nvPr/>
        </p:nvSpPr>
        <p:spPr>
          <a:xfrm>
            <a:off x="1607372" y="60153"/>
            <a:ext cx="8762999" cy="544235"/>
          </a:xfrm>
          <a:prstGeom prst="rect">
            <a:avLst/>
          </a:prstGeom>
        </p:spPr>
        <p:txBody>
          <a:bodyP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endParaRPr lang="ja-JP" altLang="en-US" sz="2400" b="1" dirty="0">
              <a:solidFill>
                <a:schemeClr val="tx1">
                  <a:lumMod val="75000"/>
                  <a:lumOff val="25000"/>
                </a:schemeClr>
              </a:solidFill>
              <a:latin typeface="Yu Gothic" panose="020B0400000000000000" pitchFamily="34" charset="-128"/>
              <a:ea typeface="Yu Gothic" panose="020B0400000000000000" pitchFamily="34" charset="-128"/>
            </a:endParaRPr>
          </a:p>
        </p:txBody>
      </p:sp>
      <p:sp>
        <p:nvSpPr>
          <p:cNvPr id="4" name="タイトル 3">
            <a:extLst>
              <a:ext uri="{FF2B5EF4-FFF2-40B4-BE49-F238E27FC236}">
                <a16:creationId xmlns:a16="http://schemas.microsoft.com/office/drawing/2014/main" id="{EBAA6151-FA2D-204F-9424-037BE0768AF9}"/>
              </a:ext>
            </a:extLst>
          </p:cNvPr>
          <p:cNvSpPr>
            <a:spLocks noGrp="1"/>
          </p:cNvSpPr>
          <p:nvPr>
            <p:ph type="title"/>
          </p:nvPr>
        </p:nvSpPr>
        <p:spPr>
          <a:xfrm>
            <a:off x="0" y="18256"/>
            <a:ext cx="10515600" cy="535533"/>
          </a:xfrm>
        </p:spPr>
        <p:txBody>
          <a:bodyPr>
            <a:normAutofit/>
          </a:bodyPr>
          <a:lstStyle/>
          <a:p>
            <a:r>
              <a:rPr lang="ja-JP" altLang="en-US"/>
              <a:t>「写真からわかる情報」を考えてみよう</a:t>
            </a:r>
          </a:p>
        </p:txBody>
      </p:sp>
      <p:cxnSp>
        <p:nvCxnSpPr>
          <p:cNvPr id="12" name="直線コネクタ 11">
            <a:extLst>
              <a:ext uri="{FF2B5EF4-FFF2-40B4-BE49-F238E27FC236}">
                <a16:creationId xmlns:a16="http://schemas.microsoft.com/office/drawing/2014/main" id="{A8B8C2EC-5AB8-D24C-BAF8-7C517A2C1E74}"/>
              </a:ext>
            </a:extLst>
          </p:cNvPr>
          <p:cNvCxnSpPr>
            <a:cxnSpLocks/>
          </p:cNvCxnSpPr>
          <p:nvPr/>
        </p:nvCxnSpPr>
        <p:spPr>
          <a:xfrm>
            <a:off x="639865" y="4525084"/>
            <a:ext cx="5020400" cy="0"/>
          </a:xfrm>
          <a:prstGeom prst="line">
            <a:avLst/>
          </a:prstGeom>
          <a:ln w="76200">
            <a:solidFill>
              <a:srgbClr val="07B53B"/>
            </a:solidFill>
          </a:ln>
        </p:spPr>
        <p:style>
          <a:lnRef idx="1">
            <a:schemeClr val="accent1"/>
          </a:lnRef>
          <a:fillRef idx="0">
            <a:schemeClr val="accent1"/>
          </a:fillRef>
          <a:effectRef idx="0">
            <a:schemeClr val="accent1"/>
          </a:effectRef>
          <a:fontRef idx="minor">
            <a:schemeClr val="tx1"/>
          </a:fontRef>
        </p:style>
      </p:cxnSp>
      <p:cxnSp>
        <p:nvCxnSpPr>
          <p:cNvPr id="13" name="直線コネクタ 12">
            <a:extLst>
              <a:ext uri="{FF2B5EF4-FFF2-40B4-BE49-F238E27FC236}">
                <a16:creationId xmlns:a16="http://schemas.microsoft.com/office/drawing/2014/main" id="{15FED3D9-C156-FA4B-8D1C-CB2117D60648}"/>
              </a:ext>
            </a:extLst>
          </p:cNvPr>
          <p:cNvCxnSpPr>
            <a:cxnSpLocks/>
          </p:cNvCxnSpPr>
          <p:nvPr/>
        </p:nvCxnSpPr>
        <p:spPr>
          <a:xfrm>
            <a:off x="639865" y="5201225"/>
            <a:ext cx="390445" cy="0"/>
          </a:xfrm>
          <a:prstGeom prst="line">
            <a:avLst/>
          </a:prstGeom>
          <a:ln w="76200">
            <a:solidFill>
              <a:srgbClr val="07B53B"/>
            </a:solidFill>
          </a:ln>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23880020-C225-764D-8DF3-C255E18A5044}"/>
              </a:ext>
            </a:extLst>
          </p:cNvPr>
          <p:cNvCxnSpPr>
            <a:cxnSpLocks/>
          </p:cNvCxnSpPr>
          <p:nvPr/>
        </p:nvCxnSpPr>
        <p:spPr>
          <a:xfrm>
            <a:off x="7491426" y="4525084"/>
            <a:ext cx="3919256" cy="0"/>
          </a:xfrm>
          <a:prstGeom prst="line">
            <a:avLst/>
          </a:prstGeom>
          <a:ln w="76200">
            <a:solidFill>
              <a:srgbClr val="07B53B"/>
            </a:solidFill>
          </a:ln>
        </p:spPr>
        <p:style>
          <a:lnRef idx="1">
            <a:schemeClr val="accent1"/>
          </a:lnRef>
          <a:fillRef idx="0">
            <a:schemeClr val="accent1"/>
          </a:fillRef>
          <a:effectRef idx="0">
            <a:schemeClr val="accent1"/>
          </a:effectRef>
          <a:fontRef idx="minor">
            <a:schemeClr val="tx1"/>
          </a:fontRef>
        </p:style>
      </p:cxnSp>
      <p:cxnSp>
        <p:nvCxnSpPr>
          <p:cNvPr id="17" name="直線コネクタ 16">
            <a:extLst>
              <a:ext uri="{FF2B5EF4-FFF2-40B4-BE49-F238E27FC236}">
                <a16:creationId xmlns:a16="http://schemas.microsoft.com/office/drawing/2014/main" id="{34A5FF94-5D76-A74F-9A63-E54DD5EAF85D}"/>
              </a:ext>
            </a:extLst>
          </p:cNvPr>
          <p:cNvCxnSpPr>
            <a:cxnSpLocks/>
          </p:cNvCxnSpPr>
          <p:nvPr/>
        </p:nvCxnSpPr>
        <p:spPr>
          <a:xfrm>
            <a:off x="6435359" y="5156148"/>
            <a:ext cx="1163176" cy="0"/>
          </a:xfrm>
          <a:prstGeom prst="line">
            <a:avLst/>
          </a:prstGeom>
          <a:ln w="76200">
            <a:solidFill>
              <a:srgbClr val="07B53B"/>
            </a:solidFill>
          </a:ln>
        </p:spPr>
        <p:style>
          <a:lnRef idx="1">
            <a:schemeClr val="accent1"/>
          </a:lnRef>
          <a:fillRef idx="0">
            <a:schemeClr val="accent1"/>
          </a:fillRef>
          <a:effectRef idx="0">
            <a:schemeClr val="accent1"/>
          </a:effectRef>
          <a:fontRef idx="minor">
            <a:schemeClr val="tx1"/>
          </a:fontRef>
        </p:style>
      </p:cxnSp>
      <p:pic>
        <p:nvPicPr>
          <p:cNvPr id="19" name="図 18">
            <a:extLst>
              <a:ext uri="{FF2B5EF4-FFF2-40B4-BE49-F238E27FC236}">
                <a16:creationId xmlns:a16="http://schemas.microsoft.com/office/drawing/2014/main" id="{28CCE74F-0170-C848-A5CD-1365A28435F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536410" y="2777756"/>
            <a:ext cx="1023020" cy="1023020"/>
          </a:xfrm>
          <a:prstGeom prst="rect">
            <a:avLst/>
          </a:prstGeom>
        </p:spPr>
      </p:pic>
      <p:pic>
        <p:nvPicPr>
          <p:cNvPr id="21" name="図 20">
            <a:extLst>
              <a:ext uri="{FF2B5EF4-FFF2-40B4-BE49-F238E27FC236}">
                <a16:creationId xmlns:a16="http://schemas.microsoft.com/office/drawing/2014/main" id="{E91511D9-DA53-F642-96B3-395CC20B356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632571" y="2777756"/>
            <a:ext cx="1023020" cy="1023020"/>
          </a:xfrm>
          <a:prstGeom prst="rect">
            <a:avLst/>
          </a:prstGeom>
        </p:spPr>
      </p:pic>
    </p:spTree>
    <p:extLst>
      <p:ext uri="{BB962C8B-B14F-4D97-AF65-F5344CB8AC3E}">
        <p14:creationId xmlns:p14="http://schemas.microsoft.com/office/powerpoint/2010/main" val="21388966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18256"/>
            <a:ext cx="10515600" cy="535533"/>
          </a:xfrm>
        </p:spPr>
        <p:txBody>
          <a:bodyPr>
            <a:normAutofit/>
          </a:bodyPr>
          <a:lstStyle/>
          <a:p>
            <a:r>
              <a:rPr lang="ja-JP" altLang="en-US"/>
              <a:t>「自分と相手との違い」を考えてみよう</a:t>
            </a:r>
            <a:endParaRPr lang="ja-JP" altLang="en-US" dirty="0"/>
          </a:p>
        </p:txBody>
      </p:sp>
      <p:sp>
        <p:nvSpPr>
          <p:cNvPr id="3" name="コンテンツ プレースホルダー 2">
            <a:extLst>
              <a:ext uri="{FF2B5EF4-FFF2-40B4-BE49-F238E27FC236}">
                <a16:creationId xmlns:a16="http://schemas.microsoft.com/office/drawing/2014/main" id="{9B0EC7F7-F302-5E41-A67F-B646978A6C8F}"/>
              </a:ext>
            </a:extLst>
          </p:cNvPr>
          <p:cNvSpPr>
            <a:spLocks noGrp="1"/>
          </p:cNvSpPr>
          <p:nvPr>
            <p:ph idx="1"/>
          </p:nvPr>
        </p:nvSpPr>
        <p:spPr>
          <a:xfrm>
            <a:off x="838200" y="3032975"/>
            <a:ext cx="10515600" cy="3412895"/>
          </a:xfrm>
        </p:spPr>
        <p:txBody>
          <a:bodyPr/>
          <a:lstStyle/>
          <a:p>
            <a:r>
              <a:rPr lang="en-US" altLang="ja-JP" dirty="0"/>
              <a:t>SNS</a:t>
            </a:r>
            <a:r>
              <a:rPr lang="ja-JP" altLang="en-US"/>
              <a:t>では、ふだんの自分のようすを</a:t>
            </a:r>
            <a:endParaRPr lang="en-US" altLang="ja-JP" dirty="0"/>
          </a:p>
          <a:p>
            <a:r>
              <a:rPr lang="ja-JP" altLang="en-US"/>
              <a:t>たくさんの人に発信することができます。</a:t>
            </a:r>
            <a:endParaRPr lang="en-US" altLang="ja-JP" dirty="0"/>
          </a:p>
        </p:txBody>
      </p:sp>
      <p:sp>
        <p:nvSpPr>
          <p:cNvPr id="15" name="コンテンツ プレースホルダー 14">
            <a:extLst>
              <a:ext uri="{FF2B5EF4-FFF2-40B4-BE49-F238E27FC236}">
                <a16:creationId xmlns:a16="http://schemas.microsoft.com/office/drawing/2014/main" id="{1133C138-400B-4D4C-8BF3-B9C89768584C}"/>
              </a:ext>
            </a:extLst>
          </p:cNvPr>
          <p:cNvSpPr>
            <a:spLocks noGrp="1"/>
          </p:cNvSpPr>
          <p:nvPr>
            <p:ph sz="quarter" idx="10"/>
          </p:nvPr>
        </p:nvSpPr>
        <p:spPr/>
        <p:txBody>
          <a:bodyPr/>
          <a:lstStyle/>
          <a:p>
            <a:endParaRPr lang="ja-JP" altLang="en-US"/>
          </a:p>
        </p:txBody>
      </p:sp>
      <p:sp>
        <p:nvSpPr>
          <p:cNvPr id="5" name="テキスト ボックス 4"/>
          <p:cNvSpPr txBox="1"/>
          <p:nvPr/>
        </p:nvSpPr>
        <p:spPr>
          <a:xfrm>
            <a:off x="0" y="5213158"/>
            <a:ext cx="12192000" cy="1644841"/>
          </a:xfrm>
          <a:prstGeom prst="rect">
            <a:avLst/>
          </a:prstGeom>
          <a:solidFill>
            <a:schemeClr val="bg1">
              <a:lumMod val="85000"/>
            </a:schemeClr>
          </a:solidFill>
        </p:spPr>
        <p:txBody>
          <a:bodyPr wrap="square" rtlCol="0" anchor="ctr">
            <a:noAutofit/>
          </a:bodyPr>
          <a:lstStyle/>
          <a:p>
            <a:pPr algn="ctr">
              <a:lnSpc>
                <a:spcPct val="125000"/>
              </a:lnSpc>
              <a:spcBef>
                <a:spcPct val="0"/>
              </a:spcBef>
              <a:tabLst>
                <a:tab pos="631825" algn="l"/>
              </a:tabLst>
              <a:defRPr/>
            </a:pPr>
            <a:r>
              <a:rPr lang="ja-JP" altLang="en-US" sz="2800" b="1" dirty="0">
                <a:latin typeface="Yu Gothic" panose="020B0400000000000000" pitchFamily="34" charset="-128"/>
                <a:ea typeface="Yu Gothic" panose="020B0400000000000000" pitchFamily="34" charset="-128"/>
              </a:rPr>
              <a:t>人は、</a:t>
            </a:r>
            <a:r>
              <a:rPr lang="en-US" altLang="ja-JP" sz="2800" b="1" dirty="0">
                <a:latin typeface="Yu Gothic" panose="020B0400000000000000" pitchFamily="34" charset="-128"/>
                <a:ea typeface="Yu Gothic" panose="020B0400000000000000" pitchFamily="34" charset="-128"/>
              </a:rPr>
              <a:t>SNS</a:t>
            </a:r>
            <a:r>
              <a:rPr lang="ja-JP" altLang="en-US" sz="2800" b="1" dirty="0">
                <a:latin typeface="Yu Gothic" panose="020B0400000000000000" pitchFamily="34" charset="-128"/>
                <a:ea typeface="Yu Gothic" panose="020B0400000000000000" pitchFamily="34" charset="-128"/>
              </a:rPr>
              <a:t>に発信された情報に</a:t>
            </a:r>
            <a:r>
              <a:rPr lang="ja-JP" altLang="en-US" sz="2800" b="1">
                <a:latin typeface="Yu Gothic" panose="020B0400000000000000" pitchFamily="34" charset="-128"/>
                <a:ea typeface="Yu Gothic" panose="020B0400000000000000" pitchFamily="34" charset="-128"/>
              </a:rPr>
              <a:t>対して、どの</a:t>
            </a:r>
            <a:r>
              <a:rPr lang="ja-JP" altLang="en-US" sz="2800" b="1" dirty="0">
                <a:latin typeface="Yu Gothic" panose="020B0400000000000000" pitchFamily="34" charset="-128"/>
                <a:ea typeface="Yu Gothic" panose="020B0400000000000000" pitchFamily="34" charset="-128"/>
              </a:rPr>
              <a:t>ように感じるかな？</a:t>
            </a:r>
            <a:endParaRPr lang="en-US" altLang="ja-JP" sz="1400" b="1" dirty="0">
              <a:latin typeface="Yu Gothic" panose="020B0400000000000000" pitchFamily="34" charset="-128"/>
              <a:ea typeface="Yu Gothic" panose="020B0400000000000000" pitchFamily="34" charset="-128"/>
            </a:endParaRPr>
          </a:p>
        </p:txBody>
      </p:sp>
      <p:sp>
        <p:nvSpPr>
          <p:cNvPr id="8" name="角丸四角形 7">
            <a:extLst>
              <a:ext uri="{FF2B5EF4-FFF2-40B4-BE49-F238E27FC236}">
                <a16:creationId xmlns:a16="http://schemas.microsoft.com/office/drawing/2014/main" id="{BC730366-5A1C-B342-A101-4E1E93836680}"/>
              </a:ext>
            </a:extLst>
          </p:cNvPr>
          <p:cNvSpPr/>
          <p:nvPr/>
        </p:nvSpPr>
        <p:spPr>
          <a:xfrm>
            <a:off x="838200" y="931698"/>
            <a:ext cx="10515600" cy="1644841"/>
          </a:xfrm>
          <a:prstGeom prst="roundRect">
            <a:avLst>
              <a:gd name="adj" fmla="val 21813"/>
            </a:avLst>
          </a:prstGeom>
          <a:solidFill>
            <a:srgbClr val="07B53B"/>
          </a:solidFill>
          <a:ln w="19050">
            <a:noFill/>
          </a:ln>
        </p:spPr>
        <p:style>
          <a:lnRef idx="2">
            <a:schemeClr val="accent1">
              <a:shade val="50000"/>
            </a:schemeClr>
          </a:lnRef>
          <a:fillRef idx="1">
            <a:schemeClr val="accent1"/>
          </a:fillRef>
          <a:effectRef idx="0">
            <a:schemeClr val="accent1"/>
          </a:effectRef>
          <a:fontRef idx="minor">
            <a:schemeClr val="lt1"/>
          </a:fontRef>
        </p:style>
        <p:txBody>
          <a:bodyPr tIns="36000" bIns="180000" rtlCol="0" anchor="ctr"/>
          <a:lstStyle/>
          <a:p>
            <a:pPr algn="ctr">
              <a:lnSpc>
                <a:spcPct val="150000"/>
              </a:lnSpc>
              <a:tabLst>
                <a:tab pos="631825" algn="l"/>
              </a:tabLst>
              <a:defRPr/>
            </a:pPr>
            <a:r>
              <a:rPr lang="ja-JP" altLang="en-US" sz="3200" b="1">
                <a:solidFill>
                  <a:schemeClr val="bg1"/>
                </a:solidFill>
                <a:latin typeface="Yu Gothic" panose="020B0400000000000000" pitchFamily="34" charset="-128"/>
                <a:ea typeface="Yu Gothic" panose="020B0400000000000000" pitchFamily="34" charset="-128"/>
              </a:rPr>
              <a:t>自分と相手はどれくらい違う？</a:t>
            </a:r>
          </a:p>
        </p:txBody>
      </p:sp>
      <p:pic>
        <p:nvPicPr>
          <p:cNvPr id="9" name="図 8">
            <a:extLst>
              <a:ext uri="{FF2B5EF4-FFF2-40B4-BE49-F238E27FC236}">
                <a16:creationId xmlns:a16="http://schemas.microsoft.com/office/drawing/2014/main" id="{B4D73575-B7EF-524E-86C2-E44BDBAAE02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416354" y="4478545"/>
            <a:ext cx="1359291" cy="1359291"/>
          </a:xfrm>
          <a:prstGeom prst="rect">
            <a:avLst/>
          </a:prstGeom>
        </p:spPr>
      </p:pic>
    </p:spTree>
    <p:extLst>
      <p:ext uri="{BB962C8B-B14F-4D97-AF65-F5344CB8AC3E}">
        <p14:creationId xmlns:p14="http://schemas.microsoft.com/office/powerpoint/2010/main" val="418462934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3AD20603-0F6C-2247-86E5-608CEFAF99C9}"/>
              </a:ext>
            </a:extLst>
          </p:cNvPr>
          <p:cNvSpPr>
            <a:spLocks noGrp="1"/>
          </p:cNvSpPr>
          <p:nvPr>
            <p:ph type="title"/>
          </p:nvPr>
        </p:nvSpPr>
        <p:spPr>
          <a:xfrm>
            <a:off x="831850" y="768349"/>
            <a:ext cx="3191510" cy="5321302"/>
          </a:xfrm>
        </p:spPr>
        <p:txBody>
          <a:bodyPr/>
          <a:lstStyle/>
          <a:p>
            <a:r>
              <a:rPr lang="en-US" altLang="ja-JP" dirty="0"/>
              <a:t>A5</a:t>
            </a:r>
            <a:endParaRPr lang="ja-JP" altLang="en-US"/>
          </a:p>
        </p:txBody>
      </p:sp>
      <p:sp>
        <p:nvSpPr>
          <p:cNvPr id="4" name="テキスト プレースホルダー 3">
            <a:extLst>
              <a:ext uri="{FF2B5EF4-FFF2-40B4-BE49-F238E27FC236}">
                <a16:creationId xmlns:a16="http://schemas.microsoft.com/office/drawing/2014/main" id="{176F3353-8B62-F340-8C05-4698F22E5603}"/>
              </a:ext>
            </a:extLst>
          </p:cNvPr>
          <p:cNvSpPr>
            <a:spLocks noGrp="1"/>
          </p:cNvSpPr>
          <p:nvPr>
            <p:ph type="body" idx="1"/>
          </p:nvPr>
        </p:nvSpPr>
        <p:spPr>
          <a:xfrm>
            <a:off x="4860758" y="768349"/>
            <a:ext cx="6486692" cy="5321302"/>
          </a:xfrm>
        </p:spPr>
        <p:txBody>
          <a:bodyPr/>
          <a:lstStyle/>
          <a:p>
            <a:r>
              <a:rPr lang="ja-JP" altLang="en-US"/>
              <a:t>「写真の送り方」を</a:t>
            </a:r>
            <a:r>
              <a:rPr lang="en-US" altLang="ja-JP" dirty="0"/>
              <a:t/>
            </a:r>
            <a:br>
              <a:rPr lang="en-US" altLang="ja-JP" dirty="0"/>
            </a:br>
            <a:r>
              <a:rPr lang="ja-JP" altLang="en-US"/>
              <a:t>考えてみよう</a:t>
            </a:r>
          </a:p>
        </p:txBody>
      </p:sp>
    </p:spTree>
    <p:extLst>
      <p:ext uri="{BB962C8B-B14F-4D97-AF65-F5344CB8AC3E}">
        <p14:creationId xmlns:p14="http://schemas.microsoft.com/office/powerpoint/2010/main" val="236996203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a:extLst>
              <a:ext uri="{FF2B5EF4-FFF2-40B4-BE49-F238E27FC236}">
                <a16:creationId xmlns:a16="http://schemas.microsoft.com/office/drawing/2014/main" id="{9F228F21-A853-4A76-990D-55B8DFA2E2F6}"/>
              </a:ext>
            </a:extLst>
          </p:cNvPr>
          <p:cNvSpPr>
            <a:spLocks noGrp="1"/>
          </p:cNvSpPr>
          <p:nvPr>
            <p:ph type="title"/>
          </p:nvPr>
        </p:nvSpPr>
        <p:spPr>
          <a:xfrm>
            <a:off x="0" y="18256"/>
            <a:ext cx="10515600" cy="535533"/>
          </a:xfrm>
        </p:spPr>
        <p:txBody>
          <a:bodyPr/>
          <a:lstStyle/>
          <a:p>
            <a:r>
              <a:rPr lang="ja-JP" altLang="en-US" dirty="0"/>
              <a:t>「写真の送り方」を考えてみよう</a:t>
            </a:r>
          </a:p>
        </p:txBody>
      </p:sp>
      <p:sp>
        <p:nvSpPr>
          <p:cNvPr id="2" name="コンテンツ プレースホルダー 1">
            <a:extLst>
              <a:ext uri="{FF2B5EF4-FFF2-40B4-BE49-F238E27FC236}">
                <a16:creationId xmlns:a16="http://schemas.microsoft.com/office/drawing/2014/main" id="{059ACC3D-AAE6-CB4E-B6B6-D7621E13B763}"/>
              </a:ext>
            </a:extLst>
          </p:cNvPr>
          <p:cNvSpPr>
            <a:spLocks noGrp="1"/>
          </p:cNvSpPr>
          <p:nvPr>
            <p:ph idx="1"/>
          </p:nvPr>
        </p:nvSpPr>
        <p:spPr>
          <a:xfrm>
            <a:off x="838200" y="3032975"/>
            <a:ext cx="10515600" cy="3412895"/>
          </a:xfrm>
        </p:spPr>
        <p:txBody>
          <a:bodyPr/>
          <a:lstStyle/>
          <a:p>
            <a:r>
              <a:rPr lang="en-US" altLang="ja-JP" dirty="0"/>
              <a:t>SNS</a:t>
            </a:r>
            <a:r>
              <a:rPr lang="ja-JP" altLang="en-US"/>
              <a:t>では、写真を簡単に掲載することができます。</a:t>
            </a:r>
            <a:endParaRPr lang="en-US" altLang="ja-JP" dirty="0"/>
          </a:p>
        </p:txBody>
      </p:sp>
      <p:sp>
        <p:nvSpPr>
          <p:cNvPr id="3" name="コンテンツ プレースホルダー 2">
            <a:extLst>
              <a:ext uri="{FF2B5EF4-FFF2-40B4-BE49-F238E27FC236}">
                <a16:creationId xmlns:a16="http://schemas.microsoft.com/office/drawing/2014/main" id="{C30148AC-B032-6E4F-B20C-7581150C187F}"/>
              </a:ext>
            </a:extLst>
          </p:cNvPr>
          <p:cNvSpPr>
            <a:spLocks noGrp="1"/>
          </p:cNvSpPr>
          <p:nvPr>
            <p:ph sz="quarter" idx="10"/>
          </p:nvPr>
        </p:nvSpPr>
        <p:spPr>
          <a:xfrm>
            <a:off x="838200" y="936115"/>
            <a:ext cx="10515599" cy="1640424"/>
          </a:xfrm>
        </p:spPr>
        <p:txBody>
          <a:bodyPr/>
          <a:lstStyle/>
          <a:p>
            <a:r>
              <a:rPr lang="ja-JP" altLang="en-US"/>
              <a:t>ネットに公開した写真は、どう使われる？</a:t>
            </a:r>
          </a:p>
        </p:txBody>
      </p:sp>
      <p:sp>
        <p:nvSpPr>
          <p:cNvPr id="8" name="テキスト ボックス 7">
            <a:extLst>
              <a:ext uri="{FF2B5EF4-FFF2-40B4-BE49-F238E27FC236}">
                <a16:creationId xmlns:a16="http://schemas.microsoft.com/office/drawing/2014/main" id="{32D8B469-6815-2F44-A055-FF4956CCAEF3}"/>
              </a:ext>
            </a:extLst>
          </p:cNvPr>
          <p:cNvSpPr txBox="1"/>
          <p:nvPr/>
        </p:nvSpPr>
        <p:spPr>
          <a:xfrm>
            <a:off x="0" y="4687910"/>
            <a:ext cx="12192000" cy="2170090"/>
          </a:xfrm>
          <a:prstGeom prst="rect">
            <a:avLst/>
          </a:prstGeom>
          <a:solidFill>
            <a:schemeClr val="bg1">
              <a:lumMod val="85000"/>
            </a:schemeClr>
          </a:solidFill>
        </p:spPr>
        <p:txBody>
          <a:bodyPr wrap="square" tIns="72000" rtlCol="0" anchor="ctr">
            <a:noAutofit/>
          </a:bodyPr>
          <a:lstStyle/>
          <a:p>
            <a:pPr lvl="0" algn="ctr">
              <a:lnSpc>
                <a:spcPct val="150000"/>
              </a:lnSpc>
              <a:spcBef>
                <a:spcPct val="0"/>
              </a:spcBef>
              <a:tabLst>
                <a:tab pos="631825" algn="l"/>
              </a:tabLst>
              <a:defRPr/>
            </a:pPr>
            <a:r>
              <a:rPr lang="en-US" altLang="ja-JP" sz="2800" b="1" dirty="0">
                <a:latin typeface="Yu Gothic" panose="020B0400000000000000" pitchFamily="34" charset="-128"/>
                <a:ea typeface="Yu Gothic" panose="020B0400000000000000" pitchFamily="34" charset="-128"/>
              </a:rPr>
              <a:t>SNS</a:t>
            </a:r>
            <a:r>
              <a:rPr lang="ja-JP" altLang="en-US" sz="2800" b="1" dirty="0">
                <a:latin typeface="Yu Gothic" panose="020B0400000000000000" pitchFamily="34" charset="-128"/>
                <a:ea typeface="Yu Gothic" panose="020B0400000000000000" pitchFamily="34" charset="-128"/>
              </a:rPr>
              <a:t>の相手に自分の写真を送ったときの危険性や</a:t>
            </a:r>
          </a:p>
          <a:p>
            <a:pPr lvl="0" algn="ctr">
              <a:lnSpc>
                <a:spcPct val="150000"/>
              </a:lnSpc>
              <a:spcBef>
                <a:spcPct val="0"/>
              </a:spcBef>
              <a:tabLst>
                <a:tab pos="631825" algn="l"/>
              </a:tabLst>
              <a:defRPr/>
            </a:pPr>
            <a:r>
              <a:rPr lang="ja-JP" altLang="en-US" sz="2800" b="1" dirty="0">
                <a:latin typeface="Yu Gothic" panose="020B0400000000000000" pitchFamily="34" charset="-128"/>
                <a:ea typeface="Yu Gothic" panose="020B0400000000000000" pitchFamily="34" charset="-128"/>
              </a:rPr>
              <a:t>注意点について考えてみましょう。</a:t>
            </a:r>
          </a:p>
        </p:txBody>
      </p:sp>
      <p:pic>
        <p:nvPicPr>
          <p:cNvPr id="9" name="図 8">
            <a:extLst>
              <a:ext uri="{FF2B5EF4-FFF2-40B4-BE49-F238E27FC236}">
                <a16:creationId xmlns:a16="http://schemas.microsoft.com/office/drawing/2014/main" id="{4BDB8944-B64C-7E4B-97A8-87EA09A898B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416354" y="3976068"/>
            <a:ext cx="1359291" cy="1359291"/>
          </a:xfrm>
          <a:prstGeom prst="rect">
            <a:avLst/>
          </a:prstGeom>
        </p:spPr>
      </p:pic>
    </p:spTree>
    <p:extLst>
      <p:ext uri="{BB962C8B-B14F-4D97-AF65-F5344CB8AC3E}">
        <p14:creationId xmlns:p14="http://schemas.microsoft.com/office/powerpoint/2010/main" val="208363986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08CEC2E0-3320-CD45-AD91-660F32A5333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774533" y="1390894"/>
            <a:ext cx="6599581" cy="4076212"/>
          </a:xfrm>
          <a:prstGeom prst="rect">
            <a:avLst/>
          </a:prstGeom>
        </p:spPr>
      </p:pic>
      <p:grpSp>
        <p:nvGrpSpPr>
          <p:cNvPr id="2" name="グループ化 1">
            <a:extLst>
              <a:ext uri="{FF2B5EF4-FFF2-40B4-BE49-F238E27FC236}">
                <a16:creationId xmlns:a16="http://schemas.microsoft.com/office/drawing/2014/main" id="{2517AAD2-E05C-4D62-98A0-518FEE84778B}"/>
              </a:ext>
            </a:extLst>
          </p:cNvPr>
          <p:cNvGrpSpPr/>
          <p:nvPr/>
        </p:nvGrpSpPr>
        <p:grpSpPr>
          <a:xfrm>
            <a:off x="5453667" y="3866341"/>
            <a:ext cx="4803922" cy="2084051"/>
            <a:chOff x="4869825" y="3479974"/>
            <a:chExt cx="4803922" cy="2084051"/>
          </a:xfrm>
        </p:grpSpPr>
        <p:sp>
          <p:nvSpPr>
            <p:cNvPr id="25" name="雲形吹き出し 24"/>
            <p:cNvSpPr/>
            <p:nvPr/>
          </p:nvSpPr>
          <p:spPr>
            <a:xfrm>
              <a:off x="4869825" y="3479974"/>
              <a:ext cx="4803922" cy="2084051"/>
            </a:xfrm>
            <a:prstGeom prst="cloudCallout">
              <a:avLst>
                <a:gd name="adj1" fmla="val 66196"/>
                <a:gd name="adj2" fmla="val 1794"/>
              </a:avLst>
            </a:prstGeom>
            <a:solidFill>
              <a:schemeClr val="bg1"/>
            </a:solidFill>
            <a:ln w="28575">
              <a:solidFill>
                <a:srgbClr val="8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3" name="テキスト ボックス 32">
              <a:extLst>
                <a:ext uri="{FF2B5EF4-FFF2-40B4-BE49-F238E27FC236}">
                  <a16:creationId xmlns:a16="http://schemas.microsoft.com/office/drawing/2014/main" id="{6BABF481-A95A-4066-B114-67F62E95B5A8}"/>
                </a:ext>
              </a:extLst>
            </p:cNvPr>
            <p:cNvSpPr txBox="1"/>
            <p:nvPr/>
          </p:nvSpPr>
          <p:spPr>
            <a:xfrm>
              <a:off x="5383952" y="3842962"/>
              <a:ext cx="3945661" cy="1338828"/>
            </a:xfrm>
            <a:prstGeom prst="rect">
              <a:avLst/>
            </a:prstGeom>
            <a:noFill/>
          </p:spPr>
          <p:txBody>
            <a:bodyPr wrap="square" rtlCol="0">
              <a:spAutoFit/>
            </a:bodyPr>
            <a:lstStyle/>
            <a:p>
              <a:pPr>
                <a:lnSpc>
                  <a:spcPct val="150000"/>
                </a:lnSpc>
              </a:pPr>
              <a:r>
                <a:rPr lang="ja-JP" altLang="en-US" b="1" dirty="0">
                  <a:solidFill>
                    <a:schemeClr val="tx1">
                      <a:lumMod val="75000"/>
                      <a:lumOff val="25000"/>
                    </a:schemeClr>
                  </a:solidFill>
                  <a:latin typeface="Yu Gothic" panose="020B0400000000000000" pitchFamily="34" charset="-128"/>
                  <a:ea typeface="Yu Gothic" panose="020B0400000000000000" pitchFamily="34" charset="-128"/>
                </a:rPr>
                <a:t>同じ地域の中学校だ！</a:t>
              </a:r>
              <a:endParaRPr lang="en-US" altLang="ja-JP" b="1" dirty="0">
                <a:solidFill>
                  <a:schemeClr val="tx1">
                    <a:lumMod val="75000"/>
                    <a:lumOff val="25000"/>
                  </a:schemeClr>
                </a:solidFill>
                <a:latin typeface="Yu Gothic" panose="020B0400000000000000" pitchFamily="34" charset="-128"/>
                <a:ea typeface="Yu Gothic" panose="020B0400000000000000" pitchFamily="34" charset="-128"/>
              </a:endParaRPr>
            </a:p>
            <a:p>
              <a:pPr>
                <a:lnSpc>
                  <a:spcPct val="150000"/>
                </a:lnSpc>
              </a:pPr>
              <a:r>
                <a:rPr lang="ja-JP" altLang="en-US" b="1" dirty="0">
                  <a:solidFill>
                    <a:schemeClr val="tx1">
                      <a:lumMod val="75000"/>
                      <a:lumOff val="25000"/>
                    </a:schemeClr>
                  </a:solidFill>
                  <a:latin typeface="Yu Gothic" panose="020B0400000000000000" pitchFamily="34" charset="-128"/>
                  <a:ea typeface="Yu Gothic" panose="020B0400000000000000" pitchFamily="34" charset="-128"/>
                </a:rPr>
                <a:t>音楽好きだし、趣味あうかもな～</a:t>
              </a:r>
              <a:endParaRPr lang="en-US" altLang="ja-JP" b="1" dirty="0">
                <a:solidFill>
                  <a:schemeClr val="tx1">
                    <a:lumMod val="75000"/>
                    <a:lumOff val="25000"/>
                  </a:schemeClr>
                </a:solidFill>
                <a:latin typeface="Yu Gothic" panose="020B0400000000000000" pitchFamily="34" charset="-128"/>
                <a:ea typeface="Yu Gothic" panose="020B0400000000000000" pitchFamily="34" charset="-128"/>
              </a:endParaRPr>
            </a:p>
            <a:p>
              <a:pPr>
                <a:lnSpc>
                  <a:spcPct val="150000"/>
                </a:lnSpc>
              </a:pPr>
              <a:r>
                <a:rPr lang="ja-JP" altLang="en-US" b="1" dirty="0">
                  <a:solidFill>
                    <a:schemeClr val="tx1">
                      <a:lumMod val="75000"/>
                      <a:lumOff val="25000"/>
                    </a:schemeClr>
                  </a:solidFill>
                  <a:latin typeface="Yu Gothic" panose="020B0400000000000000" pitchFamily="34" charset="-128"/>
                  <a:ea typeface="Yu Gothic" panose="020B0400000000000000" pitchFamily="34" charset="-128"/>
                </a:rPr>
                <a:t>写真もいい人そうだしな</a:t>
              </a:r>
              <a:r>
                <a:rPr lang="en-US" altLang="ja-JP" b="1" dirty="0">
                  <a:solidFill>
                    <a:schemeClr val="tx1">
                      <a:lumMod val="75000"/>
                      <a:lumOff val="25000"/>
                    </a:schemeClr>
                  </a:solidFill>
                  <a:latin typeface="Yu Gothic" panose="020B0400000000000000" pitchFamily="34" charset="-128"/>
                  <a:ea typeface="Yu Gothic" panose="020B0400000000000000" pitchFamily="34" charset="-128"/>
                </a:rPr>
                <a:t>…</a:t>
              </a:r>
              <a:r>
                <a:rPr lang="ja-JP" altLang="en-US" b="1" dirty="0">
                  <a:solidFill>
                    <a:schemeClr val="tx1">
                      <a:lumMod val="75000"/>
                      <a:lumOff val="25000"/>
                    </a:schemeClr>
                  </a:solidFill>
                  <a:latin typeface="Yu Gothic" panose="020B0400000000000000" pitchFamily="34" charset="-128"/>
                  <a:ea typeface="Yu Gothic" panose="020B0400000000000000" pitchFamily="34" charset="-128"/>
                </a:rPr>
                <a:t>！</a:t>
              </a:r>
              <a:endParaRPr lang="en-US" altLang="ja-JP" b="1" dirty="0">
                <a:solidFill>
                  <a:schemeClr val="tx1">
                    <a:lumMod val="75000"/>
                    <a:lumOff val="25000"/>
                  </a:schemeClr>
                </a:solidFill>
                <a:latin typeface="Yu Gothic" panose="020B0400000000000000" pitchFamily="34" charset="-128"/>
                <a:ea typeface="Yu Gothic" panose="020B0400000000000000" pitchFamily="34" charset="-128"/>
              </a:endParaRPr>
            </a:p>
          </p:txBody>
        </p:sp>
      </p:grpSp>
      <p:pic>
        <p:nvPicPr>
          <p:cNvPr id="1034" name="Picture 10" descr="指差し確認のイラスト（女性作業員）"/>
          <p:cNvPicPr>
            <a:picLocks noChangeAspect="1" noChangeArrowheads="1"/>
          </p:cNvPicPr>
          <p:nvPr/>
        </p:nvPicPr>
        <p:blipFill rotWithShape="1">
          <a:blip r:embed="rId4">
            <a:duotone>
              <a:schemeClr val="accent2">
                <a:shade val="45000"/>
                <a:satMod val="135000"/>
              </a:schemeClr>
              <a:prstClr val="white"/>
            </a:duotone>
            <a:extLst>
              <a:ext uri="{28A0092B-C50C-407E-A947-70E740481C1C}">
                <a14:useLocalDpi xmlns:a14="http://schemas.microsoft.com/office/drawing/2010/main" val="0"/>
              </a:ext>
            </a:extLst>
          </a:blip>
          <a:srcRect t="45619" r="63534" b="27714"/>
          <a:stretch/>
        </p:blipFill>
        <p:spPr bwMode="auto">
          <a:xfrm>
            <a:off x="9740051" y="4785969"/>
            <a:ext cx="2026173" cy="1671073"/>
          </a:xfrm>
          <a:prstGeom prst="rect">
            <a:avLst/>
          </a:prstGeom>
          <a:noFill/>
          <a:extLst>
            <a:ext uri="{909E8E84-426E-40DD-AFC4-6F175D3DCCD1}">
              <a14:hiddenFill xmlns:a14="http://schemas.microsoft.com/office/drawing/2010/main">
                <a:solidFill>
                  <a:srgbClr val="FFFFFF"/>
                </a:solidFill>
              </a14:hiddenFill>
            </a:ext>
          </a:extLst>
        </p:spPr>
      </p:pic>
      <p:sp>
        <p:nvSpPr>
          <p:cNvPr id="17" name="タイトル 5">
            <a:extLst>
              <a:ext uri="{FF2B5EF4-FFF2-40B4-BE49-F238E27FC236}">
                <a16:creationId xmlns:a16="http://schemas.microsoft.com/office/drawing/2014/main" id="{85057191-9165-664E-8196-617650F1EAF9}"/>
              </a:ext>
            </a:extLst>
          </p:cNvPr>
          <p:cNvSpPr txBox="1">
            <a:spLocks/>
          </p:cNvSpPr>
          <p:nvPr/>
        </p:nvSpPr>
        <p:spPr>
          <a:xfrm>
            <a:off x="1709634" y="641638"/>
            <a:ext cx="8762999" cy="324278"/>
          </a:xfrm>
          <a:prstGeom prst="rect">
            <a:avLst/>
          </a:prstGeom>
        </p:spPr>
        <p:txBody>
          <a:bodyPr>
            <a:no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gn="ctr"/>
            <a:r>
              <a:rPr lang="ja-JP" altLang="en-US" sz="2800" b="1">
                <a:latin typeface="Yu Gothic" panose="020B0400000000000000" pitchFamily="34" charset="-128"/>
                <a:ea typeface="Yu Gothic" panose="020B0400000000000000" pitchFamily="34" charset="-128"/>
              </a:rPr>
              <a:t>あなたにメッセージをした人</a:t>
            </a:r>
            <a:endParaRPr lang="ja-JP" altLang="en-US" sz="2800" b="1" dirty="0">
              <a:latin typeface="Yu Gothic" panose="020B0400000000000000" pitchFamily="34" charset="-128"/>
              <a:ea typeface="Yu Gothic" panose="020B0400000000000000" pitchFamily="34" charset="-128"/>
            </a:endParaRPr>
          </a:p>
        </p:txBody>
      </p:sp>
      <p:cxnSp>
        <p:nvCxnSpPr>
          <p:cNvPr id="18" name="直線コネクタ 17">
            <a:extLst>
              <a:ext uri="{FF2B5EF4-FFF2-40B4-BE49-F238E27FC236}">
                <a16:creationId xmlns:a16="http://schemas.microsoft.com/office/drawing/2014/main" id="{455D9B43-1296-8147-A5D9-666421E9F67C}"/>
              </a:ext>
            </a:extLst>
          </p:cNvPr>
          <p:cNvCxnSpPr>
            <a:cxnSpLocks/>
          </p:cNvCxnSpPr>
          <p:nvPr/>
        </p:nvCxnSpPr>
        <p:spPr>
          <a:xfrm>
            <a:off x="4702724" y="1171977"/>
            <a:ext cx="2743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234721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正方形/長方形 15"/>
          <p:cNvSpPr/>
          <p:nvPr/>
        </p:nvSpPr>
        <p:spPr>
          <a:xfrm>
            <a:off x="2822448" y="1421307"/>
            <a:ext cx="6547104" cy="5005252"/>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 name="タイトル 5">
            <a:extLst>
              <a:ext uri="{FF2B5EF4-FFF2-40B4-BE49-F238E27FC236}">
                <a16:creationId xmlns:a16="http://schemas.microsoft.com/office/drawing/2014/main" id="{397011CD-B182-C247-A127-1FD0F64F1BA6}"/>
              </a:ext>
            </a:extLst>
          </p:cNvPr>
          <p:cNvSpPr txBox="1">
            <a:spLocks/>
          </p:cNvSpPr>
          <p:nvPr/>
        </p:nvSpPr>
        <p:spPr>
          <a:xfrm>
            <a:off x="1709634" y="641638"/>
            <a:ext cx="8762999" cy="324278"/>
          </a:xfrm>
          <a:prstGeom prst="rect">
            <a:avLst/>
          </a:prstGeom>
        </p:spPr>
        <p:txBody>
          <a:bodyPr>
            <a:no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gn="ctr"/>
            <a:r>
              <a:rPr lang="ja-JP" altLang="en-US" sz="2800" b="1">
                <a:latin typeface="Yu Gothic" panose="020B0400000000000000" pitchFamily="34" charset="-128"/>
                <a:ea typeface="Yu Gothic" panose="020B0400000000000000" pitchFamily="34" charset="-128"/>
              </a:rPr>
              <a:t>しおりさんをフォローすると</a:t>
            </a:r>
            <a:r>
              <a:rPr lang="en-US" altLang="ja-JP" sz="2800" b="1" dirty="0">
                <a:latin typeface="Yu Gothic" panose="020B0400000000000000" pitchFamily="34" charset="-128"/>
                <a:ea typeface="Yu Gothic" panose="020B0400000000000000" pitchFamily="34" charset="-128"/>
              </a:rPr>
              <a:t>…</a:t>
            </a:r>
            <a:endParaRPr lang="ja-JP" altLang="en-US" sz="2800" b="1" dirty="0">
              <a:latin typeface="Yu Gothic" panose="020B0400000000000000" pitchFamily="34" charset="-128"/>
              <a:ea typeface="Yu Gothic" panose="020B0400000000000000" pitchFamily="34" charset="-128"/>
            </a:endParaRPr>
          </a:p>
        </p:txBody>
      </p:sp>
      <p:cxnSp>
        <p:nvCxnSpPr>
          <p:cNvPr id="7" name="直線コネクタ 6">
            <a:extLst>
              <a:ext uri="{FF2B5EF4-FFF2-40B4-BE49-F238E27FC236}">
                <a16:creationId xmlns:a16="http://schemas.microsoft.com/office/drawing/2014/main" id="{B214C40A-F12C-9F4E-9ACA-1E416F8C3555}"/>
              </a:ext>
            </a:extLst>
          </p:cNvPr>
          <p:cNvCxnSpPr>
            <a:cxnSpLocks/>
          </p:cNvCxnSpPr>
          <p:nvPr/>
        </p:nvCxnSpPr>
        <p:spPr>
          <a:xfrm>
            <a:off x="4702724" y="1171977"/>
            <a:ext cx="2743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8" name="グループ化 7">
            <a:extLst>
              <a:ext uri="{FF2B5EF4-FFF2-40B4-BE49-F238E27FC236}">
                <a16:creationId xmlns:a16="http://schemas.microsoft.com/office/drawing/2014/main" id="{C23886D7-9B58-CC4A-A6A1-551E7E42608F}"/>
              </a:ext>
            </a:extLst>
          </p:cNvPr>
          <p:cNvGrpSpPr/>
          <p:nvPr/>
        </p:nvGrpSpPr>
        <p:grpSpPr>
          <a:xfrm>
            <a:off x="2822449" y="1421307"/>
            <a:ext cx="6547104" cy="488201"/>
            <a:chOff x="2822449" y="442359"/>
            <a:chExt cx="6547104" cy="488201"/>
          </a:xfrm>
        </p:grpSpPr>
        <p:sp>
          <p:nvSpPr>
            <p:cNvPr id="9" name="テキスト ボックス 8">
              <a:extLst>
                <a:ext uri="{FF2B5EF4-FFF2-40B4-BE49-F238E27FC236}">
                  <a16:creationId xmlns:a16="http://schemas.microsoft.com/office/drawing/2014/main" id="{93B9AB41-D172-A94C-A09D-5319B8B3108C}"/>
                </a:ext>
              </a:extLst>
            </p:cNvPr>
            <p:cNvSpPr txBox="1"/>
            <p:nvPr/>
          </p:nvSpPr>
          <p:spPr>
            <a:xfrm>
              <a:off x="2822449" y="442359"/>
              <a:ext cx="6547104" cy="488201"/>
            </a:xfrm>
            <a:prstGeom prst="rect">
              <a:avLst/>
            </a:prstGeom>
            <a:solidFill>
              <a:schemeClr val="tx2"/>
            </a:solidFill>
          </p:spPr>
          <p:txBody>
            <a:bodyPr wrap="square" tIns="72000" rtlCol="0">
              <a:spAutoFit/>
            </a:bodyPr>
            <a:lstStyle/>
            <a:p>
              <a:pPr algn="ctr"/>
              <a:r>
                <a:rPr lang="ja-JP" altLang="en-US" sz="2400" b="1" dirty="0">
                  <a:solidFill>
                    <a:schemeClr val="bg1"/>
                  </a:solidFill>
                  <a:latin typeface="Yu Gothic" panose="020B0400000000000000" pitchFamily="34" charset="-128"/>
                  <a:ea typeface="Yu Gothic" panose="020B0400000000000000" pitchFamily="34" charset="-128"/>
                </a:rPr>
                <a:t>しおり</a:t>
              </a:r>
            </a:p>
          </p:txBody>
        </p:sp>
        <p:sp>
          <p:nvSpPr>
            <p:cNvPr id="10" name="テキスト ボックス 9">
              <a:extLst>
                <a:ext uri="{FF2B5EF4-FFF2-40B4-BE49-F238E27FC236}">
                  <a16:creationId xmlns:a16="http://schemas.microsoft.com/office/drawing/2014/main" id="{09B1A7DF-ABD6-F74C-8253-603403BE41AD}"/>
                </a:ext>
              </a:extLst>
            </p:cNvPr>
            <p:cNvSpPr txBox="1"/>
            <p:nvPr/>
          </p:nvSpPr>
          <p:spPr>
            <a:xfrm>
              <a:off x="2867523" y="473836"/>
              <a:ext cx="300082" cy="369332"/>
            </a:xfrm>
            <a:prstGeom prst="rect">
              <a:avLst/>
            </a:prstGeom>
            <a:noFill/>
          </p:spPr>
          <p:txBody>
            <a:bodyPr wrap="none" rtlCol="0">
              <a:spAutoFit/>
            </a:bodyPr>
            <a:lstStyle/>
            <a:p>
              <a:r>
                <a:rPr kumimoji="1" lang="en-US" altLang="ja-JP" dirty="0">
                  <a:solidFill>
                    <a:schemeClr val="bg1"/>
                  </a:solidFill>
                  <a:latin typeface="MS PGothic" panose="020B0600070205080204" pitchFamily="34" charset="-128"/>
                  <a:ea typeface="MS PGothic" panose="020B0600070205080204" pitchFamily="34" charset="-128"/>
                </a:rPr>
                <a:t>&lt;</a:t>
              </a:r>
              <a:endParaRPr kumimoji="1" lang="ja-JP" altLang="en-US">
                <a:solidFill>
                  <a:schemeClr val="bg1"/>
                </a:solidFill>
                <a:latin typeface="MS PGothic" panose="020B0600070205080204" pitchFamily="34" charset="-128"/>
                <a:ea typeface="MS PGothic" panose="020B0600070205080204" pitchFamily="34" charset="-128"/>
              </a:endParaRPr>
            </a:p>
          </p:txBody>
        </p:sp>
      </p:grpSp>
    </p:spTree>
    <p:extLst>
      <p:ext uri="{BB962C8B-B14F-4D97-AF65-F5344CB8AC3E}">
        <p14:creationId xmlns:p14="http://schemas.microsoft.com/office/powerpoint/2010/main" val="224976500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正方形/長方形 15"/>
          <p:cNvSpPr/>
          <p:nvPr/>
        </p:nvSpPr>
        <p:spPr>
          <a:xfrm>
            <a:off x="2822448" y="473835"/>
            <a:ext cx="6547104" cy="5948189"/>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3" name="角丸四角形吹き出し 21">
            <a:extLst>
              <a:ext uri="{FF2B5EF4-FFF2-40B4-BE49-F238E27FC236}">
                <a16:creationId xmlns:a16="http://schemas.microsoft.com/office/drawing/2014/main" id="{91747529-3AA7-4218-9BF1-1C66ADDC05DD}"/>
              </a:ext>
            </a:extLst>
          </p:cNvPr>
          <p:cNvSpPr/>
          <p:nvPr/>
        </p:nvSpPr>
        <p:spPr>
          <a:xfrm>
            <a:off x="4200524" y="2442900"/>
            <a:ext cx="3693319" cy="864656"/>
          </a:xfrm>
          <a:prstGeom prst="wedgeRoundRectCallout">
            <a:avLst>
              <a:gd name="adj1" fmla="val -53672"/>
              <a:gd name="adj2" fmla="val 9955"/>
              <a:gd name="adj3" fmla="val 16667"/>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5" name="テキスト ボックス 44">
            <a:extLst>
              <a:ext uri="{FF2B5EF4-FFF2-40B4-BE49-F238E27FC236}">
                <a16:creationId xmlns:a16="http://schemas.microsoft.com/office/drawing/2014/main" id="{33B86C9A-AC1A-4675-99EC-E4AACA4DD562}"/>
              </a:ext>
            </a:extLst>
          </p:cNvPr>
          <p:cNvSpPr txBox="1"/>
          <p:nvPr/>
        </p:nvSpPr>
        <p:spPr>
          <a:xfrm>
            <a:off x="7954250" y="3009288"/>
            <a:ext cx="984311" cy="369332"/>
          </a:xfrm>
          <a:prstGeom prst="rect">
            <a:avLst/>
          </a:prstGeom>
          <a:noFill/>
        </p:spPr>
        <p:txBody>
          <a:bodyPr wrap="square" rtlCol="0">
            <a:spAutoFit/>
          </a:bodyPr>
          <a:lstStyle/>
          <a:p>
            <a:r>
              <a:rPr lang="en-US" altLang="ja-JP" b="1" dirty="0">
                <a:solidFill>
                  <a:schemeClr val="tx1">
                    <a:lumMod val="75000"/>
                    <a:lumOff val="25000"/>
                  </a:schemeClr>
                </a:solidFill>
                <a:latin typeface="Yu Gothic" panose="020B0400000000000000" pitchFamily="34" charset="-128"/>
                <a:ea typeface="Yu Gothic" panose="020B0400000000000000" pitchFamily="34" charset="-128"/>
              </a:rPr>
              <a:t>21:38</a:t>
            </a:r>
            <a:endParaRPr lang="ja-JP" altLang="en-US" b="1" dirty="0">
              <a:solidFill>
                <a:schemeClr val="tx1">
                  <a:lumMod val="75000"/>
                  <a:lumOff val="25000"/>
                </a:schemeClr>
              </a:solidFill>
              <a:latin typeface="Yu Gothic" panose="020B0400000000000000" pitchFamily="34" charset="-128"/>
              <a:ea typeface="Yu Gothic" panose="020B0400000000000000" pitchFamily="34" charset="-128"/>
            </a:endParaRPr>
          </a:p>
        </p:txBody>
      </p:sp>
      <p:pic>
        <p:nvPicPr>
          <p:cNvPr id="49" name="図 48">
            <a:extLst>
              <a:ext uri="{FF2B5EF4-FFF2-40B4-BE49-F238E27FC236}">
                <a16:creationId xmlns:a16="http://schemas.microsoft.com/office/drawing/2014/main" id="{502489FD-DDF5-4398-A720-54640CE7DE41}"/>
              </a:ext>
            </a:extLst>
          </p:cNvPr>
          <p:cNvPicPr>
            <a:picLocks noChangeAspect="1"/>
          </p:cNvPicPr>
          <p:nvPr/>
        </p:nvPicPr>
        <p:blipFill rotWithShape="1">
          <a:blip r:embed="rId3"/>
          <a:srcRect l="58780" t="4213" r="23080" b="58821"/>
          <a:stretch/>
        </p:blipFill>
        <p:spPr>
          <a:xfrm>
            <a:off x="3067565" y="1533978"/>
            <a:ext cx="878321" cy="859155"/>
          </a:xfrm>
          <a:prstGeom prst="ellipse">
            <a:avLst/>
          </a:prstGeom>
          <a:ln w="63500" cap="rnd">
            <a:solidFill>
              <a:schemeClr val="bg1">
                <a:lumMod val="50000"/>
              </a:schemeClr>
            </a:solidFill>
          </a:ln>
          <a:effectLst/>
          <a:scene3d>
            <a:camera prst="orthographicFront"/>
            <a:lightRig rig="contrasting" dir="t">
              <a:rot lat="0" lon="0" rev="3000000"/>
            </a:lightRig>
          </a:scene3d>
          <a:sp3d contourW="7620">
            <a:bevelT w="95250" h="31750"/>
            <a:contourClr>
              <a:srgbClr val="333333"/>
            </a:contourClr>
          </a:sp3d>
        </p:spPr>
      </p:pic>
      <p:sp>
        <p:nvSpPr>
          <p:cNvPr id="10" name="角丸四角形吹き出し 1">
            <a:extLst>
              <a:ext uri="{FF2B5EF4-FFF2-40B4-BE49-F238E27FC236}">
                <a16:creationId xmlns:a16="http://schemas.microsoft.com/office/drawing/2014/main" id="{690A11B1-F323-4AC9-A285-E163F5EDFCDE}"/>
              </a:ext>
            </a:extLst>
          </p:cNvPr>
          <p:cNvSpPr/>
          <p:nvPr/>
        </p:nvSpPr>
        <p:spPr>
          <a:xfrm>
            <a:off x="4191000" y="1677920"/>
            <a:ext cx="3013129" cy="584008"/>
          </a:xfrm>
          <a:prstGeom prst="wedgeRoundRectCallout">
            <a:avLst>
              <a:gd name="adj1" fmla="val -53672"/>
              <a:gd name="adj2" fmla="val 9955"/>
              <a:gd name="adj3" fmla="val 16667"/>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1" name="テキスト ボックス 10">
            <a:extLst>
              <a:ext uri="{FF2B5EF4-FFF2-40B4-BE49-F238E27FC236}">
                <a16:creationId xmlns:a16="http://schemas.microsoft.com/office/drawing/2014/main" id="{E5F51A20-A41C-407B-BF29-2C878F324237}"/>
              </a:ext>
            </a:extLst>
          </p:cNvPr>
          <p:cNvSpPr txBox="1"/>
          <p:nvPr/>
        </p:nvSpPr>
        <p:spPr>
          <a:xfrm>
            <a:off x="4268695" y="1769869"/>
            <a:ext cx="4900706" cy="400110"/>
          </a:xfrm>
          <a:prstGeom prst="rect">
            <a:avLst/>
          </a:prstGeom>
          <a:noFill/>
        </p:spPr>
        <p:txBody>
          <a:bodyPr wrap="square" rtlCol="0">
            <a:spAutoFit/>
          </a:bodyPr>
          <a:lstStyle/>
          <a:p>
            <a:r>
              <a:rPr lang="ja-JP" altLang="en-US" sz="2000" b="1" dirty="0">
                <a:solidFill>
                  <a:schemeClr val="bg1"/>
                </a:solidFill>
                <a:latin typeface="Yu Gothic" panose="020B0400000000000000" pitchFamily="34" charset="-128"/>
                <a:ea typeface="Yu Gothic" panose="020B0400000000000000" pitchFamily="34" charset="-128"/>
              </a:rPr>
              <a:t>フォローありがとう！</a:t>
            </a:r>
            <a:endParaRPr lang="en-US" altLang="ja-JP" sz="2000" b="1" dirty="0">
              <a:solidFill>
                <a:schemeClr val="bg1"/>
              </a:solidFill>
              <a:latin typeface="Yu Gothic" panose="020B0400000000000000" pitchFamily="34" charset="-128"/>
              <a:ea typeface="Yu Gothic" panose="020B0400000000000000" pitchFamily="34" charset="-128"/>
            </a:endParaRPr>
          </a:p>
        </p:txBody>
      </p:sp>
      <p:grpSp>
        <p:nvGrpSpPr>
          <p:cNvPr id="12" name="グループ化 11">
            <a:extLst>
              <a:ext uri="{FF2B5EF4-FFF2-40B4-BE49-F238E27FC236}">
                <a16:creationId xmlns:a16="http://schemas.microsoft.com/office/drawing/2014/main" id="{3A4222C9-50E1-1441-8107-7D4709DC4CDC}"/>
              </a:ext>
            </a:extLst>
          </p:cNvPr>
          <p:cNvGrpSpPr/>
          <p:nvPr/>
        </p:nvGrpSpPr>
        <p:grpSpPr>
          <a:xfrm>
            <a:off x="2822449" y="442359"/>
            <a:ext cx="6547104" cy="488201"/>
            <a:chOff x="2822449" y="442359"/>
            <a:chExt cx="6547104" cy="488201"/>
          </a:xfrm>
        </p:grpSpPr>
        <p:sp>
          <p:nvSpPr>
            <p:cNvPr id="13" name="テキスト ボックス 12">
              <a:extLst>
                <a:ext uri="{FF2B5EF4-FFF2-40B4-BE49-F238E27FC236}">
                  <a16:creationId xmlns:a16="http://schemas.microsoft.com/office/drawing/2014/main" id="{42DD491E-59D2-704B-A35E-DA96D26F06C7}"/>
                </a:ext>
              </a:extLst>
            </p:cNvPr>
            <p:cNvSpPr txBox="1"/>
            <p:nvPr/>
          </p:nvSpPr>
          <p:spPr>
            <a:xfrm>
              <a:off x="2822449" y="442359"/>
              <a:ext cx="6547104" cy="488201"/>
            </a:xfrm>
            <a:prstGeom prst="rect">
              <a:avLst/>
            </a:prstGeom>
            <a:solidFill>
              <a:schemeClr val="tx2"/>
            </a:solidFill>
          </p:spPr>
          <p:txBody>
            <a:bodyPr wrap="square" tIns="72000" rtlCol="0">
              <a:spAutoFit/>
            </a:bodyPr>
            <a:lstStyle/>
            <a:p>
              <a:pPr algn="ctr"/>
              <a:r>
                <a:rPr lang="ja-JP" altLang="en-US" sz="2400" b="1" dirty="0">
                  <a:solidFill>
                    <a:schemeClr val="bg1"/>
                  </a:solidFill>
                  <a:latin typeface="Yu Gothic" panose="020B0400000000000000" pitchFamily="34" charset="-128"/>
                  <a:ea typeface="Yu Gothic" panose="020B0400000000000000" pitchFamily="34" charset="-128"/>
                </a:rPr>
                <a:t>しおり</a:t>
              </a:r>
            </a:p>
          </p:txBody>
        </p:sp>
        <p:sp>
          <p:nvSpPr>
            <p:cNvPr id="14" name="テキスト ボックス 13">
              <a:extLst>
                <a:ext uri="{FF2B5EF4-FFF2-40B4-BE49-F238E27FC236}">
                  <a16:creationId xmlns:a16="http://schemas.microsoft.com/office/drawing/2014/main" id="{BEF4FB30-5312-564B-AA93-492F57E980FB}"/>
                </a:ext>
              </a:extLst>
            </p:cNvPr>
            <p:cNvSpPr txBox="1"/>
            <p:nvPr/>
          </p:nvSpPr>
          <p:spPr>
            <a:xfrm>
              <a:off x="2867523" y="473836"/>
              <a:ext cx="300082" cy="369332"/>
            </a:xfrm>
            <a:prstGeom prst="rect">
              <a:avLst/>
            </a:prstGeom>
            <a:noFill/>
          </p:spPr>
          <p:txBody>
            <a:bodyPr wrap="none" rtlCol="0">
              <a:spAutoFit/>
            </a:bodyPr>
            <a:lstStyle/>
            <a:p>
              <a:r>
                <a:rPr kumimoji="1" lang="en-US" altLang="ja-JP" dirty="0">
                  <a:solidFill>
                    <a:schemeClr val="bg1"/>
                  </a:solidFill>
                  <a:latin typeface="MS PGothic" panose="020B0600070205080204" pitchFamily="34" charset="-128"/>
                  <a:ea typeface="MS PGothic" panose="020B0600070205080204" pitchFamily="34" charset="-128"/>
                </a:rPr>
                <a:t>&lt;</a:t>
              </a:r>
              <a:endParaRPr kumimoji="1" lang="ja-JP" altLang="en-US">
                <a:solidFill>
                  <a:schemeClr val="bg1"/>
                </a:solidFill>
                <a:latin typeface="MS PGothic" panose="020B0600070205080204" pitchFamily="34" charset="-128"/>
                <a:ea typeface="MS PGothic" panose="020B0600070205080204" pitchFamily="34" charset="-128"/>
              </a:endParaRPr>
            </a:p>
          </p:txBody>
        </p:sp>
      </p:grpSp>
      <p:sp>
        <p:nvSpPr>
          <p:cNvPr id="15" name="テキスト ボックス 14">
            <a:extLst>
              <a:ext uri="{FF2B5EF4-FFF2-40B4-BE49-F238E27FC236}">
                <a16:creationId xmlns:a16="http://schemas.microsoft.com/office/drawing/2014/main" id="{64DAB5C4-4323-4336-BCB4-F376D87D81FE}"/>
              </a:ext>
            </a:extLst>
          </p:cNvPr>
          <p:cNvSpPr txBox="1"/>
          <p:nvPr/>
        </p:nvSpPr>
        <p:spPr>
          <a:xfrm>
            <a:off x="4278220" y="2540146"/>
            <a:ext cx="3493294" cy="707886"/>
          </a:xfrm>
          <a:prstGeom prst="rect">
            <a:avLst/>
          </a:prstGeom>
          <a:noFill/>
        </p:spPr>
        <p:txBody>
          <a:bodyPr wrap="square" rtlCol="0">
            <a:spAutoFit/>
          </a:bodyPr>
          <a:lstStyle/>
          <a:p>
            <a:r>
              <a:rPr lang="ja-JP" altLang="en-US" sz="2000" b="1" dirty="0">
                <a:solidFill>
                  <a:schemeClr val="bg1"/>
                </a:solidFill>
                <a:latin typeface="Yu Gothic" panose="020B0400000000000000" pitchFamily="34" charset="-128"/>
                <a:ea typeface="Yu Gothic" panose="020B0400000000000000" pitchFamily="34" charset="-128"/>
              </a:rPr>
              <a:t>音楽好きだったからフォローしちゃった</a:t>
            </a:r>
            <a:r>
              <a:rPr lang="en-US" altLang="ja-JP" sz="2000" b="1" dirty="0">
                <a:solidFill>
                  <a:schemeClr val="bg1"/>
                </a:solidFill>
                <a:latin typeface="Yu Gothic" panose="020B0400000000000000" pitchFamily="34" charset="-128"/>
                <a:ea typeface="Yu Gothic" panose="020B0400000000000000" pitchFamily="34" charset="-128"/>
              </a:rPr>
              <a:t>w</a:t>
            </a:r>
          </a:p>
        </p:txBody>
      </p:sp>
    </p:spTree>
    <p:extLst>
      <p:ext uri="{BB962C8B-B14F-4D97-AF65-F5344CB8AC3E}">
        <p14:creationId xmlns:p14="http://schemas.microsoft.com/office/powerpoint/2010/main" val="251480060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正方形/長方形 15"/>
          <p:cNvSpPr/>
          <p:nvPr/>
        </p:nvSpPr>
        <p:spPr>
          <a:xfrm>
            <a:off x="2822448" y="444321"/>
            <a:ext cx="6547104" cy="5977704"/>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nvGrpSpPr>
          <p:cNvPr id="20" name="グループ化 19">
            <a:extLst>
              <a:ext uri="{FF2B5EF4-FFF2-40B4-BE49-F238E27FC236}">
                <a16:creationId xmlns:a16="http://schemas.microsoft.com/office/drawing/2014/main" id="{709D9497-523B-E54C-994F-3BBED1F0E3C6}"/>
              </a:ext>
            </a:extLst>
          </p:cNvPr>
          <p:cNvGrpSpPr/>
          <p:nvPr/>
        </p:nvGrpSpPr>
        <p:grpSpPr>
          <a:xfrm>
            <a:off x="2822449" y="442359"/>
            <a:ext cx="6547104" cy="488201"/>
            <a:chOff x="2822449" y="442359"/>
            <a:chExt cx="6547104" cy="488201"/>
          </a:xfrm>
        </p:grpSpPr>
        <p:sp>
          <p:nvSpPr>
            <p:cNvPr id="21" name="テキスト ボックス 20">
              <a:extLst>
                <a:ext uri="{FF2B5EF4-FFF2-40B4-BE49-F238E27FC236}">
                  <a16:creationId xmlns:a16="http://schemas.microsoft.com/office/drawing/2014/main" id="{8D7BEED8-C827-5C49-963A-3474903138DE}"/>
                </a:ext>
              </a:extLst>
            </p:cNvPr>
            <p:cNvSpPr txBox="1"/>
            <p:nvPr/>
          </p:nvSpPr>
          <p:spPr>
            <a:xfrm>
              <a:off x="2822449" y="442359"/>
              <a:ext cx="6547104" cy="488201"/>
            </a:xfrm>
            <a:prstGeom prst="rect">
              <a:avLst/>
            </a:prstGeom>
            <a:solidFill>
              <a:schemeClr val="tx2"/>
            </a:solidFill>
          </p:spPr>
          <p:txBody>
            <a:bodyPr wrap="square" tIns="72000" rtlCol="0">
              <a:spAutoFit/>
            </a:bodyPr>
            <a:lstStyle/>
            <a:p>
              <a:pPr algn="ctr"/>
              <a:r>
                <a:rPr lang="ja-JP" altLang="en-US" sz="2400" b="1" dirty="0">
                  <a:solidFill>
                    <a:schemeClr val="bg1"/>
                  </a:solidFill>
                  <a:latin typeface="Yu Gothic" panose="020B0400000000000000" pitchFamily="34" charset="-128"/>
                  <a:ea typeface="Yu Gothic" panose="020B0400000000000000" pitchFamily="34" charset="-128"/>
                </a:rPr>
                <a:t>しおり</a:t>
              </a:r>
            </a:p>
          </p:txBody>
        </p:sp>
        <p:sp>
          <p:nvSpPr>
            <p:cNvPr id="22" name="テキスト ボックス 21">
              <a:extLst>
                <a:ext uri="{FF2B5EF4-FFF2-40B4-BE49-F238E27FC236}">
                  <a16:creationId xmlns:a16="http://schemas.microsoft.com/office/drawing/2014/main" id="{75BFE082-C884-2148-980F-B2A2C34C8FCE}"/>
                </a:ext>
              </a:extLst>
            </p:cNvPr>
            <p:cNvSpPr txBox="1"/>
            <p:nvPr/>
          </p:nvSpPr>
          <p:spPr>
            <a:xfrm>
              <a:off x="2867523" y="473836"/>
              <a:ext cx="300082" cy="369332"/>
            </a:xfrm>
            <a:prstGeom prst="rect">
              <a:avLst/>
            </a:prstGeom>
            <a:noFill/>
          </p:spPr>
          <p:txBody>
            <a:bodyPr wrap="none" rtlCol="0">
              <a:spAutoFit/>
            </a:bodyPr>
            <a:lstStyle/>
            <a:p>
              <a:r>
                <a:rPr kumimoji="1" lang="en-US" altLang="ja-JP" dirty="0">
                  <a:solidFill>
                    <a:schemeClr val="bg1"/>
                  </a:solidFill>
                  <a:latin typeface="MS PGothic" panose="020B0600070205080204" pitchFamily="34" charset="-128"/>
                  <a:ea typeface="MS PGothic" panose="020B0600070205080204" pitchFamily="34" charset="-128"/>
                </a:rPr>
                <a:t>&lt;</a:t>
              </a:r>
              <a:endParaRPr kumimoji="1" lang="ja-JP" altLang="en-US">
                <a:solidFill>
                  <a:schemeClr val="bg1"/>
                </a:solidFill>
                <a:latin typeface="MS PGothic" panose="020B0600070205080204" pitchFamily="34" charset="-128"/>
                <a:ea typeface="MS PGothic" panose="020B0600070205080204" pitchFamily="34" charset="-128"/>
              </a:endParaRPr>
            </a:p>
          </p:txBody>
        </p:sp>
      </p:grpSp>
      <p:sp>
        <p:nvSpPr>
          <p:cNvPr id="24" name="雲形吹き出し 24">
            <a:extLst>
              <a:ext uri="{FF2B5EF4-FFF2-40B4-BE49-F238E27FC236}">
                <a16:creationId xmlns:a16="http://schemas.microsoft.com/office/drawing/2014/main" id="{2B8BC022-1CD8-45F2-BC97-A8D9229EAC6F}"/>
              </a:ext>
            </a:extLst>
          </p:cNvPr>
          <p:cNvSpPr/>
          <p:nvPr/>
        </p:nvSpPr>
        <p:spPr>
          <a:xfrm>
            <a:off x="7839108" y="4664001"/>
            <a:ext cx="2605103" cy="1473595"/>
          </a:xfrm>
          <a:prstGeom prst="cloudCallout">
            <a:avLst>
              <a:gd name="adj1" fmla="val 45858"/>
              <a:gd name="adj2" fmla="val 61499"/>
            </a:avLst>
          </a:prstGeom>
          <a:solidFill>
            <a:schemeClr val="bg1"/>
          </a:solidFill>
          <a:ln w="28575">
            <a:solidFill>
              <a:srgbClr val="8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5" name="雲形吹き出し 25">
            <a:extLst>
              <a:ext uri="{FF2B5EF4-FFF2-40B4-BE49-F238E27FC236}">
                <a16:creationId xmlns:a16="http://schemas.microsoft.com/office/drawing/2014/main" id="{C2338ED9-5542-430A-939A-436C140DE45D}"/>
              </a:ext>
            </a:extLst>
          </p:cNvPr>
          <p:cNvSpPr/>
          <p:nvPr/>
        </p:nvSpPr>
        <p:spPr>
          <a:xfrm>
            <a:off x="7956997" y="4727109"/>
            <a:ext cx="2368801" cy="1339201"/>
          </a:xfrm>
          <a:prstGeom prst="cloudCallout">
            <a:avLst>
              <a:gd name="adj1" fmla="val 14790"/>
              <a:gd name="adj2" fmla="val -11476"/>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6" name="テキスト ボックス 25">
            <a:extLst>
              <a:ext uri="{FF2B5EF4-FFF2-40B4-BE49-F238E27FC236}">
                <a16:creationId xmlns:a16="http://schemas.microsoft.com/office/drawing/2014/main" id="{593005E8-D61F-46B5-8F64-3F7FFACDEDC0}"/>
              </a:ext>
            </a:extLst>
          </p:cNvPr>
          <p:cNvSpPr txBox="1"/>
          <p:nvPr/>
        </p:nvSpPr>
        <p:spPr>
          <a:xfrm>
            <a:off x="8212581" y="4848728"/>
            <a:ext cx="2060574" cy="971676"/>
          </a:xfrm>
          <a:prstGeom prst="rect">
            <a:avLst/>
          </a:prstGeom>
          <a:noFill/>
        </p:spPr>
        <p:txBody>
          <a:bodyPr wrap="square" rtlCol="0">
            <a:spAutoFit/>
          </a:bodyPr>
          <a:lstStyle/>
          <a:p>
            <a:pPr>
              <a:lnSpc>
                <a:spcPct val="150000"/>
              </a:lnSpc>
            </a:pPr>
            <a:r>
              <a:rPr lang="ja-JP" altLang="en-US" sz="2000" b="1" dirty="0">
                <a:solidFill>
                  <a:schemeClr val="tx1">
                    <a:lumMod val="75000"/>
                    <a:lumOff val="25000"/>
                  </a:schemeClr>
                </a:solidFill>
                <a:latin typeface="Yu Gothic" panose="020B0400000000000000" pitchFamily="34" charset="-128"/>
                <a:ea typeface="Yu Gothic" panose="020B0400000000000000" pitchFamily="34" charset="-128"/>
              </a:rPr>
              <a:t>よかった！</a:t>
            </a:r>
            <a:endParaRPr lang="en-US" altLang="ja-JP" sz="2000" b="1" dirty="0">
              <a:solidFill>
                <a:schemeClr val="tx1">
                  <a:lumMod val="75000"/>
                  <a:lumOff val="25000"/>
                </a:schemeClr>
              </a:solidFill>
              <a:latin typeface="Yu Gothic" panose="020B0400000000000000" pitchFamily="34" charset="-128"/>
              <a:ea typeface="Yu Gothic" panose="020B0400000000000000" pitchFamily="34" charset="-128"/>
            </a:endParaRPr>
          </a:p>
          <a:p>
            <a:pPr>
              <a:lnSpc>
                <a:spcPct val="150000"/>
              </a:lnSpc>
            </a:pPr>
            <a:r>
              <a:rPr lang="ja-JP" altLang="en-US" sz="2000" b="1" dirty="0">
                <a:solidFill>
                  <a:schemeClr val="tx1">
                    <a:lumMod val="75000"/>
                    <a:lumOff val="25000"/>
                  </a:schemeClr>
                </a:solidFill>
                <a:latin typeface="Yu Gothic" panose="020B0400000000000000" pitchFamily="34" charset="-128"/>
                <a:ea typeface="Yu Gothic" panose="020B0400000000000000" pitchFamily="34" charset="-128"/>
              </a:rPr>
              <a:t>趣味あいそう！</a:t>
            </a:r>
            <a:endParaRPr lang="en-US" altLang="ja-JP" sz="2000" b="1" dirty="0">
              <a:solidFill>
                <a:schemeClr val="tx1">
                  <a:lumMod val="75000"/>
                  <a:lumOff val="25000"/>
                </a:schemeClr>
              </a:solidFill>
              <a:latin typeface="Yu Gothic" panose="020B0400000000000000" pitchFamily="34" charset="-128"/>
              <a:ea typeface="Yu Gothic" panose="020B0400000000000000" pitchFamily="34" charset="-128"/>
            </a:endParaRPr>
          </a:p>
        </p:txBody>
      </p:sp>
      <p:sp>
        <p:nvSpPr>
          <p:cNvPr id="37" name="角丸四角形吹き出し 23">
            <a:extLst>
              <a:ext uri="{FF2B5EF4-FFF2-40B4-BE49-F238E27FC236}">
                <a16:creationId xmlns:a16="http://schemas.microsoft.com/office/drawing/2014/main" id="{3210DA67-1031-432C-83E5-A1E14E7713DD}"/>
              </a:ext>
            </a:extLst>
          </p:cNvPr>
          <p:cNvSpPr/>
          <p:nvPr/>
        </p:nvSpPr>
        <p:spPr>
          <a:xfrm>
            <a:off x="4629149" y="3485901"/>
            <a:ext cx="3327847" cy="1116652"/>
          </a:xfrm>
          <a:prstGeom prst="wedgeRoundRectCallout">
            <a:avLst>
              <a:gd name="adj1" fmla="val 54207"/>
              <a:gd name="adj2" fmla="val 9955"/>
              <a:gd name="adj3" fmla="val 16667"/>
            </a:avLst>
          </a:prstGeom>
          <a:solidFill>
            <a:srgbClr val="07B5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8" name="テキスト ボックス 37">
            <a:extLst>
              <a:ext uri="{FF2B5EF4-FFF2-40B4-BE49-F238E27FC236}">
                <a16:creationId xmlns:a16="http://schemas.microsoft.com/office/drawing/2014/main" id="{DE61CB6B-495F-4F35-B3A1-674A84BDF8B8}"/>
              </a:ext>
            </a:extLst>
          </p:cNvPr>
          <p:cNvSpPr txBox="1"/>
          <p:nvPr/>
        </p:nvSpPr>
        <p:spPr>
          <a:xfrm>
            <a:off x="3769085" y="4316898"/>
            <a:ext cx="928404" cy="369332"/>
          </a:xfrm>
          <a:prstGeom prst="rect">
            <a:avLst/>
          </a:prstGeom>
          <a:noFill/>
        </p:spPr>
        <p:txBody>
          <a:bodyPr wrap="square" rtlCol="0">
            <a:spAutoFit/>
          </a:bodyPr>
          <a:lstStyle/>
          <a:p>
            <a:r>
              <a:rPr lang="en-US" altLang="ja-JP" b="1" dirty="0">
                <a:solidFill>
                  <a:schemeClr val="tx1">
                    <a:lumMod val="75000"/>
                    <a:lumOff val="25000"/>
                  </a:schemeClr>
                </a:solidFill>
                <a:latin typeface="Yu Gothic" panose="020B0400000000000000" pitchFamily="34" charset="-128"/>
                <a:ea typeface="Yu Gothic" panose="020B0400000000000000" pitchFamily="34" charset="-128"/>
              </a:rPr>
              <a:t>21:40</a:t>
            </a:r>
            <a:endParaRPr lang="ja-JP" altLang="en-US" b="1" dirty="0">
              <a:solidFill>
                <a:schemeClr val="tx1">
                  <a:lumMod val="75000"/>
                  <a:lumOff val="25000"/>
                </a:schemeClr>
              </a:solidFill>
              <a:latin typeface="Yu Gothic" panose="020B0400000000000000" pitchFamily="34" charset="-128"/>
              <a:ea typeface="Yu Gothic" panose="020B0400000000000000" pitchFamily="34" charset="-128"/>
            </a:endParaRPr>
          </a:p>
        </p:txBody>
      </p:sp>
      <p:pic>
        <p:nvPicPr>
          <p:cNvPr id="39" name="図 38">
            <a:extLst>
              <a:ext uri="{FF2B5EF4-FFF2-40B4-BE49-F238E27FC236}">
                <a16:creationId xmlns:a16="http://schemas.microsoft.com/office/drawing/2014/main" id="{95579F3B-5C60-45B8-8886-2DA550998C27}"/>
              </a:ext>
            </a:extLst>
          </p:cNvPr>
          <p:cNvPicPr>
            <a:picLocks noChangeAspect="1"/>
          </p:cNvPicPr>
          <p:nvPr/>
        </p:nvPicPr>
        <p:blipFill>
          <a:blip r:embed="rId3"/>
          <a:stretch>
            <a:fillRect/>
          </a:stretch>
        </p:blipFill>
        <p:spPr>
          <a:xfrm>
            <a:off x="8296392" y="3685646"/>
            <a:ext cx="826308" cy="820142"/>
          </a:xfrm>
          <a:prstGeom prst="ellipse">
            <a:avLst/>
          </a:prstGeom>
          <a:ln w="76200" cap="rnd">
            <a:solidFill>
              <a:schemeClr val="bg1">
                <a:lumMod val="65000"/>
              </a:schemeClr>
            </a:solidFill>
            <a:prstDash val="solid"/>
          </a:ln>
          <a:effectLst/>
        </p:spPr>
      </p:pic>
      <p:sp>
        <p:nvSpPr>
          <p:cNvPr id="40" name="テキスト ボックス 39">
            <a:extLst>
              <a:ext uri="{FF2B5EF4-FFF2-40B4-BE49-F238E27FC236}">
                <a16:creationId xmlns:a16="http://schemas.microsoft.com/office/drawing/2014/main" id="{445C1654-1D94-4081-87D6-47FECB19AF0C}"/>
              </a:ext>
            </a:extLst>
          </p:cNvPr>
          <p:cNvSpPr txBox="1"/>
          <p:nvPr/>
        </p:nvSpPr>
        <p:spPr>
          <a:xfrm>
            <a:off x="4736306" y="3583018"/>
            <a:ext cx="4008092" cy="1015663"/>
          </a:xfrm>
          <a:prstGeom prst="rect">
            <a:avLst/>
          </a:prstGeom>
          <a:noFill/>
        </p:spPr>
        <p:txBody>
          <a:bodyPr wrap="square" rtlCol="0">
            <a:spAutoFit/>
          </a:bodyPr>
          <a:lstStyle/>
          <a:p>
            <a:r>
              <a:rPr lang="ja-JP" altLang="en-US" sz="2000" b="1" dirty="0">
                <a:solidFill>
                  <a:schemeClr val="bg1"/>
                </a:solidFill>
                <a:latin typeface="Yu Gothic" panose="020B0400000000000000" pitchFamily="34" charset="-128"/>
                <a:ea typeface="Yu Gothic" panose="020B0400000000000000" pitchFamily="34" charset="-128"/>
              </a:rPr>
              <a:t>こちらこそ！</a:t>
            </a:r>
            <a:endParaRPr lang="en-US" altLang="ja-JP" sz="2000" b="1" dirty="0">
              <a:solidFill>
                <a:schemeClr val="bg1"/>
              </a:solidFill>
              <a:latin typeface="Yu Gothic" panose="020B0400000000000000" pitchFamily="34" charset="-128"/>
              <a:ea typeface="Yu Gothic" panose="020B0400000000000000" pitchFamily="34" charset="-128"/>
            </a:endParaRPr>
          </a:p>
          <a:p>
            <a:r>
              <a:rPr lang="ja-JP" altLang="en-US" sz="2000" b="1" dirty="0">
                <a:solidFill>
                  <a:schemeClr val="bg1"/>
                </a:solidFill>
                <a:latin typeface="Yu Gothic" panose="020B0400000000000000" pitchFamily="34" charset="-128"/>
                <a:ea typeface="Yu Gothic" panose="020B0400000000000000" pitchFamily="34" charset="-128"/>
              </a:rPr>
              <a:t>私も音楽が大好きです！</a:t>
            </a:r>
            <a:endParaRPr lang="en-US" altLang="ja-JP" sz="2000" b="1" dirty="0">
              <a:solidFill>
                <a:schemeClr val="bg1"/>
              </a:solidFill>
              <a:latin typeface="Yu Gothic" panose="020B0400000000000000" pitchFamily="34" charset="-128"/>
              <a:ea typeface="Yu Gothic" panose="020B0400000000000000" pitchFamily="34" charset="-128"/>
            </a:endParaRPr>
          </a:p>
          <a:p>
            <a:r>
              <a:rPr lang="ja-JP" altLang="en-US" sz="2000" b="1" dirty="0">
                <a:solidFill>
                  <a:schemeClr val="bg1"/>
                </a:solidFill>
                <a:latin typeface="Yu Gothic" panose="020B0400000000000000" pitchFamily="34" charset="-128"/>
                <a:ea typeface="Yu Gothic" panose="020B0400000000000000" pitchFamily="34" charset="-128"/>
              </a:rPr>
              <a:t>これからよろしく</a:t>
            </a:r>
            <a:r>
              <a:rPr lang="ja-JP" altLang="en-US" sz="2000" b="1" dirty="0" err="1">
                <a:solidFill>
                  <a:schemeClr val="bg1"/>
                </a:solidFill>
                <a:latin typeface="Yu Gothic" panose="020B0400000000000000" pitchFamily="34" charset="-128"/>
                <a:ea typeface="Yu Gothic" panose="020B0400000000000000" pitchFamily="34" charset="-128"/>
              </a:rPr>
              <a:t>ね</a:t>
            </a:r>
            <a:r>
              <a:rPr lang="ja-JP" altLang="en-US" sz="2000" b="1" dirty="0">
                <a:solidFill>
                  <a:schemeClr val="bg1"/>
                </a:solidFill>
                <a:latin typeface="Yu Gothic" panose="020B0400000000000000" pitchFamily="34" charset="-128"/>
                <a:ea typeface="Yu Gothic" panose="020B0400000000000000" pitchFamily="34" charset="-128"/>
              </a:rPr>
              <a:t> </a:t>
            </a:r>
            <a:r>
              <a:rPr lang="en-US" altLang="ja-JP" sz="2000" b="1" dirty="0">
                <a:solidFill>
                  <a:schemeClr val="bg1"/>
                </a:solidFill>
                <a:latin typeface="Yu Gothic" panose="020B0400000000000000" pitchFamily="34" charset="-128"/>
                <a:ea typeface="Yu Gothic" panose="020B0400000000000000" pitchFamily="34" charset="-128"/>
              </a:rPr>
              <a:t>^ ^</a:t>
            </a:r>
          </a:p>
        </p:txBody>
      </p:sp>
      <p:sp>
        <p:nvSpPr>
          <p:cNvPr id="47" name="角丸四角形吹き出し 21">
            <a:extLst>
              <a:ext uri="{FF2B5EF4-FFF2-40B4-BE49-F238E27FC236}">
                <a16:creationId xmlns:a16="http://schemas.microsoft.com/office/drawing/2014/main" id="{4A871A94-D672-4E5B-9506-C31B894E15B6}"/>
              </a:ext>
            </a:extLst>
          </p:cNvPr>
          <p:cNvSpPr/>
          <p:nvPr/>
        </p:nvSpPr>
        <p:spPr>
          <a:xfrm>
            <a:off x="4200524" y="2442900"/>
            <a:ext cx="3693319" cy="864656"/>
          </a:xfrm>
          <a:prstGeom prst="wedgeRoundRectCallout">
            <a:avLst>
              <a:gd name="adj1" fmla="val -53672"/>
              <a:gd name="adj2" fmla="val 9955"/>
              <a:gd name="adj3" fmla="val 16667"/>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8" name="テキスト ボックス 47">
            <a:extLst>
              <a:ext uri="{FF2B5EF4-FFF2-40B4-BE49-F238E27FC236}">
                <a16:creationId xmlns:a16="http://schemas.microsoft.com/office/drawing/2014/main" id="{BF0B166C-779D-4DA7-868D-71C7F4885CC4}"/>
              </a:ext>
            </a:extLst>
          </p:cNvPr>
          <p:cNvSpPr txBox="1"/>
          <p:nvPr/>
        </p:nvSpPr>
        <p:spPr>
          <a:xfrm>
            <a:off x="7954250" y="3009288"/>
            <a:ext cx="984311" cy="369332"/>
          </a:xfrm>
          <a:prstGeom prst="rect">
            <a:avLst/>
          </a:prstGeom>
          <a:noFill/>
        </p:spPr>
        <p:txBody>
          <a:bodyPr wrap="square" rtlCol="0">
            <a:spAutoFit/>
          </a:bodyPr>
          <a:lstStyle/>
          <a:p>
            <a:r>
              <a:rPr lang="en-US" altLang="ja-JP" b="1" dirty="0">
                <a:solidFill>
                  <a:schemeClr val="tx1">
                    <a:lumMod val="75000"/>
                    <a:lumOff val="25000"/>
                  </a:schemeClr>
                </a:solidFill>
                <a:latin typeface="Yu Gothic" panose="020B0400000000000000" pitchFamily="34" charset="-128"/>
                <a:ea typeface="Yu Gothic" panose="020B0400000000000000" pitchFamily="34" charset="-128"/>
              </a:rPr>
              <a:t>21:38</a:t>
            </a:r>
            <a:endParaRPr lang="ja-JP" altLang="en-US" b="1" dirty="0">
              <a:solidFill>
                <a:schemeClr val="tx1">
                  <a:lumMod val="75000"/>
                  <a:lumOff val="25000"/>
                </a:schemeClr>
              </a:solidFill>
              <a:latin typeface="Yu Gothic" panose="020B0400000000000000" pitchFamily="34" charset="-128"/>
              <a:ea typeface="Yu Gothic" panose="020B0400000000000000" pitchFamily="34" charset="-128"/>
            </a:endParaRPr>
          </a:p>
        </p:txBody>
      </p:sp>
      <p:pic>
        <p:nvPicPr>
          <p:cNvPr id="50" name="図 49">
            <a:extLst>
              <a:ext uri="{FF2B5EF4-FFF2-40B4-BE49-F238E27FC236}">
                <a16:creationId xmlns:a16="http://schemas.microsoft.com/office/drawing/2014/main" id="{903486CC-6C58-45EE-ACBA-EA8DEF757F16}"/>
              </a:ext>
            </a:extLst>
          </p:cNvPr>
          <p:cNvPicPr>
            <a:picLocks noChangeAspect="1"/>
          </p:cNvPicPr>
          <p:nvPr/>
        </p:nvPicPr>
        <p:blipFill rotWithShape="1">
          <a:blip r:embed="rId4"/>
          <a:srcRect l="58780" t="4213" r="23080" b="58821"/>
          <a:stretch/>
        </p:blipFill>
        <p:spPr>
          <a:xfrm>
            <a:off x="3067565" y="1533978"/>
            <a:ext cx="878321" cy="859155"/>
          </a:xfrm>
          <a:prstGeom prst="ellipse">
            <a:avLst/>
          </a:prstGeom>
          <a:ln w="63500" cap="rnd">
            <a:solidFill>
              <a:schemeClr val="bg1">
                <a:lumMod val="50000"/>
              </a:schemeClr>
            </a:solidFill>
          </a:ln>
          <a:effectLst/>
          <a:scene3d>
            <a:camera prst="orthographicFront"/>
            <a:lightRig rig="contrasting" dir="t">
              <a:rot lat="0" lon="0" rev="3000000"/>
            </a:lightRig>
          </a:scene3d>
          <a:sp3d contourW="7620">
            <a:bevelT w="95250" h="31750"/>
            <a:contourClr>
              <a:srgbClr val="333333"/>
            </a:contourClr>
          </a:sp3d>
        </p:spPr>
      </p:pic>
      <p:sp>
        <p:nvSpPr>
          <p:cNvPr id="51" name="角丸四角形吹き出し 1">
            <a:extLst>
              <a:ext uri="{FF2B5EF4-FFF2-40B4-BE49-F238E27FC236}">
                <a16:creationId xmlns:a16="http://schemas.microsoft.com/office/drawing/2014/main" id="{DAC37FE5-47B9-4743-84DD-5A5EBB19AEA2}"/>
              </a:ext>
            </a:extLst>
          </p:cNvPr>
          <p:cNvSpPr/>
          <p:nvPr/>
        </p:nvSpPr>
        <p:spPr>
          <a:xfrm>
            <a:off x="4191000" y="1677920"/>
            <a:ext cx="3013129" cy="584008"/>
          </a:xfrm>
          <a:prstGeom prst="wedgeRoundRectCallout">
            <a:avLst>
              <a:gd name="adj1" fmla="val -53672"/>
              <a:gd name="adj2" fmla="val 9955"/>
              <a:gd name="adj3" fmla="val 16667"/>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2" name="テキスト ボックス 51">
            <a:extLst>
              <a:ext uri="{FF2B5EF4-FFF2-40B4-BE49-F238E27FC236}">
                <a16:creationId xmlns:a16="http://schemas.microsoft.com/office/drawing/2014/main" id="{DD36BD2C-01D1-4633-9F55-D0CD37C3DF2B}"/>
              </a:ext>
            </a:extLst>
          </p:cNvPr>
          <p:cNvSpPr txBox="1"/>
          <p:nvPr/>
        </p:nvSpPr>
        <p:spPr>
          <a:xfrm>
            <a:off x="4268695" y="1769869"/>
            <a:ext cx="4900706" cy="400110"/>
          </a:xfrm>
          <a:prstGeom prst="rect">
            <a:avLst/>
          </a:prstGeom>
          <a:noFill/>
        </p:spPr>
        <p:txBody>
          <a:bodyPr wrap="square" rtlCol="0">
            <a:spAutoFit/>
          </a:bodyPr>
          <a:lstStyle/>
          <a:p>
            <a:r>
              <a:rPr lang="ja-JP" altLang="en-US" sz="2000" b="1" dirty="0">
                <a:solidFill>
                  <a:schemeClr val="bg1"/>
                </a:solidFill>
                <a:latin typeface="Yu Gothic" panose="020B0400000000000000" pitchFamily="34" charset="-128"/>
                <a:ea typeface="Yu Gothic" panose="020B0400000000000000" pitchFamily="34" charset="-128"/>
              </a:rPr>
              <a:t>フォローありがとう！</a:t>
            </a:r>
            <a:endParaRPr lang="en-US" altLang="ja-JP" sz="2000" b="1" dirty="0">
              <a:solidFill>
                <a:schemeClr val="bg1"/>
              </a:solidFill>
              <a:latin typeface="Yu Gothic" panose="020B0400000000000000" pitchFamily="34" charset="-128"/>
              <a:ea typeface="Yu Gothic" panose="020B0400000000000000" pitchFamily="34" charset="-128"/>
            </a:endParaRPr>
          </a:p>
        </p:txBody>
      </p:sp>
      <p:sp>
        <p:nvSpPr>
          <p:cNvPr id="53" name="テキスト ボックス 52">
            <a:extLst>
              <a:ext uri="{FF2B5EF4-FFF2-40B4-BE49-F238E27FC236}">
                <a16:creationId xmlns:a16="http://schemas.microsoft.com/office/drawing/2014/main" id="{623447DC-87D8-4A1B-80ED-D60280AF7C0E}"/>
              </a:ext>
            </a:extLst>
          </p:cNvPr>
          <p:cNvSpPr txBox="1"/>
          <p:nvPr/>
        </p:nvSpPr>
        <p:spPr>
          <a:xfrm>
            <a:off x="4278220" y="2540146"/>
            <a:ext cx="3493294" cy="707886"/>
          </a:xfrm>
          <a:prstGeom prst="rect">
            <a:avLst/>
          </a:prstGeom>
          <a:noFill/>
        </p:spPr>
        <p:txBody>
          <a:bodyPr wrap="square" rtlCol="0">
            <a:spAutoFit/>
          </a:bodyPr>
          <a:lstStyle/>
          <a:p>
            <a:r>
              <a:rPr lang="ja-JP" altLang="en-US" sz="2000" b="1" dirty="0">
                <a:solidFill>
                  <a:schemeClr val="bg1"/>
                </a:solidFill>
                <a:latin typeface="Yu Gothic" panose="020B0400000000000000" pitchFamily="34" charset="-128"/>
                <a:ea typeface="Yu Gothic" panose="020B0400000000000000" pitchFamily="34" charset="-128"/>
              </a:rPr>
              <a:t>音楽好きだったからフォローしちゃった</a:t>
            </a:r>
            <a:r>
              <a:rPr lang="en-US" altLang="ja-JP" sz="2000" b="1" dirty="0">
                <a:solidFill>
                  <a:schemeClr val="bg1"/>
                </a:solidFill>
                <a:latin typeface="Yu Gothic" panose="020B0400000000000000" pitchFamily="34" charset="-128"/>
                <a:ea typeface="Yu Gothic" panose="020B0400000000000000" pitchFamily="34" charset="-128"/>
              </a:rPr>
              <a:t>w</a:t>
            </a:r>
          </a:p>
        </p:txBody>
      </p:sp>
    </p:spTree>
    <p:extLst>
      <p:ext uri="{BB962C8B-B14F-4D97-AF65-F5344CB8AC3E}">
        <p14:creationId xmlns:p14="http://schemas.microsoft.com/office/powerpoint/2010/main" val="178362525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a:extLst>
              <a:ext uri="{FF2B5EF4-FFF2-40B4-BE49-F238E27FC236}">
                <a16:creationId xmlns:a16="http://schemas.microsoft.com/office/drawing/2014/main" id="{5314975D-0F6E-4C47-8DA2-E7C17DF52287}"/>
              </a:ext>
            </a:extLst>
          </p:cNvPr>
          <p:cNvSpPr/>
          <p:nvPr/>
        </p:nvSpPr>
        <p:spPr>
          <a:xfrm>
            <a:off x="2822448" y="444321"/>
            <a:ext cx="6547104" cy="5977704"/>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5" name="雲形吹き出し 24">
            <a:extLst>
              <a:ext uri="{FF2B5EF4-FFF2-40B4-BE49-F238E27FC236}">
                <a16:creationId xmlns:a16="http://schemas.microsoft.com/office/drawing/2014/main" id="{B8C0FDC5-B34F-CE49-BBE7-D9A20B3FF713}"/>
              </a:ext>
            </a:extLst>
          </p:cNvPr>
          <p:cNvSpPr/>
          <p:nvPr/>
        </p:nvSpPr>
        <p:spPr>
          <a:xfrm>
            <a:off x="7839108" y="4664001"/>
            <a:ext cx="2605103" cy="1473595"/>
          </a:xfrm>
          <a:prstGeom prst="cloudCallout">
            <a:avLst>
              <a:gd name="adj1" fmla="val 45858"/>
              <a:gd name="adj2" fmla="val 61499"/>
            </a:avLst>
          </a:prstGeom>
          <a:solidFill>
            <a:schemeClr val="bg1"/>
          </a:solidFill>
          <a:ln w="28575">
            <a:solidFill>
              <a:srgbClr val="8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6" name="雲形吹き出し 25">
            <a:extLst>
              <a:ext uri="{FF2B5EF4-FFF2-40B4-BE49-F238E27FC236}">
                <a16:creationId xmlns:a16="http://schemas.microsoft.com/office/drawing/2014/main" id="{9BB9FD8F-8B05-2345-AD8A-6AA4ACEF3AA4}"/>
              </a:ext>
            </a:extLst>
          </p:cNvPr>
          <p:cNvSpPr/>
          <p:nvPr/>
        </p:nvSpPr>
        <p:spPr>
          <a:xfrm>
            <a:off x="7956997" y="4727109"/>
            <a:ext cx="2368801" cy="1339201"/>
          </a:xfrm>
          <a:prstGeom prst="cloudCallout">
            <a:avLst>
              <a:gd name="adj1" fmla="val 14790"/>
              <a:gd name="adj2" fmla="val -11476"/>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7" name="テキスト ボックス 26">
            <a:extLst>
              <a:ext uri="{FF2B5EF4-FFF2-40B4-BE49-F238E27FC236}">
                <a16:creationId xmlns:a16="http://schemas.microsoft.com/office/drawing/2014/main" id="{50AEF20E-CF20-1042-A469-5E57C37B92D5}"/>
              </a:ext>
            </a:extLst>
          </p:cNvPr>
          <p:cNvSpPr txBox="1"/>
          <p:nvPr/>
        </p:nvSpPr>
        <p:spPr>
          <a:xfrm>
            <a:off x="8212581" y="4848728"/>
            <a:ext cx="2060574" cy="971676"/>
          </a:xfrm>
          <a:prstGeom prst="rect">
            <a:avLst/>
          </a:prstGeom>
          <a:noFill/>
        </p:spPr>
        <p:txBody>
          <a:bodyPr wrap="square" rtlCol="0">
            <a:spAutoFit/>
          </a:bodyPr>
          <a:lstStyle/>
          <a:p>
            <a:pPr>
              <a:lnSpc>
                <a:spcPct val="150000"/>
              </a:lnSpc>
            </a:pPr>
            <a:r>
              <a:rPr lang="ja-JP" altLang="en-US" sz="2000" b="1" dirty="0">
                <a:solidFill>
                  <a:schemeClr val="tx1">
                    <a:lumMod val="75000"/>
                    <a:lumOff val="25000"/>
                  </a:schemeClr>
                </a:solidFill>
                <a:latin typeface="Yu Gothic" panose="020B0400000000000000" pitchFamily="34" charset="-128"/>
                <a:ea typeface="Yu Gothic" panose="020B0400000000000000" pitchFamily="34" charset="-128"/>
              </a:rPr>
              <a:t>よかった！</a:t>
            </a:r>
            <a:endParaRPr lang="en-US" altLang="ja-JP" sz="2000" b="1" dirty="0">
              <a:solidFill>
                <a:schemeClr val="tx1">
                  <a:lumMod val="75000"/>
                  <a:lumOff val="25000"/>
                </a:schemeClr>
              </a:solidFill>
              <a:latin typeface="Yu Gothic" panose="020B0400000000000000" pitchFamily="34" charset="-128"/>
              <a:ea typeface="Yu Gothic" panose="020B0400000000000000" pitchFamily="34" charset="-128"/>
            </a:endParaRPr>
          </a:p>
          <a:p>
            <a:pPr>
              <a:lnSpc>
                <a:spcPct val="150000"/>
              </a:lnSpc>
            </a:pPr>
            <a:r>
              <a:rPr lang="ja-JP" altLang="en-US" sz="2000" b="1" dirty="0">
                <a:solidFill>
                  <a:schemeClr val="tx1">
                    <a:lumMod val="75000"/>
                    <a:lumOff val="25000"/>
                  </a:schemeClr>
                </a:solidFill>
                <a:latin typeface="Yu Gothic" panose="020B0400000000000000" pitchFamily="34" charset="-128"/>
                <a:ea typeface="Yu Gothic" panose="020B0400000000000000" pitchFamily="34" charset="-128"/>
              </a:rPr>
              <a:t>趣味あいそう！</a:t>
            </a:r>
            <a:endParaRPr lang="en-US" altLang="ja-JP" sz="2000" b="1" dirty="0">
              <a:solidFill>
                <a:schemeClr val="tx1">
                  <a:lumMod val="75000"/>
                  <a:lumOff val="25000"/>
                </a:schemeClr>
              </a:solidFill>
              <a:latin typeface="Yu Gothic" panose="020B0400000000000000" pitchFamily="34" charset="-128"/>
              <a:ea typeface="Yu Gothic" panose="020B0400000000000000" pitchFamily="34" charset="-128"/>
            </a:endParaRPr>
          </a:p>
        </p:txBody>
      </p:sp>
      <p:sp>
        <p:nvSpPr>
          <p:cNvPr id="30" name="角丸四角形吹き出し 29"/>
          <p:cNvSpPr/>
          <p:nvPr/>
        </p:nvSpPr>
        <p:spPr>
          <a:xfrm>
            <a:off x="4191001" y="4897435"/>
            <a:ext cx="3549489" cy="859155"/>
          </a:xfrm>
          <a:prstGeom prst="wedgeRoundRectCallout">
            <a:avLst>
              <a:gd name="adj1" fmla="val -53672"/>
              <a:gd name="adj2" fmla="val 9955"/>
              <a:gd name="adj3" fmla="val 16667"/>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4" name="テキスト ボックス 33"/>
          <p:cNvSpPr txBox="1"/>
          <p:nvPr/>
        </p:nvSpPr>
        <p:spPr>
          <a:xfrm>
            <a:off x="4268694" y="4994682"/>
            <a:ext cx="3549489" cy="1015663"/>
          </a:xfrm>
          <a:prstGeom prst="rect">
            <a:avLst/>
          </a:prstGeom>
          <a:noFill/>
        </p:spPr>
        <p:txBody>
          <a:bodyPr wrap="square" rtlCol="0">
            <a:spAutoFit/>
          </a:bodyPr>
          <a:lstStyle/>
          <a:p>
            <a:r>
              <a:rPr lang="ja-JP" altLang="en-US" sz="2000" b="1" dirty="0">
                <a:solidFill>
                  <a:schemeClr val="bg1"/>
                </a:solidFill>
                <a:latin typeface="Yu Gothic" panose="020B0400000000000000" pitchFamily="34" charset="-128"/>
                <a:ea typeface="Yu Gothic" panose="020B0400000000000000" pitchFamily="34" charset="-128"/>
              </a:rPr>
              <a:t>こちらこそ！</a:t>
            </a:r>
          </a:p>
          <a:p>
            <a:r>
              <a:rPr lang="ja-JP" altLang="en-US" sz="2000" b="1" dirty="0">
                <a:solidFill>
                  <a:schemeClr val="bg1"/>
                </a:solidFill>
                <a:latin typeface="Yu Gothic" panose="020B0400000000000000" pitchFamily="34" charset="-128"/>
                <a:ea typeface="Yu Gothic" panose="020B0400000000000000" pitchFamily="34" charset="-128"/>
              </a:rPr>
              <a:t>いろいろ相談とかしたいな～</a:t>
            </a:r>
          </a:p>
          <a:p>
            <a:endParaRPr lang="en-US" altLang="ja-JP" sz="2000" b="1" dirty="0">
              <a:solidFill>
                <a:schemeClr val="bg1"/>
              </a:solidFill>
              <a:latin typeface="Yu Gothic" panose="020B0400000000000000" pitchFamily="34" charset="-128"/>
              <a:ea typeface="Yu Gothic" panose="020B0400000000000000" pitchFamily="34" charset="-128"/>
            </a:endParaRPr>
          </a:p>
        </p:txBody>
      </p:sp>
      <p:sp>
        <p:nvSpPr>
          <p:cNvPr id="39" name="テキスト ボックス 38"/>
          <p:cNvSpPr txBox="1"/>
          <p:nvPr/>
        </p:nvSpPr>
        <p:spPr>
          <a:xfrm>
            <a:off x="7295400" y="5818597"/>
            <a:ext cx="1015220" cy="369332"/>
          </a:xfrm>
          <a:prstGeom prst="rect">
            <a:avLst/>
          </a:prstGeom>
          <a:noFill/>
        </p:spPr>
        <p:txBody>
          <a:bodyPr wrap="square" rtlCol="0">
            <a:spAutoFit/>
          </a:bodyPr>
          <a:lstStyle/>
          <a:p>
            <a:r>
              <a:rPr lang="en-US" altLang="ja-JP" b="1" dirty="0">
                <a:solidFill>
                  <a:schemeClr val="tx1">
                    <a:lumMod val="75000"/>
                    <a:lumOff val="25000"/>
                  </a:schemeClr>
                </a:solidFill>
                <a:latin typeface="Yu Gothic" panose="020B0400000000000000" pitchFamily="34" charset="-128"/>
                <a:ea typeface="Yu Gothic" panose="020B0400000000000000" pitchFamily="34" charset="-128"/>
              </a:rPr>
              <a:t>21:42</a:t>
            </a:r>
            <a:endParaRPr lang="ja-JP" altLang="en-US" b="1" dirty="0">
              <a:solidFill>
                <a:schemeClr val="tx1">
                  <a:lumMod val="75000"/>
                  <a:lumOff val="25000"/>
                </a:schemeClr>
              </a:solidFill>
              <a:latin typeface="Yu Gothic" panose="020B0400000000000000" pitchFamily="34" charset="-128"/>
              <a:ea typeface="Yu Gothic" panose="020B0400000000000000" pitchFamily="34" charset="-128"/>
            </a:endParaRPr>
          </a:p>
        </p:txBody>
      </p:sp>
      <p:pic>
        <p:nvPicPr>
          <p:cNvPr id="29" name="図 28">
            <a:extLst>
              <a:ext uri="{FF2B5EF4-FFF2-40B4-BE49-F238E27FC236}">
                <a16:creationId xmlns:a16="http://schemas.microsoft.com/office/drawing/2014/main" id="{70E1193C-7B08-4E4E-B029-3AA7DF9DBB18}"/>
              </a:ext>
            </a:extLst>
          </p:cNvPr>
          <p:cNvPicPr>
            <a:picLocks noChangeAspect="1"/>
          </p:cNvPicPr>
          <p:nvPr/>
        </p:nvPicPr>
        <p:blipFill rotWithShape="1">
          <a:blip r:embed="rId3"/>
          <a:srcRect l="58780" t="4213" r="23080" b="58821"/>
          <a:stretch/>
        </p:blipFill>
        <p:spPr>
          <a:xfrm>
            <a:off x="3137349" y="5026184"/>
            <a:ext cx="878321" cy="859155"/>
          </a:xfrm>
          <a:prstGeom prst="ellipse">
            <a:avLst/>
          </a:prstGeom>
          <a:ln w="63500" cap="rnd">
            <a:solidFill>
              <a:schemeClr val="bg1">
                <a:lumMod val="50000"/>
              </a:schemeClr>
            </a:solidFill>
          </a:ln>
          <a:effectLst/>
          <a:scene3d>
            <a:camera prst="orthographicFront"/>
            <a:lightRig rig="contrasting" dir="t">
              <a:rot lat="0" lon="0" rev="3000000"/>
            </a:lightRig>
          </a:scene3d>
          <a:sp3d contourW="7620">
            <a:bevelT w="95250" h="31750"/>
            <a:contourClr>
              <a:srgbClr val="333333"/>
            </a:contourClr>
          </a:sp3d>
        </p:spPr>
      </p:pic>
      <p:grpSp>
        <p:nvGrpSpPr>
          <p:cNvPr id="54" name="グループ化 53">
            <a:extLst>
              <a:ext uri="{FF2B5EF4-FFF2-40B4-BE49-F238E27FC236}">
                <a16:creationId xmlns:a16="http://schemas.microsoft.com/office/drawing/2014/main" id="{9EDAF570-7B5F-9441-B312-582D3A2756FA}"/>
              </a:ext>
            </a:extLst>
          </p:cNvPr>
          <p:cNvGrpSpPr/>
          <p:nvPr/>
        </p:nvGrpSpPr>
        <p:grpSpPr>
          <a:xfrm>
            <a:off x="2822449" y="442359"/>
            <a:ext cx="6547104" cy="488201"/>
            <a:chOff x="2822449" y="442359"/>
            <a:chExt cx="6547104" cy="488201"/>
          </a:xfrm>
        </p:grpSpPr>
        <p:sp>
          <p:nvSpPr>
            <p:cNvPr id="55" name="テキスト ボックス 54">
              <a:extLst>
                <a:ext uri="{FF2B5EF4-FFF2-40B4-BE49-F238E27FC236}">
                  <a16:creationId xmlns:a16="http://schemas.microsoft.com/office/drawing/2014/main" id="{B6570025-35CA-8743-B8DF-49ED88B9214C}"/>
                </a:ext>
              </a:extLst>
            </p:cNvPr>
            <p:cNvSpPr txBox="1"/>
            <p:nvPr/>
          </p:nvSpPr>
          <p:spPr>
            <a:xfrm>
              <a:off x="2822449" y="442359"/>
              <a:ext cx="6547104" cy="488201"/>
            </a:xfrm>
            <a:prstGeom prst="rect">
              <a:avLst/>
            </a:prstGeom>
            <a:solidFill>
              <a:schemeClr val="tx2"/>
            </a:solidFill>
          </p:spPr>
          <p:txBody>
            <a:bodyPr wrap="square" tIns="72000" rtlCol="0">
              <a:spAutoFit/>
            </a:bodyPr>
            <a:lstStyle/>
            <a:p>
              <a:pPr algn="ctr"/>
              <a:r>
                <a:rPr lang="ja-JP" altLang="en-US" sz="2400" b="1" dirty="0">
                  <a:solidFill>
                    <a:schemeClr val="bg1"/>
                  </a:solidFill>
                  <a:latin typeface="Yu Gothic" panose="020B0400000000000000" pitchFamily="34" charset="-128"/>
                  <a:ea typeface="Yu Gothic" panose="020B0400000000000000" pitchFamily="34" charset="-128"/>
                </a:rPr>
                <a:t>しおり</a:t>
              </a:r>
            </a:p>
          </p:txBody>
        </p:sp>
        <p:sp>
          <p:nvSpPr>
            <p:cNvPr id="56" name="テキスト ボックス 55">
              <a:extLst>
                <a:ext uri="{FF2B5EF4-FFF2-40B4-BE49-F238E27FC236}">
                  <a16:creationId xmlns:a16="http://schemas.microsoft.com/office/drawing/2014/main" id="{7CAF69FE-5822-4F47-AE07-61EC772C9B5C}"/>
                </a:ext>
              </a:extLst>
            </p:cNvPr>
            <p:cNvSpPr txBox="1"/>
            <p:nvPr/>
          </p:nvSpPr>
          <p:spPr>
            <a:xfrm>
              <a:off x="2867523" y="473836"/>
              <a:ext cx="300082" cy="369332"/>
            </a:xfrm>
            <a:prstGeom prst="rect">
              <a:avLst/>
            </a:prstGeom>
            <a:noFill/>
          </p:spPr>
          <p:txBody>
            <a:bodyPr wrap="none" rtlCol="0">
              <a:spAutoFit/>
            </a:bodyPr>
            <a:lstStyle/>
            <a:p>
              <a:r>
                <a:rPr kumimoji="1" lang="en-US" altLang="ja-JP" dirty="0">
                  <a:solidFill>
                    <a:schemeClr val="bg1"/>
                  </a:solidFill>
                  <a:latin typeface="MS PGothic" panose="020B0600070205080204" pitchFamily="34" charset="-128"/>
                  <a:ea typeface="MS PGothic" panose="020B0600070205080204" pitchFamily="34" charset="-128"/>
                </a:rPr>
                <a:t>&lt;</a:t>
              </a:r>
              <a:endParaRPr kumimoji="1" lang="ja-JP" altLang="en-US">
                <a:solidFill>
                  <a:schemeClr val="bg1"/>
                </a:solidFill>
                <a:latin typeface="MS PGothic" panose="020B0600070205080204" pitchFamily="34" charset="-128"/>
                <a:ea typeface="MS PGothic" panose="020B0600070205080204" pitchFamily="34" charset="-128"/>
              </a:endParaRPr>
            </a:p>
          </p:txBody>
        </p:sp>
      </p:grpSp>
      <p:sp>
        <p:nvSpPr>
          <p:cNvPr id="24" name="角丸四角形吹き出し 23">
            <a:extLst>
              <a:ext uri="{FF2B5EF4-FFF2-40B4-BE49-F238E27FC236}">
                <a16:creationId xmlns:a16="http://schemas.microsoft.com/office/drawing/2014/main" id="{34245C79-F59F-4E72-BB31-CDEB253BC8D4}"/>
              </a:ext>
            </a:extLst>
          </p:cNvPr>
          <p:cNvSpPr/>
          <p:nvPr/>
        </p:nvSpPr>
        <p:spPr>
          <a:xfrm>
            <a:off x="4629149" y="3485901"/>
            <a:ext cx="3327847" cy="1116652"/>
          </a:xfrm>
          <a:prstGeom prst="wedgeRoundRectCallout">
            <a:avLst>
              <a:gd name="adj1" fmla="val 54207"/>
              <a:gd name="adj2" fmla="val 9955"/>
              <a:gd name="adj3" fmla="val 16667"/>
            </a:avLst>
          </a:prstGeom>
          <a:solidFill>
            <a:srgbClr val="07B5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8" name="テキスト ボックス 27">
            <a:extLst>
              <a:ext uri="{FF2B5EF4-FFF2-40B4-BE49-F238E27FC236}">
                <a16:creationId xmlns:a16="http://schemas.microsoft.com/office/drawing/2014/main" id="{8A87A1A6-FD5B-4BF2-9D45-F41A475D3AAB}"/>
              </a:ext>
            </a:extLst>
          </p:cNvPr>
          <p:cNvSpPr txBox="1"/>
          <p:nvPr/>
        </p:nvSpPr>
        <p:spPr>
          <a:xfrm>
            <a:off x="3769085" y="4316898"/>
            <a:ext cx="928404" cy="369332"/>
          </a:xfrm>
          <a:prstGeom prst="rect">
            <a:avLst/>
          </a:prstGeom>
          <a:noFill/>
        </p:spPr>
        <p:txBody>
          <a:bodyPr wrap="square" rtlCol="0">
            <a:spAutoFit/>
          </a:bodyPr>
          <a:lstStyle/>
          <a:p>
            <a:r>
              <a:rPr lang="en-US" altLang="ja-JP" b="1" dirty="0">
                <a:solidFill>
                  <a:schemeClr val="tx1">
                    <a:lumMod val="75000"/>
                    <a:lumOff val="25000"/>
                  </a:schemeClr>
                </a:solidFill>
                <a:latin typeface="Yu Gothic" panose="020B0400000000000000" pitchFamily="34" charset="-128"/>
                <a:ea typeface="Yu Gothic" panose="020B0400000000000000" pitchFamily="34" charset="-128"/>
              </a:rPr>
              <a:t>21:40</a:t>
            </a:r>
            <a:endParaRPr lang="ja-JP" altLang="en-US" b="1" dirty="0">
              <a:solidFill>
                <a:schemeClr val="tx1">
                  <a:lumMod val="75000"/>
                  <a:lumOff val="25000"/>
                </a:schemeClr>
              </a:solidFill>
              <a:latin typeface="Yu Gothic" panose="020B0400000000000000" pitchFamily="34" charset="-128"/>
              <a:ea typeface="Yu Gothic" panose="020B0400000000000000" pitchFamily="34" charset="-128"/>
            </a:endParaRPr>
          </a:p>
        </p:txBody>
      </p:sp>
      <p:pic>
        <p:nvPicPr>
          <p:cNvPr id="31" name="図 30">
            <a:extLst>
              <a:ext uri="{FF2B5EF4-FFF2-40B4-BE49-F238E27FC236}">
                <a16:creationId xmlns:a16="http://schemas.microsoft.com/office/drawing/2014/main" id="{2FB8EE9C-1A25-4FDD-A71A-733FE948F320}"/>
              </a:ext>
            </a:extLst>
          </p:cNvPr>
          <p:cNvPicPr>
            <a:picLocks noChangeAspect="1"/>
          </p:cNvPicPr>
          <p:nvPr/>
        </p:nvPicPr>
        <p:blipFill>
          <a:blip r:embed="rId4"/>
          <a:stretch>
            <a:fillRect/>
          </a:stretch>
        </p:blipFill>
        <p:spPr>
          <a:xfrm>
            <a:off x="8296392" y="3685646"/>
            <a:ext cx="826308" cy="820142"/>
          </a:xfrm>
          <a:prstGeom prst="ellipse">
            <a:avLst/>
          </a:prstGeom>
          <a:ln w="76200" cap="rnd">
            <a:solidFill>
              <a:schemeClr val="bg1">
                <a:lumMod val="65000"/>
              </a:schemeClr>
            </a:solidFill>
            <a:prstDash val="solid"/>
          </a:ln>
          <a:effectLst/>
        </p:spPr>
      </p:pic>
      <p:sp>
        <p:nvSpPr>
          <p:cNvPr id="33" name="テキスト ボックス 32">
            <a:extLst>
              <a:ext uri="{FF2B5EF4-FFF2-40B4-BE49-F238E27FC236}">
                <a16:creationId xmlns:a16="http://schemas.microsoft.com/office/drawing/2014/main" id="{573CA98F-AFB2-49CF-AD11-B33D210DD117}"/>
              </a:ext>
            </a:extLst>
          </p:cNvPr>
          <p:cNvSpPr txBox="1"/>
          <p:nvPr/>
        </p:nvSpPr>
        <p:spPr>
          <a:xfrm>
            <a:off x="4736306" y="3583018"/>
            <a:ext cx="4008092" cy="1015663"/>
          </a:xfrm>
          <a:prstGeom prst="rect">
            <a:avLst/>
          </a:prstGeom>
          <a:noFill/>
        </p:spPr>
        <p:txBody>
          <a:bodyPr wrap="square" rtlCol="0">
            <a:spAutoFit/>
          </a:bodyPr>
          <a:lstStyle/>
          <a:p>
            <a:r>
              <a:rPr lang="ja-JP" altLang="en-US" sz="2000" b="1" dirty="0">
                <a:solidFill>
                  <a:schemeClr val="bg1"/>
                </a:solidFill>
                <a:latin typeface="Yu Gothic" panose="020B0400000000000000" pitchFamily="34" charset="-128"/>
                <a:ea typeface="Yu Gothic" panose="020B0400000000000000" pitchFamily="34" charset="-128"/>
              </a:rPr>
              <a:t>こちらこそ！</a:t>
            </a:r>
            <a:endParaRPr lang="en-US" altLang="ja-JP" sz="2000" b="1" dirty="0">
              <a:solidFill>
                <a:schemeClr val="bg1"/>
              </a:solidFill>
              <a:latin typeface="Yu Gothic" panose="020B0400000000000000" pitchFamily="34" charset="-128"/>
              <a:ea typeface="Yu Gothic" panose="020B0400000000000000" pitchFamily="34" charset="-128"/>
            </a:endParaRPr>
          </a:p>
          <a:p>
            <a:r>
              <a:rPr lang="ja-JP" altLang="en-US" sz="2000" b="1" dirty="0">
                <a:solidFill>
                  <a:schemeClr val="bg1"/>
                </a:solidFill>
                <a:latin typeface="Yu Gothic" panose="020B0400000000000000" pitchFamily="34" charset="-128"/>
                <a:ea typeface="Yu Gothic" panose="020B0400000000000000" pitchFamily="34" charset="-128"/>
              </a:rPr>
              <a:t>私も音楽が大好きです！</a:t>
            </a:r>
            <a:endParaRPr lang="en-US" altLang="ja-JP" sz="2000" b="1" dirty="0">
              <a:solidFill>
                <a:schemeClr val="bg1"/>
              </a:solidFill>
              <a:latin typeface="Yu Gothic" panose="020B0400000000000000" pitchFamily="34" charset="-128"/>
              <a:ea typeface="Yu Gothic" panose="020B0400000000000000" pitchFamily="34" charset="-128"/>
            </a:endParaRPr>
          </a:p>
          <a:p>
            <a:r>
              <a:rPr lang="ja-JP" altLang="en-US" sz="2000" b="1" dirty="0">
                <a:solidFill>
                  <a:schemeClr val="bg1"/>
                </a:solidFill>
                <a:latin typeface="Yu Gothic" panose="020B0400000000000000" pitchFamily="34" charset="-128"/>
                <a:ea typeface="Yu Gothic" panose="020B0400000000000000" pitchFamily="34" charset="-128"/>
              </a:rPr>
              <a:t>これからよろしく</a:t>
            </a:r>
            <a:r>
              <a:rPr lang="ja-JP" altLang="en-US" sz="2000" b="1" dirty="0" err="1">
                <a:solidFill>
                  <a:schemeClr val="bg1"/>
                </a:solidFill>
                <a:latin typeface="Yu Gothic" panose="020B0400000000000000" pitchFamily="34" charset="-128"/>
                <a:ea typeface="Yu Gothic" panose="020B0400000000000000" pitchFamily="34" charset="-128"/>
              </a:rPr>
              <a:t>ね</a:t>
            </a:r>
            <a:r>
              <a:rPr lang="ja-JP" altLang="en-US" sz="2000" b="1" dirty="0">
                <a:solidFill>
                  <a:schemeClr val="bg1"/>
                </a:solidFill>
                <a:latin typeface="Yu Gothic" panose="020B0400000000000000" pitchFamily="34" charset="-128"/>
                <a:ea typeface="Yu Gothic" panose="020B0400000000000000" pitchFamily="34" charset="-128"/>
              </a:rPr>
              <a:t> </a:t>
            </a:r>
            <a:r>
              <a:rPr lang="en-US" altLang="ja-JP" sz="2000" b="1" dirty="0">
                <a:solidFill>
                  <a:schemeClr val="bg1"/>
                </a:solidFill>
                <a:latin typeface="Yu Gothic" panose="020B0400000000000000" pitchFamily="34" charset="-128"/>
                <a:ea typeface="Yu Gothic" panose="020B0400000000000000" pitchFamily="34" charset="-128"/>
              </a:rPr>
              <a:t>^ ^</a:t>
            </a:r>
          </a:p>
        </p:txBody>
      </p:sp>
      <p:sp>
        <p:nvSpPr>
          <p:cNvPr id="35" name="角丸四角形吹き出し 21">
            <a:extLst>
              <a:ext uri="{FF2B5EF4-FFF2-40B4-BE49-F238E27FC236}">
                <a16:creationId xmlns:a16="http://schemas.microsoft.com/office/drawing/2014/main" id="{3005136A-FA55-46CD-A5E3-E5DAD714BC2C}"/>
              </a:ext>
            </a:extLst>
          </p:cNvPr>
          <p:cNvSpPr/>
          <p:nvPr/>
        </p:nvSpPr>
        <p:spPr>
          <a:xfrm>
            <a:off x="4200524" y="2442900"/>
            <a:ext cx="3693319" cy="864656"/>
          </a:xfrm>
          <a:prstGeom prst="wedgeRoundRectCallout">
            <a:avLst>
              <a:gd name="adj1" fmla="val -53672"/>
              <a:gd name="adj2" fmla="val 9955"/>
              <a:gd name="adj3" fmla="val 16667"/>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6" name="テキスト ボックス 35">
            <a:extLst>
              <a:ext uri="{FF2B5EF4-FFF2-40B4-BE49-F238E27FC236}">
                <a16:creationId xmlns:a16="http://schemas.microsoft.com/office/drawing/2014/main" id="{D8FA3E1B-C2F0-426F-BEDF-F1B396E81E3C}"/>
              </a:ext>
            </a:extLst>
          </p:cNvPr>
          <p:cNvSpPr txBox="1"/>
          <p:nvPr/>
        </p:nvSpPr>
        <p:spPr>
          <a:xfrm>
            <a:off x="7954250" y="3009288"/>
            <a:ext cx="984311" cy="369332"/>
          </a:xfrm>
          <a:prstGeom prst="rect">
            <a:avLst/>
          </a:prstGeom>
          <a:noFill/>
        </p:spPr>
        <p:txBody>
          <a:bodyPr wrap="square" rtlCol="0">
            <a:spAutoFit/>
          </a:bodyPr>
          <a:lstStyle/>
          <a:p>
            <a:r>
              <a:rPr lang="en-US" altLang="ja-JP" b="1" dirty="0">
                <a:solidFill>
                  <a:schemeClr val="tx1">
                    <a:lumMod val="75000"/>
                    <a:lumOff val="25000"/>
                  </a:schemeClr>
                </a:solidFill>
                <a:latin typeface="Yu Gothic" panose="020B0400000000000000" pitchFamily="34" charset="-128"/>
                <a:ea typeface="Yu Gothic" panose="020B0400000000000000" pitchFamily="34" charset="-128"/>
              </a:rPr>
              <a:t>21:38</a:t>
            </a:r>
            <a:endParaRPr lang="ja-JP" altLang="en-US" b="1" dirty="0">
              <a:solidFill>
                <a:schemeClr val="tx1">
                  <a:lumMod val="75000"/>
                  <a:lumOff val="25000"/>
                </a:schemeClr>
              </a:solidFill>
              <a:latin typeface="Yu Gothic" panose="020B0400000000000000" pitchFamily="34" charset="-128"/>
              <a:ea typeface="Yu Gothic" panose="020B0400000000000000" pitchFamily="34" charset="-128"/>
            </a:endParaRPr>
          </a:p>
        </p:txBody>
      </p:sp>
      <p:pic>
        <p:nvPicPr>
          <p:cNvPr id="41" name="図 40">
            <a:extLst>
              <a:ext uri="{FF2B5EF4-FFF2-40B4-BE49-F238E27FC236}">
                <a16:creationId xmlns:a16="http://schemas.microsoft.com/office/drawing/2014/main" id="{B5AC38A6-999F-4E76-A017-B23F869B4BD5}"/>
              </a:ext>
            </a:extLst>
          </p:cNvPr>
          <p:cNvPicPr>
            <a:picLocks noChangeAspect="1"/>
          </p:cNvPicPr>
          <p:nvPr/>
        </p:nvPicPr>
        <p:blipFill rotWithShape="1">
          <a:blip r:embed="rId3"/>
          <a:srcRect l="58780" t="4213" r="23080" b="58821"/>
          <a:stretch/>
        </p:blipFill>
        <p:spPr>
          <a:xfrm>
            <a:off x="3067565" y="1533978"/>
            <a:ext cx="878321" cy="859155"/>
          </a:xfrm>
          <a:prstGeom prst="ellipse">
            <a:avLst/>
          </a:prstGeom>
          <a:ln w="63500" cap="rnd">
            <a:solidFill>
              <a:schemeClr val="bg1">
                <a:lumMod val="50000"/>
              </a:schemeClr>
            </a:solidFill>
          </a:ln>
          <a:effectLst/>
          <a:scene3d>
            <a:camera prst="orthographicFront"/>
            <a:lightRig rig="contrasting" dir="t">
              <a:rot lat="0" lon="0" rev="3000000"/>
            </a:lightRig>
          </a:scene3d>
          <a:sp3d contourW="7620">
            <a:bevelT w="95250" h="31750"/>
            <a:contourClr>
              <a:srgbClr val="333333"/>
            </a:contourClr>
          </a:sp3d>
        </p:spPr>
      </p:pic>
      <p:sp>
        <p:nvSpPr>
          <p:cNvPr id="42" name="角丸四角形吹き出し 1">
            <a:extLst>
              <a:ext uri="{FF2B5EF4-FFF2-40B4-BE49-F238E27FC236}">
                <a16:creationId xmlns:a16="http://schemas.microsoft.com/office/drawing/2014/main" id="{C8649944-977D-4DA0-A463-5CB6E98EEC57}"/>
              </a:ext>
            </a:extLst>
          </p:cNvPr>
          <p:cNvSpPr/>
          <p:nvPr/>
        </p:nvSpPr>
        <p:spPr>
          <a:xfrm>
            <a:off x="4191000" y="1677920"/>
            <a:ext cx="3013129" cy="584008"/>
          </a:xfrm>
          <a:prstGeom prst="wedgeRoundRectCallout">
            <a:avLst>
              <a:gd name="adj1" fmla="val -53672"/>
              <a:gd name="adj2" fmla="val 9955"/>
              <a:gd name="adj3" fmla="val 16667"/>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3" name="テキスト ボックス 42">
            <a:extLst>
              <a:ext uri="{FF2B5EF4-FFF2-40B4-BE49-F238E27FC236}">
                <a16:creationId xmlns:a16="http://schemas.microsoft.com/office/drawing/2014/main" id="{C44FACDA-339F-4C1A-919F-E457600118B5}"/>
              </a:ext>
            </a:extLst>
          </p:cNvPr>
          <p:cNvSpPr txBox="1"/>
          <p:nvPr/>
        </p:nvSpPr>
        <p:spPr>
          <a:xfrm>
            <a:off x="4268695" y="1769869"/>
            <a:ext cx="4900706" cy="400110"/>
          </a:xfrm>
          <a:prstGeom prst="rect">
            <a:avLst/>
          </a:prstGeom>
          <a:noFill/>
        </p:spPr>
        <p:txBody>
          <a:bodyPr wrap="square" rtlCol="0">
            <a:spAutoFit/>
          </a:bodyPr>
          <a:lstStyle/>
          <a:p>
            <a:r>
              <a:rPr lang="ja-JP" altLang="en-US" sz="2000" b="1" dirty="0">
                <a:solidFill>
                  <a:schemeClr val="bg1"/>
                </a:solidFill>
                <a:latin typeface="Yu Gothic" panose="020B0400000000000000" pitchFamily="34" charset="-128"/>
                <a:ea typeface="Yu Gothic" panose="020B0400000000000000" pitchFamily="34" charset="-128"/>
              </a:rPr>
              <a:t>フォローありがとう！</a:t>
            </a:r>
            <a:endParaRPr lang="en-US" altLang="ja-JP" sz="2000" b="1" dirty="0">
              <a:solidFill>
                <a:schemeClr val="bg1"/>
              </a:solidFill>
              <a:latin typeface="Yu Gothic" panose="020B0400000000000000" pitchFamily="34" charset="-128"/>
              <a:ea typeface="Yu Gothic" panose="020B0400000000000000" pitchFamily="34" charset="-128"/>
            </a:endParaRPr>
          </a:p>
        </p:txBody>
      </p:sp>
      <p:sp>
        <p:nvSpPr>
          <p:cNvPr id="44" name="テキスト ボックス 43">
            <a:extLst>
              <a:ext uri="{FF2B5EF4-FFF2-40B4-BE49-F238E27FC236}">
                <a16:creationId xmlns:a16="http://schemas.microsoft.com/office/drawing/2014/main" id="{874438DB-8263-47FE-BC66-EB9284F68222}"/>
              </a:ext>
            </a:extLst>
          </p:cNvPr>
          <p:cNvSpPr txBox="1"/>
          <p:nvPr/>
        </p:nvSpPr>
        <p:spPr>
          <a:xfrm>
            <a:off x="4278220" y="2540146"/>
            <a:ext cx="3493294" cy="707886"/>
          </a:xfrm>
          <a:prstGeom prst="rect">
            <a:avLst/>
          </a:prstGeom>
          <a:noFill/>
        </p:spPr>
        <p:txBody>
          <a:bodyPr wrap="square" rtlCol="0">
            <a:spAutoFit/>
          </a:bodyPr>
          <a:lstStyle/>
          <a:p>
            <a:r>
              <a:rPr lang="ja-JP" altLang="en-US" sz="2000" b="1" dirty="0">
                <a:solidFill>
                  <a:schemeClr val="bg1"/>
                </a:solidFill>
                <a:latin typeface="Yu Gothic" panose="020B0400000000000000" pitchFamily="34" charset="-128"/>
                <a:ea typeface="Yu Gothic" panose="020B0400000000000000" pitchFamily="34" charset="-128"/>
              </a:rPr>
              <a:t>音楽好きだったからフォローしちゃった</a:t>
            </a:r>
            <a:r>
              <a:rPr lang="en-US" altLang="ja-JP" sz="2000" b="1" dirty="0">
                <a:solidFill>
                  <a:schemeClr val="bg1"/>
                </a:solidFill>
                <a:latin typeface="Yu Gothic" panose="020B0400000000000000" pitchFamily="34" charset="-128"/>
                <a:ea typeface="Yu Gothic" panose="020B0400000000000000" pitchFamily="34" charset="-128"/>
              </a:rPr>
              <a:t>w</a:t>
            </a:r>
          </a:p>
        </p:txBody>
      </p:sp>
    </p:spTree>
    <p:extLst>
      <p:ext uri="{BB962C8B-B14F-4D97-AF65-F5344CB8AC3E}">
        <p14:creationId xmlns:p14="http://schemas.microsoft.com/office/powerpoint/2010/main" val="228078672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正方形/長方形 15"/>
          <p:cNvSpPr/>
          <p:nvPr/>
        </p:nvSpPr>
        <p:spPr>
          <a:xfrm>
            <a:off x="2822448" y="473835"/>
            <a:ext cx="6547104" cy="5948189"/>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 name="角丸四角形吹き出し 1"/>
          <p:cNvSpPr/>
          <p:nvPr/>
        </p:nvSpPr>
        <p:spPr>
          <a:xfrm>
            <a:off x="4191002" y="1478833"/>
            <a:ext cx="2564818" cy="852878"/>
          </a:xfrm>
          <a:prstGeom prst="wedgeRoundRectCallout">
            <a:avLst>
              <a:gd name="adj1" fmla="val -53672"/>
              <a:gd name="adj2" fmla="val 9955"/>
              <a:gd name="adj3" fmla="val 16667"/>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8" name="テキスト ボックス 17"/>
          <p:cNvSpPr txBox="1"/>
          <p:nvPr/>
        </p:nvSpPr>
        <p:spPr>
          <a:xfrm>
            <a:off x="4268695" y="1576079"/>
            <a:ext cx="2487125" cy="707886"/>
          </a:xfrm>
          <a:prstGeom prst="rect">
            <a:avLst/>
          </a:prstGeom>
          <a:noFill/>
        </p:spPr>
        <p:txBody>
          <a:bodyPr wrap="square" rtlCol="0">
            <a:spAutoFit/>
          </a:bodyPr>
          <a:lstStyle/>
          <a:p>
            <a:r>
              <a:rPr lang="ja-JP" altLang="en-US" sz="2000" b="1" dirty="0">
                <a:solidFill>
                  <a:schemeClr val="bg1"/>
                </a:solidFill>
                <a:latin typeface="Yu Gothic" panose="020B0400000000000000" pitchFamily="34" charset="-128"/>
                <a:ea typeface="Yu Gothic" panose="020B0400000000000000" pitchFamily="34" charset="-128"/>
              </a:rPr>
              <a:t>良かったら、</a:t>
            </a:r>
            <a:endParaRPr lang="en-US" altLang="ja-JP" sz="2000" b="1" dirty="0">
              <a:solidFill>
                <a:schemeClr val="bg1"/>
              </a:solidFill>
              <a:latin typeface="Yu Gothic" panose="020B0400000000000000" pitchFamily="34" charset="-128"/>
              <a:ea typeface="Yu Gothic" panose="020B0400000000000000" pitchFamily="34" charset="-128"/>
            </a:endParaRPr>
          </a:p>
          <a:p>
            <a:r>
              <a:rPr lang="ja-JP" altLang="en-US" sz="2000" b="1" dirty="0">
                <a:solidFill>
                  <a:schemeClr val="bg1"/>
                </a:solidFill>
                <a:latin typeface="Yu Gothic" panose="020B0400000000000000" pitchFamily="34" charset="-128"/>
                <a:ea typeface="Yu Gothic" panose="020B0400000000000000" pitchFamily="34" charset="-128"/>
              </a:rPr>
              <a:t>顔写真送って！</a:t>
            </a:r>
            <a:r>
              <a:rPr lang="en-US" altLang="ja-JP" sz="2000" b="1" dirty="0">
                <a:solidFill>
                  <a:schemeClr val="bg1"/>
                </a:solidFill>
                <a:latin typeface="Yu Gothic" panose="020B0400000000000000" pitchFamily="34" charset="-128"/>
                <a:ea typeface="Yu Gothic" panose="020B0400000000000000" pitchFamily="34" charset="-128"/>
              </a:rPr>
              <a:t>w</a:t>
            </a:r>
          </a:p>
        </p:txBody>
      </p:sp>
      <p:sp>
        <p:nvSpPr>
          <p:cNvPr id="37" name="テキスト ボックス 36"/>
          <p:cNvSpPr txBox="1"/>
          <p:nvPr/>
        </p:nvSpPr>
        <p:spPr>
          <a:xfrm>
            <a:off x="6833513" y="2011879"/>
            <a:ext cx="984311" cy="369332"/>
          </a:xfrm>
          <a:prstGeom prst="rect">
            <a:avLst/>
          </a:prstGeom>
          <a:noFill/>
        </p:spPr>
        <p:txBody>
          <a:bodyPr wrap="square" rtlCol="0">
            <a:spAutoFit/>
          </a:bodyPr>
          <a:lstStyle/>
          <a:p>
            <a:r>
              <a:rPr lang="en-US" altLang="ja-JP" b="1" dirty="0">
                <a:solidFill>
                  <a:schemeClr val="tx1">
                    <a:lumMod val="75000"/>
                    <a:lumOff val="25000"/>
                  </a:schemeClr>
                </a:solidFill>
                <a:latin typeface="Yu Gothic" panose="020B0400000000000000" pitchFamily="34" charset="-128"/>
                <a:ea typeface="Yu Gothic" panose="020B0400000000000000" pitchFamily="34" charset="-128"/>
              </a:rPr>
              <a:t>21:45</a:t>
            </a:r>
            <a:endParaRPr lang="ja-JP" altLang="en-US" b="1" dirty="0">
              <a:solidFill>
                <a:schemeClr val="tx1">
                  <a:lumMod val="75000"/>
                  <a:lumOff val="25000"/>
                </a:schemeClr>
              </a:solidFill>
              <a:latin typeface="Yu Gothic" panose="020B0400000000000000" pitchFamily="34" charset="-128"/>
              <a:ea typeface="Yu Gothic" panose="020B0400000000000000" pitchFamily="34" charset="-128"/>
            </a:endParaRPr>
          </a:p>
        </p:txBody>
      </p:sp>
      <p:pic>
        <p:nvPicPr>
          <p:cNvPr id="8" name="図 7">
            <a:extLst>
              <a:ext uri="{FF2B5EF4-FFF2-40B4-BE49-F238E27FC236}">
                <a16:creationId xmlns:a16="http://schemas.microsoft.com/office/drawing/2014/main" id="{D8A7591B-EBA2-414E-9E31-CFBCD3C2248D}"/>
              </a:ext>
            </a:extLst>
          </p:cNvPr>
          <p:cNvPicPr>
            <a:picLocks noChangeAspect="1"/>
          </p:cNvPicPr>
          <p:nvPr/>
        </p:nvPicPr>
        <p:blipFill rotWithShape="1">
          <a:blip r:embed="rId3"/>
          <a:srcRect l="58780" t="4213" r="23080" b="58821"/>
          <a:stretch/>
        </p:blipFill>
        <p:spPr>
          <a:xfrm>
            <a:off x="3067565" y="1533978"/>
            <a:ext cx="878321" cy="859155"/>
          </a:xfrm>
          <a:prstGeom prst="ellipse">
            <a:avLst/>
          </a:prstGeom>
          <a:ln w="63500" cap="rnd">
            <a:solidFill>
              <a:schemeClr val="bg1">
                <a:lumMod val="50000"/>
              </a:schemeClr>
            </a:solidFill>
          </a:ln>
          <a:effectLst/>
          <a:scene3d>
            <a:camera prst="orthographicFront"/>
            <a:lightRig rig="contrasting" dir="t">
              <a:rot lat="0" lon="0" rev="3000000"/>
            </a:lightRig>
          </a:scene3d>
          <a:sp3d contourW="7620">
            <a:bevelT w="95250" h="31750"/>
            <a:contourClr>
              <a:srgbClr val="333333"/>
            </a:contourClr>
          </a:sp3d>
        </p:spPr>
      </p:pic>
      <p:grpSp>
        <p:nvGrpSpPr>
          <p:cNvPr id="9" name="グループ化 8">
            <a:extLst>
              <a:ext uri="{FF2B5EF4-FFF2-40B4-BE49-F238E27FC236}">
                <a16:creationId xmlns:a16="http://schemas.microsoft.com/office/drawing/2014/main" id="{018E2FA4-7FAD-B14D-B581-A4A2B1C65D87}"/>
              </a:ext>
            </a:extLst>
          </p:cNvPr>
          <p:cNvGrpSpPr/>
          <p:nvPr/>
        </p:nvGrpSpPr>
        <p:grpSpPr>
          <a:xfrm>
            <a:off x="2822449" y="442359"/>
            <a:ext cx="6547104" cy="488201"/>
            <a:chOff x="2822449" y="442359"/>
            <a:chExt cx="6547104" cy="488201"/>
          </a:xfrm>
        </p:grpSpPr>
        <p:sp>
          <p:nvSpPr>
            <p:cNvPr id="11" name="テキスト ボックス 10">
              <a:extLst>
                <a:ext uri="{FF2B5EF4-FFF2-40B4-BE49-F238E27FC236}">
                  <a16:creationId xmlns:a16="http://schemas.microsoft.com/office/drawing/2014/main" id="{E1EC57EE-15C0-7743-AA03-E4B3715B925A}"/>
                </a:ext>
              </a:extLst>
            </p:cNvPr>
            <p:cNvSpPr txBox="1"/>
            <p:nvPr/>
          </p:nvSpPr>
          <p:spPr>
            <a:xfrm>
              <a:off x="2822449" y="442359"/>
              <a:ext cx="6547104" cy="488201"/>
            </a:xfrm>
            <a:prstGeom prst="rect">
              <a:avLst/>
            </a:prstGeom>
            <a:solidFill>
              <a:schemeClr val="tx2"/>
            </a:solidFill>
          </p:spPr>
          <p:txBody>
            <a:bodyPr wrap="square" tIns="72000" rtlCol="0">
              <a:spAutoFit/>
            </a:bodyPr>
            <a:lstStyle/>
            <a:p>
              <a:pPr algn="ctr"/>
              <a:r>
                <a:rPr lang="ja-JP" altLang="en-US" sz="2400" b="1" dirty="0">
                  <a:solidFill>
                    <a:schemeClr val="bg1"/>
                  </a:solidFill>
                  <a:latin typeface="Yu Gothic" panose="020B0400000000000000" pitchFamily="34" charset="-128"/>
                  <a:ea typeface="Yu Gothic" panose="020B0400000000000000" pitchFamily="34" charset="-128"/>
                </a:rPr>
                <a:t>しおり</a:t>
              </a:r>
            </a:p>
          </p:txBody>
        </p:sp>
        <p:sp>
          <p:nvSpPr>
            <p:cNvPr id="12" name="テキスト ボックス 11">
              <a:extLst>
                <a:ext uri="{FF2B5EF4-FFF2-40B4-BE49-F238E27FC236}">
                  <a16:creationId xmlns:a16="http://schemas.microsoft.com/office/drawing/2014/main" id="{5493A210-7776-674A-BA1B-17E43A59DB7E}"/>
                </a:ext>
              </a:extLst>
            </p:cNvPr>
            <p:cNvSpPr txBox="1"/>
            <p:nvPr/>
          </p:nvSpPr>
          <p:spPr>
            <a:xfrm>
              <a:off x="2867523" y="473836"/>
              <a:ext cx="300082" cy="369332"/>
            </a:xfrm>
            <a:prstGeom prst="rect">
              <a:avLst/>
            </a:prstGeom>
            <a:noFill/>
          </p:spPr>
          <p:txBody>
            <a:bodyPr wrap="none" rtlCol="0">
              <a:spAutoFit/>
            </a:bodyPr>
            <a:lstStyle/>
            <a:p>
              <a:r>
                <a:rPr kumimoji="1" lang="en-US" altLang="ja-JP" dirty="0">
                  <a:solidFill>
                    <a:schemeClr val="bg1"/>
                  </a:solidFill>
                  <a:latin typeface="MS PGothic" panose="020B0600070205080204" pitchFamily="34" charset="-128"/>
                  <a:ea typeface="MS PGothic" panose="020B0600070205080204" pitchFamily="34" charset="-128"/>
                </a:rPr>
                <a:t>&lt;</a:t>
              </a:r>
              <a:endParaRPr kumimoji="1" lang="ja-JP" altLang="en-US">
                <a:solidFill>
                  <a:schemeClr val="bg1"/>
                </a:solidFill>
                <a:latin typeface="MS PGothic" panose="020B0600070205080204" pitchFamily="34" charset="-128"/>
                <a:ea typeface="MS PGothic" panose="020B0600070205080204" pitchFamily="34" charset="-128"/>
              </a:endParaRPr>
            </a:p>
          </p:txBody>
        </p:sp>
      </p:grpSp>
    </p:spTree>
    <p:extLst>
      <p:ext uri="{BB962C8B-B14F-4D97-AF65-F5344CB8AC3E}">
        <p14:creationId xmlns:p14="http://schemas.microsoft.com/office/powerpoint/2010/main" val="261784203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正方形/長方形 15"/>
          <p:cNvSpPr/>
          <p:nvPr/>
        </p:nvSpPr>
        <p:spPr>
          <a:xfrm>
            <a:off x="2822448" y="442359"/>
            <a:ext cx="6547104" cy="5979666"/>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2" name="雲形吹き出し 41"/>
          <p:cNvSpPr/>
          <p:nvPr/>
        </p:nvSpPr>
        <p:spPr>
          <a:xfrm>
            <a:off x="5659121" y="4062715"/>
            <a:ext cx="4443336" cy="1977847"/>
          </a:xfrm>
          <a:prstGeom prst="cloudCallout">
            <a:avLst>
              <a:gd name="adj1" fmla="val 45858"/>
              <a:gd name="adj2" fmla="val 61499"/>
            </a:avLst>
          </a:prstGeom>
          <a:solidFill>
            <a:schemeClr val="bg1"/>
          </a:solidFill>
          <a:ln w="28575">
            <a:solidFill>
              <a:srgbClr val="8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3" name="雲形吹き出し 42"/>
          <p:cNvSpPr/>
          <p:nvPr/>
        </p:nvSpPr>
        <p:spPr>
          <a:xfrm>
            <a:off x="7870478" y="4571806"/>
            <a:ext cx="1864038" cy="1175950"/>
          </a:xfrm>
          <a:prstGeom prst="cloudCallout">
            <a:avLst>
              <a:gd name="adj1" fmla="val 14790"/>
              <a:gd name="adj2" fmla="val -11476"/>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4" name="テキスト ボックス 43">
            <a:extLst>
              <a:ext uri="{FF2B5EF4-FFF2-40B4-BE49-F238E27FC236}">
                <a16:creationId xmlns:a16="http://schemas.microsoft.com/office/drawing/2014/main" id="{6BABF481-A95A-4066-B114-67F62E95B5A8}"/>
              </a:ext>
            </a:extLst>
          </p:cNvPr>
          <p:cNvSpPr txBox="1"/>
          <p:nvPr/>
        </p:nvSpPr>
        <p:spPr>
          <a:xfrm>
            <a:off x="6095999" y="4630368"/>
            <a:ext cx="4006458" cy="842538"/>
          </a:xfrm>
          <a:prstGeom prst="rect">
            <a:avLst/>
          </a:prstGeom>
          <a:noFill/>
        </p:spPr>
        <p:txBody>
          <a:bodyPr wrap="square" rtlCol="0">
            <a:spAutoFit/>
          </a:bodyPr>
          <a:lstStyle/>
          <a:p>
            <a:pPr>
              <a:lnSpc>
                <a:spcPct val="125000"/>
              </a:lnSpc>
            </a:pPr>
            <a:r>
              <a:rPr lang="ja-JP" altLang="en-US" sz="2000" b="1" dirty="0">
                <a:solidFill>
                  <a:schemeClr val="tx1">
                    <a:lumMod val="75000"/>
                    <a:lumOff val="25000"/>
                  </a:schemeClr>
                </a:solidFill>
                <a:latin typeface="Yu Gothic" panose="020B0400000000000000" pitchFamily="34" charset="-128"/>
                <a:ea typeface="Yu Gothic" panose="020B0400000000000000" pitchFamily="34" charset="-128"/>
              </a:rPr>
              <a:t>顔写真か・・・</a:t>
            </a:r>
            <a:endParaRPr lang="en-US" altLang="ja-JP" sz="2000" b="1" dirty="0">
              <a:solidFill>
                <a:schemeClr val="tx1">
                  <a:lumMod val="75000"/>
                  <a:lumOff val="25000"/>
                </a:schemeClr>
              </a:solidFill>
              <a:latin typeface="Yu Gothic" panose="020B0400000000000000" pitchFamily="34" charset="-128"/>
              <a:ea typeface="Yu Gothic" panose="020B0400000000000000" pitchFamily="34" charset="-128"/>
            </a:endParaRPr>
          </a:p>
          <a:p>
            <a:pPr>
              <a:lnSpc>
                <a:spcPct val="125000"/>
              </a:lnSpc>
            </a:pPr>
            <a:r>
              <a:rPr lang="ja-JP" altLang="en-US" sz="2000" b="1" dirty="0">
                <a:solidFill>
                  <a:schemeClr val="tx1">
                    <a:lumMod val="75000"/>
                    <a:lumOff val="25000"/>
                  </a:schemeClr>
                </a:solidFill>
                <a:latin typeface="Yu Gothic" panose="020B0400000000000000" pitchFamily="34" charset="-128"/>
                <a:ea typeface="Yu Gothic" panose="020B0400000000000000" pitchFamily="34" charset="-128"/>
              </a:rPr>
              <a:t>いきなり嫌われたくないしな</a:t>
            </a:r>
            <a:r>
              <a:rPr lang="en-US" altLang="ja-JP" sz="2000" b="1" dirty="0">
                <a:solidFill>
                  <a:schemeClr val="tx1">
                    <a:lumMod val="75000"/>
                    <a:lumOff val="25000"/>
                  </a:schemeClr>
                </a:solidFill>
                <a:latin typeface="Yu Gothic" panose="020B0400000000000000" pitchFamily="34" charset="-128"/>
                <a:ea typeface="Yu Gothic" panose="020B0400000000000000" pitchFamily="34" charset="-128"/>
              </a:rPr>
              <a:t>…</a:t>
            </a:r>
          </a:p>
        </p:txBody>
      </p:sp>
      <p:grpSp>
        <p:nvGrpSpPr>
          <p:cNvPr id="11" name="グループ化 10">
            <a:extLst>
              <a:ext uri="{FF2B5EF4-FFF2-40B4-BE49-F238E27FC236}">
                <a16:creationId xmlns:a16="http://schemas.microsoft.com/office/drawing/2014/main" id="{FF0144C9-7499-7143-800B-64492B0219B7}"/>
              </a:ext>
            </a:extLst>
          </p:cNvPr>
          <p:cNvGrpSpPr/>
          <p:nvPr/>
        </p:nvGrpSpPr>
        <p:grpSpPr>
          <a:xfrm>
            <a:off x="2822449" y="442359"/>
            <a:ext cx="6547104" cy="488201"/>
            <a:chOff x="2822449" y="442359"/>
            <a:chExt cx="6547104" cy="488201"/>
          </a:xfrm>
        </p:grpSpPr>
        <p:sp>
          <p:nvSpPr>
            <p:cNvPr id="12" name="テキスト ボックス 11">
              <a:extLst>
                <a:ext uri="{FF2B5EF4-FFF2-40B4-BE49-F238E27FC236}">
                  <a16:creationId xmlns:a16="http://schemas.microsoft.com/office/drawing/2014/main" id="{87F9F5E2-746E-EE45-946D-6D41CAF3556C}"/>
                </a:ext>
              </a:extLst>
            </p:cNvPr>
            <p:cNvSpPr txBox="1"/>
            <p:nvPr/>
          </p:nvSpPr>
          <p:spPr>
            <a:xfrm>
              <a:off x="2822449" y="442359"/>
              <a:ext cx="6547104" cy="488201"/>
            </a:xfrm>
            <a:prstGeom prst="rect">
              <a:avLst/>
            </a:prstGeom>
            <a:solidFill>
              <a:schemeClr val="tx2"/>
            </a:solidFill>
          </p:spPr>
          <p:txBody>
            <a:bodyPr wrap="square" tIns="72000" rtlCol="0">
              <a:spAutoFit/>
            </a:bodyPr>
            <a:lstStyle/>
            <a:p>
              <a:pPr algn="ctr"/>
              <a:r>
                <a:rPr lang="ja-JP" altLang="en-US" sz="2400" b="1" dirty="0">
                  <a:solidFill>
                    <a:schemeClr val="bg1"/>
                  </a:solidFill>
                  <a:latin typeface="Yu Gothic" panose="020B0400000000000000" pitchFamily="34" charset="-128"/>
                  <a:ea typeface="Yu Gothic" panose="020B0400000000000000" pitchFamily="34" charset="-128"/>
                </a:rPr>
                <a:t>しおり</a:t>
              </a:r>
            </a:p>
          </p:txBody>
        </p:sp>
        <p:sp>
          <p:nvSpPr>
            <p:cNvPr id="15" name="テキスト ボックス 14">
              <a:extLst>
                <a:ext uri="{FF2B5EF4-FFF2-40B4-BE49-F238E27FC236}">
                  <a16:creationId xmlns:a16="http://schemas.microsoft.com/office/drawing/2014/main" id="{CBA91666-A497-5046-8362-268AC3EB40BE}"/>
                </a:ext>
              </a:extLst>
            </p:cNvPr>
            <p:cNvSpPr txBox="1"/>
            <p:nvPr/>
          </p:nvSpPr>
          <p:spPr>
            <a:xfrm>
              <a:off x="2867523" y="473836"/>
              <a:ext cx="300082" cy="369332"/>
            </a:xfrm>
            <a:prstGeom prst="rect">
              <a:avLst/>
            </a:prstGeom>
            <a:noFill/>
          </p:spPr>
          <p:txBody>
            <a:bodyPr wrap="none" rtlCol="0">
              <a:spAutoFit/>
            </a:bodyPr>
            <a:lstStyle/>
            <a:p>
              <a:r>
                <a:rPr kumimoji="1" lang="en-US" altLang="ja-JP" dirty="0">
                  <a:solidFill>
                    <a:schemeClr val="bg1"/>
                  </a:solidFill>
                  <a:latin typeface="MS PGothic" panose="020B0600070205080204" pitchFamily="34" charset="-128"/>
                  <a:ea typeface="MS PGothic" panose="020B0600070205080204" pitchFamily="34" charset="-128"/>
                </a:rPr>
                <a:t>&lt;</a:t>
              </a:r>
              <a:endParaRPr kumimoji="1" lang="ja-JP" altLang="en-US">
                <a:solidFill>
                  <a:schemeClr val="bg1"/>
                </a:solidFill>
                <a:latin typeface="MS PGothic" panose="020B0600070205080204" pitchFamily="34" charset="-128"/>
                <a:ea typeface="MS PGothic" panose="020B0600070205080204" pitchFamily="34" charset="-128"/>
              </a:endParaRPr>
            </a:p>
          </p:txBody>
        </p:sp>
      </p:grpSp>
      <p:sp>
        <p:nvSpPr>
          <p:cNvPr id="17" name="角丸四角形吹き出し 1">
            <a:extLst>
              <a:ext uri="{FF2B5EF4-FFF2-40B4-BE49-F238E27FC236}">
                <a16:creationId xmlns:a16="http://schemas.microsoft.com/office/drawing/2014/main" id="{213543FA-CC19-4E77-9475-D642E251268A}"/>
              </a:ext>
            </a:extLst>
          </p:cNvPr>
          <p:cNvSpPr/>
          <p:nvPr/>
        </p:nvSpPr>
        <p:spPr>
          <a:xfrm>
            <a:off x="4191002" y="1478833"/>
            <a:ext cx="2564818" cy="852878"/>
          </a:xfrm>
          <a:prstGeom prst="wedgeRoundRectCallout">
            <a:avLst>
              <a:gd name="adj1" fmla="val -53672"/>
              <a:gd name="adj2" fmla="val 9955"/>
              <a:gd name="adj3" fmla="val 16667"/>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9" name="テキスト ボックス 18">
            <a:extLst>
              <a:ext uri="{FF2B5EF4-FFF2-40B4-BE49-F238E27FC236}">
                <a16:creationId xmlns:a16="http://schemas.microsoft.com/office/drawing/2014/main" id="{CD00F90B-6E68-40B8-94BB-20C355D0EA7D}"/>
              </a:ext>
            </a:extLst>
          </p:cNvPr>
          <p:cNvSpPr txBox="1"/>
          <p:nvPr/>
        </p:nvSpPr>
        <p:spPr>
          <a:xfrm>
            <a:off x="4268695" y="1576079"/>
            <a:ext cx="2487125" cy="707886"/>
          </a:xfrm>
          <a:prstGeom prst="rect">
            <a:avLst/>
          </a:prstGeom>
          <a:noFill/>
        </p:spPr>
        <p:txBody>
          <a:bodyPr wrap="square" rtlCol="0">
            <a:spAutoFit/>
          </a:bodyPr>
          <a:lstStyle/>
          <a:p>
            <a:r>
              <a:rPr lang="ja-JP" altLang="en-US" sz="2000" b="1" dirty="0">
                <a:solidFill>
                  <a:schemeClr val="bg1"/>
                </a:solidFill>
                <a:latin typeface="Yu Gothic" panose="020B0400000000000000" pitchFamily="34" charset="-128"/>
                <a:ea typeface="Yu Gothic" panose="020B0400000000000000" pitchFamily="34" charset="-128"/>
              </a:rPr>
              <a:t>良かったら、</a:t>
            </a:r>
            <a:endParaRPr lang="en-US" altLang="ja-JP" sz="2000" b="1" dirty="0">
              <a:solidFill>
                <a:schemeClr val="bg1"/>
              </a:solidFill>
              <a:latin typeface="Yu Gothic" panose="020B0400000000000000" pitchFamily="34" charset="-128"/>
              <a:ea typeface="Yu Gothic" panose="020B0400000000000000" pitchFamily="34" charset="-128"/>
            </a:endParaRPr>
          </a:p>
          <a:p>
            <a:r>
              <a:rPr lang="ja-JP" altLang="en-US" sz="2000" b="1" dirty="0">
                <a:solidFill>
                  <a:schemeClr val="bg1"/>
                </a:solidFill>
                <a:latin typeface="Yu Gothic" panose="020B0400000000000000" pitchFamily="34" charset="-128"/>
                <a:ea typeface="Yu Gothic" panose="020B0400000000000000" pitchFamily="34" charset="-128"/>
              </a:rPr>
              <a:t>顔写真送って！</a:t>
            </a:r>
            <a:r>
              <a:rPr lang="en-US" altLang="ja-JP" sz="2000" b="1" dirty="0">
                <a:solidFill>
                  <a:schemeClr val="bg1"/>
                </a:solidFill>
                <a:latin typeface="Yu Gothic" panose="020B0400000000000000" pitchFamily="34" charset="-128"/>
                <a:ea typeface="Yu Gothic" panose="020B0400000000000000" pitchFamily="34" charset="-128"/>
              </a:rPr>
              <a:t>w</a:t>
            </a:r>
          </a:p>
        </p:txBody>
      </p:sp>
      <p:sp>
        <p:nvSpPr>
          <p:cNvPr id="21" name="テキスト ボックス 20">
            <a:extLst>
              <a:ext uri="{FF2B5EF4-FFF2-40B4-BE49-F238E27FC236}">
                <a16:creationId xmlns:a16="http://schemas.microsoft.com/office/drawing/2014/main" id="{2DE60AB1-1FD1-4892-BC52-70E30BABB250}"/>
              </a:ext>
            </a:extLst>
          </p:cNvPr>
          <p:cNvSpPr txBox="1"/>
          <p:nvPr/>
        </p:nvSpPr>
        <p:spPr>
          <a:xfrm>
            <a:off x="6833513" y="2011879"/>
            <a:ext cx="984311" cy="369332"/>
          </a:xfrm>
          <a:prstGeom prst="rect">
            <a:avLst/>
          </a:prstGeom>
          <a:noFill/>
        </p:spPr>
        <p:txBody>
          <a:bodyPr wrap="square" rtlCol="0">
            <a:spAutoFit/>
          </a:bodyPr>
          <a:lstStyle/>
          <a:p>
            <a:r>
              <a:rPr lang="en-US" altLang="ja-JP" b="1" dirty="0">
                <a:solidFill>
                  <a:schemeClr val="tx1">
                    <a:lumMod val="75000"/>
                    <a:lumOff val="25000"/>
                  </a:schemeClr>
                </a:solidFill>
                <a:latin typeface="Yu Gothic" panose="020B0400000000000000" pitchFamily="34" charset="-128"/>
                <a:ea typeface="Yu Gothic" panose="020B0400000000000000" pitchFamily="34" charset="-128"/>
              </a:rPr>
              <a:t>21:45</a:t>
            </a:r>
            <a:endParaRPr lang="ja-JP" altLang="en-US" b="1" dirty="0">
              <a:solidFill>
                <a:schemeClr val="tx1">
                  <a:lumMod val="75000"/>
                  <a:lumOff val="25000"/>
                </a:schemeClr>
              </a:solidFill>
              <a:latin typeface="Yu Gothic" panose="020B0400000000000000" pitchFamily="34" charset="-128"/>
              <a:ea typeface="Yu Gothic" panose="020B0400000000000000" pitchFamily="34" charset="-128"/>
            </a:endParaRPr>
          </a:p>
        </p:txBody>
      </p:sp>
      <p:pic>
        <p:nvPicPr>
          <p:cNvPr id="22" name="図 21">
            <a:extLst>
              <a:ext uri="{FF2B5EF4-FFF2-40B4-BE49-F238E27FC236}">
                <a16:creationId xmlns:a16="http://schemas.microsoft.com/office/drawing/2014/main" id="{C4AFAC1F-A2E6-4B26-9E8E-22C46C9CCEBE}"/>
              </a:ext>
            </a:extLst>
          </p:cNvPr>
          <p:cNvPicPr>
            <a:picLocks noChangeAspect="1"/>
          </p:cNvPicPr>
          <p:nvPr/>
        </p:nvPicPr>
        <p:blipFill rotWithShape="1">
          <a:blip r:embed="rId3"/>
          <a:srcRect l="58780" t="4213" r="23080" b="58821"/>
          <a:stretch/>
        </p:blipFill>
        <p:spPr>
          <a:xfrm>
            <a:off x="3067565" y="1533978"/>
            <a:ext cx="878321" cy="859155"/>
          </a:xfrm>
          <a:prstGeom prst="ellipse">
            <a:avLst/>
          </a:prstGeom>
          <a:ln w="63500" cap="rnd">
            <a:solidFill>
              <a:schemeClr val="bg1">
                <a:lumMod val="50000"/>
              </a:schemeClr>
            </a:solidFill>
          </a:ln>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35163396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a:xfrm>
            <a:off x="0" y="18256"/>
            <a:ext cx="10515600" cy="535533"/>
          </a:xfrm>
        </p:spPr>
        <p:txBody>
          <a:bodyPr>
            <a:normAutofit/>
          </a:bodyPr>
          <a:lstStyle/>
          <a:p>
            <a:r>
              <a:rPr lang="ja-JP" altLang="en-US" dirty="0"/>
              <a:t>「写真の送り方」を考えてみよう</a:t>
            </a:r>
          </a:p>
        </p:txBody>
      </p:sp>
      <p:sp>
        <p:nvSpPr>
          <p:cNvPr id="2" name="コンテンツ プレースホルダー 1">
            <a:extLst>
              <a:ext uri="{FF2B5EF4-FFF2-40B4-BE49-F238E27FC236}">
                <a16:creationId xmlns:a16="http://schemas.microsoft.com/office/drawing/2014/main" id="{97681B38-64B4-EB4B-B0DC-CE92A6507FEF}"/>
              </a:ext>
            </a:extLst>
          </p:cNvPr>
          <p:cNvSpPr>
            <a:spLocks noGrp="1"/>
          </p:cNvSpPr>
          <p:nvPr>
            <p:ph idx="1"/>
          </p:nvPr>
        </p:nvSpPr>
        <p:spPr>
          <a:xfrm>
            <a:off x="838200" y="3239041"/>
            <a:ext cx="10515600" cy="3206829"/>
          </a:xfrm>
        </p:spPr>
        <p:txBody>
          <a:bodyPr/>
          <a:lstStyle/>
          <a:p>
            <a:r>
              <a:rPr lang="ja-JP" altLang="en-US"/>
              <a:t>あなたが「顔写真」を送ってと言われたら、</a:t>
            </a:r>
            <a:endParaRPr lang="en-US" altLang="ja-JP" dirty="0"/>
          </a:p>
          <a:p>
            <a:r>
              <a:rPr lang="ja-JP" altLang="en-US"/>
              <a:t>どのように対応しますか？</a:t>
            </a:r>
            <a:endParaRPr lang="en-US" altLang="ja-JP" dirty="0"/>
          </a:p>
        </p:txBody>
      </p:sp>
      <p:sp>
        <p:nvSpPr>
          <p:cNvPr id="3" name="コンテンツ プレースホルダー 2">
            <a:extLst>
              <a:ext uri="{FF2B5EF4-FFF2-40B4-BE49-F238E27FC236}">
                <a16:creationId xmlns:a16="http://schemas.microsoft.com/office/drawing/2014/main" id="{452B16CD-3EF2-DC4D-BA58-D29F939F455D}"/>
              </a:ext>
            </a:extLst>
          </p:cNvPr>
          <p:cNvSpPr>
            <a:spLocks noGrp="1"/>
          </p:cNvSpPr>
          <p:nvPr>
            <p:ph sz="quarter" idx="10"/>
          </p:nvPr>
        </p:nvSpPr>
        <p:spPr>
          <a:xfrm>
            <a:off x="3375025" y="1241324"/>
            <a:ext cx="6589713" cy="1314450"/>
          </a:xfrm>
        </p:spPr>
        <p:txBody>
          <a:bodyPr/>
          <a:lstStyle/>
          <a:p>
            <a:r>
              <a:rPr lang="ja-JP" altLang="en-US"/>
              <a:t>「顔写真を送って」と言われたら？</a:t>
            </a:r>
          </a:p>
        </p:txBody>
      </p:sp>
      <p:cxnSp>
        <p:nvCxnSpPr>
          <p:cNvPr id="10" name="直線コネクタ 9">
            <a:extLst>
              <a:ext uri="{FF2B5EF4-FFF2-40B4-BE49-F238E27FC236}">
                <a16:creationId xmlns:a16="http://schemas.microsoft.com/office/drawing/2014/main" id="{4F2661AD-3525-3F47-A38B-FB2E9937E2A4}"/>
              </a:ext>
            </a:extLst>
          </p:cNvPr>
          <p:cNvCxnSpPr>
            <a:cxnSpLocks/>
          </p:cNvCxnSpPr>
          <p:nvPr/>
        </p:nvCxnSpPr>
        <p:spPr>
          <a:xfrm>
            <a:off x="3994810" y="4518169"/>
            <a:ext cx="4163956" cy="0"/>
          </a:xfrm>
          <a:prstGeom prst="line">
            <a:avLst/>
          </a:prstGeom>
          <a:ln w="76200">
            <a:solidFill>
              <a:srgbClr val="07B53B"/>
            </a:solidFill>
          </a:ln>
        </p:spPr>
        <p:style>
          <a:lnRef idx="1">
            <a:schemeClr val="accent1"/>
          </a:lnRef>
          <a:fillRef idx="0">
            <a:schemeClr val="accent1"/>
          </a:fillRef>
          <a:effectRef idx="0">
            <a:schemeClr val="accent1"/>
          </a:effectRef>
          <a:fontRef idx="minor">
            <a:schemeClr val="tx1"/>
          </a:fontRef>
        </p:style>
      </p:cxnSp>
      <p:sp>
        <p:nvSpPr>
          <p:cNvPr id="13" name="テキスト ボックス 12">
            <a:extLst>
              <a:ext uri="{FF2B5EF4-FFF2-40B4-BE49-F238E27FC236}">
                <a16:creationId xmlns:a16="http://schemas.microsoft.com/office/drawing/2014/main" id="{3CB03A39-5FFF-9745-9011-A848B386301E}"/>
              </a:ext>
            </a:extLst>
          </p:cNvPr>
          <p:cNvSpPr txBox="1"/>
          <p:nvPr/>
        </p:nvSpPr>
        <p:spPr>
          <a:xfrm>
            <a:off x="3079790" y="5499100"/>
            <a:ext cx="6032421" cy="830997"/>
          </a:xfrm>
          <a:prstGeom prst="rect">
            <a:avLst/>
          </a:prstGeom>
          <a:noFill/>
        </p:spPr>
        <p:txBody>
          <a:bodyPr wrap="none" rtlCol="0">
            <a:spAutoFit/>
          </a:bodyPr>
          <a:lstStyle/>
          <a:p>
            <a:pPr algn="ctr"/>
            <a:r>
              <a:rPr lang="ja-JP" altLang="en-US" sz="2400" b="1">
                <a:latin typeface="Yu Gothic" panose="020B0400000000000000" pitchFamily="34" charset="-128"/>
                <a:ea typeface="Yu Gothic" panose="020B0400000000000000" pitchFamily="34" charset="-128"/>
              </a:rPr>
              <a:t>あなたの対応方法を</a:t>
            </a:r>
            <a:r>
              <a:rPr lang="ja-JP" altLang="en-US" sz="2400" b="1">
                <a:solidFill>
                  <a:srgbClr val="07B53B"/>
                </a:solidFill>
                <a:latin typeface="Yu Gothic" panose="020B0400000000000000" pitchFamily="34" charset="-128"/>
                <a:ea typeface="Yu Gothic" panose="020B0400000000000000" pitchFamily="34" charset="-128"/>
              </a:rPr>
              <a:t>１つ</a:t>
            </a:r>
            <a:r>
              <a:rPr lang="ja-JP" altLang="en-US" sz="2400" b="1">
                <a:latin typeface="Yu Gothic" panose="020B0400000000000000" pitchFamily="34" charset="-128"/>
                <a:ea typeface="Yu Gothic" panose="020B0400000000000000" pitchFamily="34" charset="-128"/>
              </a:rPr>
              <a:t>選んでください。</a:t>
            </a:r>
            <a:endParaRPr lang="en-US" altLang="ja-JP" sz="2400" b="1" dirty="0">
              <a:latin typeface="Yu Gothic" panose="020B0400000000000000" pitchFamily="34" charset="-128"/>
              <a:ea typeface="Yu Gothic" panose="020B0400000000000000" pitchFamily="34" charset="-128"/>
            </a:endParaRPr>
          </a:p>
          <a:p>
            <a:pPr algn="ctr"/>
            <a:endParaRPr kumimoji="1" lang="ja-JP" altLang="en-US" sz="2400" b="1">
              <a:latin typeface="Yu Gothic" panose="020B0400000000000000" pitchFamily="34" charset="-128"/>
              <a:ea typeface="Yu Gothic" panose="020B0400000000000000" pitchFamily="34" charset="-128"/>
            </a:endParaRPr>
          </a:p>
        </p:txBody>
      </p:sp>
    </p:spTree>
    <p:extLst>
      <p:ext uri="{BB962C8B-B14F-4D97-AF65-F5344CB8AC3E}">
        <p14:creationId xmlns:p14="http://schemas.microsoft.com/office/powerpoint/2010/main" val="19542057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FBB9988-CDD5-BB44-A96A-2FC555C334C8}"/>
              </a:ext>
            </a:extLst>
          </p:cNvPr>
          <p:cNvSpPr>
            <a:spLocks noGrp="1"/>
          </p:cNvSpPr>
          <p:nvPr>
            <p:ph type="title"/>
          </p:nvPr>
        </p:nvSpPr>
        <p:spPr/>
        <p:txBody>
          <a:bodyPr/>
          <a:lstStyle/>
          <a:p>
            <a:r>
              <a:rPr lang="ja-JP" altLang="en-US"/>
              <a:t>「自分と相手との違い」を考えてみよう</a:t>
            </a:r>
          </a:p>
        </p:txBody>
      </p:sp>
      <p:pic>
        <p:nvPicPr>
          <p:cNvPr id="5" name="図 4" descr="アイコン&#10;&#10;自動的に生成された説明">
            <a:extLst>
              <a:ext uri="{FF2B5EF4-FFF2-40B4-BE49-F238E27FC236}">
                <a16:creationId xmlns:a16="http://schemas.microsoft.com/office/drawing/2014/main" id="{173DD537-1C5A-1C44-9A72-B7A1BB336C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52858" y="3272306"/>
            <a:ext cx="8486283" cy="2494854"/>
          </a:xfrm>
          <a:prstGeom prst="rect">
            <a:avLst/>
          </a:prstGeom>
        </p:spPr>
      </p:pic>
      <p:grpSp>
        <p:nvGrpSpPr>
          <p:cNvPr id="15" name="グループ化 14">
            <a:extLst>
              <a:ext uri="{FF2B5EF4-FFF2-40B4-BE49-F238E27FC236}">
                <a16:creationId xmlns:a16="http://schemas.microsoft.com/office/drawing/2014/main" id="{3BBFCEC8-0EBE-604A-8CDF-082BEEC46843}"/>
              </a:ext>
            </a:extLst>
          </p:cNvPr>
          <p:cNvGrpSpPr/>
          <p:nvPr/>
        </p:nvGrpSpPr>
        <p:grpSpPr>
          <a:xfrm>
            <a:off x="1852858" y="1309780"/>
            <a:ext cx="8486284" cy="1750532"/>
            <a:chOff x="1852858" y="1309780"/>
            <a:chExt cx="8486284" cy="1750532"/>
          </a:xfrm>
        </p:grpSpPr>
        <p:sp>
          <p:nvSpPr>
            <p:cNvPr id="14" name="角丸四角形 13">
              <a:extLst>
                <a:ext uri="{FF2B5EF4-FFF2-40B4-BE49-F238E27FC236}">
                  <a16:creationId xmlns:a16="http://schemas.microsoft.com/office/drawing/2014/main" id="{AB95712E-CE78-3E41-B20C-4E77164BBF51}"/>
                </a:ext>
              </a:extLst>
            </p:cNvPr>
            <p:cNvSpPr/>
            <p:nvPr/>
          </p:nvSpPr>
          <p:spPr>
            <a:xfrm>
              <a:off x="1852858" y="1309780"/>
              <a:ext cx="8486284" cy="1690997"/>
            </a:xfrm>
            <a:prstGeom prst="roundRect">
              <a:avLst>
                <a:gd name="adj" fmla="val 9812"/>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 name="図 8">
              <a:extLst>
                <a:ext uri="{FF2B5EF4-FFF2-40B4-BE49-F238E27FC236}">
                  <a16:creationId xmlns:a16="http://schemas.microsoft.com/office/drawing/2014/main" id="{8B590706-C98B-1B45-B618-AA4C9C05E158}"/>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2227474" y="1685923"/>
              <a:ext cx="898367" cy="898367"/>
            </a:xfrm>
            <a:prstGeom prst="rect">
              <a:avLst/>
            </a:prstGeom>
          </p:spPr>
        </p:pic>
        <p:sp>
          <p:nvSpPr>
            <p:cNvPr id="6" name="テキスト ボックス 5">
              <a:extLst>
                <a:ext uri="{FF2B5EF4-FFF2-40B4-BE49-F238E27FC236}">
                  <a16:creationId xmlns:a16="http://schemas.microsoft.com/office/drawing/2014/main" id="{578E02C1-754F-2544-9A80-82024A9FF08B}"/>
                </a:ext>
              </a:extLst>
            </p:cNvPr>
            <p:cNvSpPr txBox="1"/>
            <p:nvPr/>
          </p:nvSpPr>
          <p:spPr>
            <a:xfrm>
              <a:off x="3296992" y="1442433"/>
              <a:ext cx="6288901" cy="1617879"/>
            </a:xfrm>
            <a:prstGeom prst="rect">
              <a:avLst/>
            </a:prstGeom>
            <a:noFill/>
          </p:spPr>
          <p:txBody>
            <a:bodyPr wrap="none" rtlCol="0">
              <a:spAutoFit/>
            </a:bodyPr>
            <a:lstStyle/>
            <a:p>
              <a:pPr lvl="0">
                <a:lnSpc>
                  <a:spcPct val="130000"/>
                </a:lnSpc>
                <a:spcBef>
                  <a:spcPts val="1000"/>
                </a:spcBef>
              </a:pPr>
              <a:r>
                <a:rPr lang="ja-JP" altLang="en-US" sz="2800" b="1">
                  <a:solidFill>
                    <a:prstClr val="black"/>
                  </a:solidFill>
                  <a:latin typeface="游ゴシック" panose="020B0400000000000000" pitchFamily="34" charset="-128"/>
                </a:rPr>
                <a:t>あなたが、ネットに公開されたら </a:t>
              </a:r>
              <a:endParaRPr lang="en-US" altLang="ja-JP" sz="2800" b="1" dirty="0">
                <a:solidFill>
                  <a:prstClr val="black"/>
                </a:solidFill>
                <a:latin typeface="游ゴシック" panose="020B0400000000000000" pitchFamily="34" charset="-128"/>
              </a:endParaRPr>
            </a:p>
            <a:p>
              <a:pPr lvl="0">
                <a:lnSpc>
                  <a:spcPct val="130000"/>
                </a:lnSpc>
                <a:spcBef>
                  <a:spcPts val="1000"/>
                </a:spcBef>
              </a:pPr>
              <a:r>
                <a:rPr lang="ja-JP" altLang="en-US" sz="2800" b="1">
                  <a:latin typeface="游ゴシック" panose="020B0400000000000000" pitchFamily="34" charset="-128"/>
                </a:rPr>
                <a:t>「イヤだな」</a:t>
              </a:r>
              <a:r>
                <a:rPr lang="ja-JP" altLang="en-US" sz="2800" b="1">
                  <a:solidFill>
                    <a:prstClr val="black"/>
                  </a:solidFill>
                  <a:latin typeface="游ゴシック" panose="020B0400000000000000" pitchFamily="34" charset="-128"/>
                </a:rPr>
                <a:t>と感じる写真は、どれ？</a:t>
              </a:r>
            </a:p>
            <a:p>
              <a:endParaRPr kumimoji="1" lang="ja-JP" altLang="en-US"/>
            </a:p>
          </p:txBody>
        </p:sp>
        <p:cxnSp>
          <p:nvCxnSpPr>
            <p:cNvPr id="13" name="直線コネクタ 12">
              <a:extLst>
                <a:ext uri="{FF2B5EF4-FFF2-40B4-BE49-F238E27FC236}">
                  <a16:creationId xmlns:a16="http://schemas.microsoft.com/office/drawing/2014/main" id="{24DEE89D-B807-F346-81C6-C4128342D991}"/>
                </a:ext>
              </a:extLst>
            </p:cNvPr>
            <p:cNvCxnSpPr>
              <a:cxnSpLocks/>
            </p:cNvCxnSpPr>
            <p:nvPr/>
          </p:nvCxnSpPr>
          <p:spPr>
            <a:xfrm>
              <a:off x="3612525" y="2715694"/>
              <a:ext cx="1725769" cy="0"/>
            </a:xfrm>
            <a:prstGeom prst="line">
              <a:avLst/>
            </a:prstGeom>
            <a:ln w="76200">
              <a:solidFill>
                <a:srgbClr val="07B53B"/>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8046834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正方形/長方形 15"/>
          <p:cNvSpPr/>
          <p:nvPr/>
        </p:nvSpPr>
        <p:spPr>
          <a:xfrm>
            <a:off x="2822448" y="444321"/>
            <a:ext cx="6547104" cy="5969358"/>
          </a:xfrm>
          <a:prstGeom prst="rect">
            <a:avLst/>
          </a:prstGeom>
          <a:solidFill>
            <a:srgbClr val="CEE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0" name="テキスト ボックス 19">
            <a:extLst>
              <a:ext uri="{FF2B5EF4-FFF2-40B4-BE49-F238E27FC236}">
                <a16:creationId xmlns:a16="http://schemas.microsoft.com/office/drawing/2014/main" id="{9959454A-BEDA-41A5-A1EE-672F3D2C255E}"/>
              </a:ext>
            </a:extLst>
          </p:cNvPr>
          <p:cNvSpPr txBox="1"/>
          <p:nvPr/>
        </p:nvSpPr>
        <p:spPr>
          <a:xfrm>
            <a:off x="3167605" y="4761571"/>
            <a:ext cx="984311" cy="369332"/>
          </a:xfrm>
          <a:prstGeom prst="rect">
            <a:avLst/>
          </a:prstGeom>
          <a:noFill/>
        </p:spPr>
        <p:txBody>
          <a:bodyPr wrap="square" rtlCol="0">
            <a:spAutoFit/>
          </a:bodyPr>
          <a:lstStyle/>
          <a:p>
            <a:r>
              <a:rPr lang="en-US" altLang="ja-JP" b="1" dirty="0">
                <a:solidFill>
                  <a:schemeClr val="tx1">
                    <a:lumMod val="75000"/>
                    <a:lumOff val="25000"/>
                  </a:schemeClr>
                </a:solidFill>
                <a:latin typeface="Yu Gothic" panose="020B0400000000000000" pitchFamily="34" charset="-128"/>
                <a:ea typeface="Yu Gothic" panose="020B0400000000000000" pitchFamily="34" charset="-128"/>
              </a:rPr>
              <a:t>21:50</a:t>
            </a:r>
            <a:endParaRPr lang="ja-JP" altLang="en-US" b="1" dirty="0">
              <a:solidFill>
                <a:schemeClr val="tx1">
                  <a:lumMod val="75000"/>
                  <a:lumOff val="25000"/>
                </a:schemeClr>
              </a:solidFill>
              <a:latin typeface="Yu Gothic" panose="020B0400000000000000" pitchFamily="34" charset="-128"/>
              <a:ea typeface="Yu Gothic" panose="020B0400000000000000" pitchFamily="34" charset="-128"/>
            </a:endParaRPr>
          </a:p>
        </p:txBody>
      </p:sp>
      <p:sp>
        <p:nvSpPr>
          <p:cNvPr id="27" name="テキスト ボックス 26">
            <a:extLst>
              <a:ext uri="{FF2B5EF4-FFF2-40B4-BE49-F238E27FC236}">
                <a16:creationId xmlns:a16="http://schemas.microsoft.com/office/drawing/2014/main" id="{D2F2EA0B-3DDB-4606-8823-02184D30EFB3}"/>
              </a:ext>
            </a:extLst>
          </p:cNvPr>
          <p:cNvSpPr txBox="1"/>
          <p:nvPr/>
        </p:nvSpPr>
        <p:spPr>
          <a:xfrm>
            <a:off x="2822449" y="442359"/>
            <a:ext cx="6547104" cy="488201"/>
          </a:xfrm>
          <a:prstGeom prst="rect">
            <a:avLst/>
          </a:prstGeom>
          <a:solidFill>
            <a:schemeClr val="tx2"/>
          </a:solidFill>
        </p:spPr>
        <p:txBody>
          <a:bodyPr wrap="square" tIns="72000" rtlCol="0">
            <a:spAutoFit/>
          </a:bodyPr>
          <a:lstStyle/>
          <a:p>
            <a:pPr algn="ctr"/>
            <a:r>
              <a:rPr lang="ja-JP" altLang="en-US" sz="2400" b="1" dirty="0">
                <a:solidFill>
                  <a:schemeClr val="bg1"/>
                </a:solidFill>
                <a:latin typeface="Yu Gothic" panose="020B0400000000000000" pitchFamily="34" charset="-128"/>
                <a:ea typeface="Yu Gothic" panose="020B0400000000000000" pitchFamily="34" charset="-128"/>
              </a:rPr>
              <a:t>しおり</a:t>
            </a:r>
          </a:p>
        </p:txBody>
      </p:sp>
      <p:sp>
        <p:nvSpPr>
          <p:cNvPr id="12" name="正方形/長方形 11">
            <a:extLst>
              <a:ext uri="{FF2B5EF4-FFF2-40B4-BE49-F238E27FC236}">
                <a16:creationId xmlns:a16="http://schemas.microsoft.com/office/drawing/2014/main" id="{0B894D90-9C62-48B9-B6AC-271906341540}"/>
              </a:ext>
            </a:extLst>
          </p:cNvPr>
          <p:cNvSpPr/>
          <p:nvPr/>
        </p:nvSpPr>
        <p:spPr>
          <a:xfrm>
            <a:off x="409976" y="5434617"/>
            <a:ext cx="11374193" cy="832267"/>
          </a:xfrm>
          <a:prstGeom prst="rect">
            <a:avLst/>
          </a:prstGeom>
          <a:solidFill>
            <a:srgbClr val="00A8E3"/>
          </a:solid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gn="ctr"/>
            <a:r>
              <a:rPr lang="ja-JP" altLang="en-US" sz="3200" b="1" dirty="0">
                <a:solidFill>
                  <a:schemeClr val="bg1"/>
                </a:solidFill>
                <a:latin typeface="Yu Gothic" panose="020B0400000000000000" pitchFamily="34" charset="-128"/>
                <a:ea typeface="Yu Gothic" panose="020B0400000000000000" pitchFamily="34" charset="-128"/>
              </a:rPr>
              <a:t>①　友達と写った写真</a:t>
            </a:r>
          </a:p>
        </p:txBody>
      </p:sp>
      <p:pic>
        <p:nvPicPr>
          <p:cNvPr id="3" name="図 2" descr="食品, 部屋 が含まれている画像&#10;&#10;自動的に生成された説明">
            <a:extLst>
              <a:ext uri="{FF2B5EF4-FFF2-40B4-BE49-F238E27FC236}">
                <a16:creationId xmlns:a16="http://schemas.microsoft.com/office/drawing/2014/main" id="{CCA4E0B4-9D81-0343-A5D0-D6684DC336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32842" y="2094760"/>
            <a:ext cx="4143502" cy="3236166"/>
          </a:xfrm>
          <a:prstGeom prst="rect">
            <a:avLst/>
          </a:prstGeom>
        </p:spPr>
      </p:pic>
      <p:sp>
        <p:nvSpPr>
          <p:cNvPr id="4" name="テキスト ボックス 3">
            <a:extLst>
              <a:ext uri="{FF2B5EF4-FFF2-40B4-BE49-F238E27FC236}">
                <a16:creationId xmlns:a16="http://schemas.microsoft.com/office/drawing/2014/main" id="{5BCA1CE1-3EF5-8D48-BF98-80D86078EB61}"/>
              </a:ext>
            </a:extLst>
          </p:cNvPr>
          <p:cNvSpPr txBox="1"/>
          <p:nvPr/>
        </p:nvSpPr>
        <p:spPr>
          <a:xfrm>
            <a:off x="2867523" y="473836"/>
            <a:ext cx="300082" cy="369332"/>
          </a:xfrm>
          <a:prstGeom prst="rect">
            <a:avLst/>
          </a:prstGeom>
          <a:noFill/>
        </p:spPr>
        <p:txBody>
          <a:bodyPr wrap="none" rtlCol="0">
            <a:spAutoFit/>
          </a:bodyPr>
          <a:lstStyle/>
          <a:p>
            <a:r>
              <a:rPr kumimoji="1" lang="en-US" altLang="ja-JP" dirty="0">
                <a:solidFill>
                  <a:schemeClr val="bg1"/>
                </a:solidFill>
                <a:latin typeface="MS PGothic" panose="020B0600070205080204" pitchFamily="34" charset="-128"/>
                <a:ea typeface="MS PGothic" panose="020B0600070205080204" pitchFamily="34" charset="-128"/>
              </a:rPr>
              <a:t>&lt;</a:t>
            </a:r>
            <a:endParaRPr kumimoji="1" lang="ja-JP" altLang="en-US">
              <a:solidFill>
                <a:schemeClr val="bg1"/>
              </a:solidFill>
              <a:latin typeface="MS PGothic" panose="020B0600070205080204" pitchFamily="34" charset="-128"/>
              <a:ea typeface="MS PGothic" panose="020B0600070205080204" pitchFamily="34" charset="-128"/>
            </a:endParaRPr>
          </a:p>
        </p:txBody>
      </p:sp>
      <p:pic>
        <p:nvPicPr>
          <p:cNvPr id="21" name="図 20">
            <a:extLst>
              <a:ext uri="{FF2B5EF4-FFF2-40B4-BE49-F238E27FC236}">
                <a16:creationId xmlns:a16="http://schemas.microsoft.com/office/drawing/2014/main" id="{C16FDB56-255E-2B42-936A-715DC2B45165}"/>
              </a:ext>
            </a:extLst>
          </p:cNvPr>
          <p:cNvPicPr>
            <a:picLocks noChangeAspect="1"/>
          </p:cNvPicPr>
          <p:nvPr/>
        </p:nvPicPr>
        <p:blipFill>
          <a:blip r:embed="rId4"/>
          <a:stretch>
            <a:fillRect/>
          </a:stretch>
        </p:blipFill>
        <p:spPr>
          <a:xfrm>
            <a:off x="8152803" y="2425456"/>
            <a:ext cx="826308" cy="820142"/>
          </a:xfrm>
          <a:prstGeom prst="ellipse">
            <a:avLst/>
          </a:prstGeom>
          <a:ln w="76200" cap="rnd">
            <a:solidFill>
              <a:schemeClr val="bg1">
                <a:lumMod val="65000"/>
              </a:schemeClr>
            </a:solidFill>
            <a:prstDash val="solid"/>
          </a:ln>
          <a:effectLst/>
        </p:spPr>
      </p:pic>
      <p:sp>
        <p:nvSpPr>
          <p:cNvPr id="13" name="角丸四角形吹き出し 1">
            <a:extLst>
              <a:ext uri="{FF2B5EF4-FFF2-40B4-BE49-F238E27FC236}">
                <a16:creationId xmlns:a16="http://schemas.microsoft.com/office/drawing/2014/main" id="{1C7C1B38-EC07-4410-8FAB-99BE2F86B68A}"/>
              </a:ext>
            </a:extLst>
          </p:cNvPr>
          <p:cNvSpPr/>
          <p:nvPr/>
        </p:nvSpPr>
        <p:spPr>
          <a:xfrm>
            <a:off x="4205290" y="1234274"/>
            <a:ext cx="2564818" cy="852878"/>
          </a:xfrm>
          <a:prstGeom prst="wedgeRoundRectCallout">
            <a:avLst>
              <a:gd name="adj1" fmla="val -53672"/>
              <a:gd name="adj2" fmla="val 9955"/>
              <a:gd name="adj3" fmla="val 16667"/>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4" name="テキスト ボックス 13">
            <a:extLst>
              <a:ext uri="{FF2B5EF4-FFF2-40B4-BE49-F238E27FC236}">
                <a16:creationId xmlns:a16="http://schemas.microsoft.com/office/drawing/2014/main" id="{03CF364E-1466-4526-AD10-65901F074115}"/>
              </a:ext>
            </a:extLst>
          </p:cNvPr>
          <p:cNvSpPr txBox="1"/>
          <p:nvPr/>
        </p:nvSpPr>
        <p:spPr>
          <a:xfrm>
            <a:off x="4282983" y="1331520"/>
            <a:ext cx="2487125" cy="707886"/>
          </a:xfrm>
          <a:prstGeom prst="rect">
            <a:avLst/>
          </a:prstGeom>
          <a:noFill/>
        </p:spPr>
        <p:txBody>
          <a:bodyPr wrap="square" rtlCol="0">
            <a:spAutoFit/>
          </a:bodyPr>
          <a:lstStyle/>
          <a:p>
            <a:r>
              <a:rPr lang="ja-JP" altLang="en-US" sz="2000" b="1" dirty="0">
                <a:solidFill>
                  <a:schemeClr val="bg1"/>
                </a:solidFill>
                <a:latin typeface="Yu Gothic" panose="020B0400000000000000" pitchFamily="34" charset="-128"/>
                <a:ea typeface="Yu Gothic" panose="020B0400000000000000" pitchFamily="34" charset="-128"/>
              </a:rPr>
              <a:t>良かったら、</a:t>
            </a:r>
            <a:endParaRPr lang="en-US" altLang="ja-JP" sz="2000" b="1" dirty="0">
              <a:solidFill>
                <a:schemeClr val="bg1"/>
              </a:solidFill>
              <a:latin typeface="Yu Gothic" panose="020B0400000000000000" pitchFamily="34" charset="-128"/>
              <a:ea typeface="Yu Gothic" panose="020B0400000000000000" pitchFamily="34" charset="-128"/>
            </a:endParaRPr>
          </a:p>
          <a:p>
            <a:r>
              <a:rPr lang="ja-JP" altLang="en-US" sz="2000" b="1" dirty="0">
                <a:solidFill>
                  <a:schemeClr val="bg1"/>
                </a:solidFill>
                <a:latin typeface="Yu Gothic" panose="020B0400000000000000" pitchFamily="34" charset="-128"/>
                <a:ea typeface="Yu Gothic" panose="020B0400000000000000" pitchFamily="34" charset="-128"/>
              </a:rPr>
              <a:t>顔写真送って！</a:t>
            </a:r>
            <a:r>
              <a:rPr lang="en-US" altLang="ja-JP" sz="2000" b="1" dirty="0">
                <a:solidFill>
                  <a:schemeClr val="bg1"/>
                </a:solidFill>
                <a:latin typeface="Yu Gothic" panose="020B0400000000000000" pitchFamily="34" charset="-128"/>
                <a:ea typeface="Yu Gothic" panose="020B0400000000000000" pitchFamily="34" charset="-128"/>
              </a:rPr>
              <a:t>w</a:t>
            </a:r>
          </a:p>
        </p:txBody>
      </p:sp>
      <p:sp>
        <p:nvSpPr>
          <p:cNvPr id="15" name="テキスト ボックス 14">
            <a:extLst>
              <a:ext uri="{FF2B5EF4-FFF2-40B4-BE49-F238E27FC236}">
                <a16:creationId xmlns:a16="http://schemas.microsoft.com/office/drawing/2014/main" id="{5F122494-629F-4448-9796-BBB659DC78DA}"/>
              </a:ext>
            </a:extLst>
          </p:cNvPr>
          <p:cNvSpPr txBox="1"/>
          <p:nvPr/>
        </p:nvSpPr>
        <p:spPr>
          <a:xfrm>
            <a:off x="6847801" y="1767320"/>
            <a:ext cx="984311" cy="369332"/>
          </a:xfrm>
          <a:prstGeom prst="rect">
            <a:avLst/>
          </a:prstGeom>
          <a:noFill/>
        </p:spPr>
        <p:txBody>
          <a:bodyPr wrap="square" rtlCol="0">
            <a:spAutoFit/>
          </a:bodyPr>
          <a:lstStyle/>
          <a:p>
            <a:r>
              <a:rPr lang="en-US" altLang="ja-JP" b="1" dirty="0">
                <a:solidFill>
                  <a:schemeClr val="tx1">
                    <a:lumMod val="75000"/>
                    <a:lumOff val="25000"/>
                  </a:schemeClr>
                </a:solidFill>
                <a:latin typeface="Yu Gothic" panose="020B0400000000000000" pitchFamily="34" charset="-128"/>
                <a:ea typeface="Yu Gothic" panose="020B0400000000000000" pitchFamily="34" charset="-128"/>
              </a:rPr>
              <a:t>21:45</a:t>
            </a:r>
            <a:endParaRPr lang="ja-JP" altLang="en-US" b="1" dirty="0">
              <a:solidFill>
                <a:schemeClr val="tx1">
                  <a:lumMod val="75000"/>
                  <a:lumOff val="25000"/>
                </a:schemeClr>
              </a:solidFill>
              <a:latin typeface="Yu Gothic" panose="020B0400000000000000" pitchFamily="34" charset="-128"/>
              <a:ea typeface="Yu Gothic" panose="020B0400000000000000" pitchFamily="34" charset="-128"/>
            </a:endParaRPr>
          </a:p>
        </p:txBody>
      </p:sp>
      <p:pic>
        <p:nvPicPr>
          <p:cNvPr id="17" name="図 16">
            <a:extLst>
              <a:ext uri="{FF2B5EF4-FFF2-40B4-BE49-F238E27FC236}">
                <a16:creationId xmlns:a16="http://schemas.microsoft.com/office/drawing/2014/main" id="{91DADE60-1AC0-4A8C-90B8-6FFA2DC0F122}"/>
              </a:ext>
            </a:extLst>
          </p:cNvPr>
          <p:cNvPicPr>
            <a:picLocks noChangeAspect="1"/>
          </p:cNvPicPr>
          <p:nvPr/>
        </p:nvPicPr>
        <p:blipFill rotWithShape="1">
          <a:blip r:embed="rId5"/>
          <a:srcRect l="58780" t="4213" r="23080" b="58821"/>
          <a:stretch/>
        </p:blipFill>
        <p:spPr>
          <a:xfrm>
            <a:off x="3081853" y="1289419"/>
            <a:ext cx="878321" cy="859155"/>
          </a:xfrm>
          <a:prstGeom prst="ellipse">
            <a:avLst/>
          </a:prstGeom>
          <a:ln w="63500" cap="rnd">
            <a:solidFill>
              <a:schemeClr val="bg1">
                <a:lumMod val="50000"/>
              </a:schemeClr>
            </a:solidFill>
          </a:ln>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41600083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正方形/長方形 15"/>
          <p:cNvSpPr/>
          <p:nvPr/>
        </p:nvSpPr>
        <p:spPr>
          <a:xfrm>
            <a:off x="2822448" y="444321"/>
            <a:ext cx="6547104" cy="5969358"/>
          </a:xfrm>
          <a:prstGeom prst="rect">
            <a:avLst/>
          </a:prstGeom>
          <a:solidFill>
            <a:srgbClr val="DAEC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0" name="テキスト ボックス 19">
            <a:extLst>
              <a:ext uri="{FF2B5EF4-FFF2-40B4-BE49-F238E27FC236}">
                <a16:creationId xmlns:a16="http://schemas.microsoft.com/office/drawing/2014/main" id="{9959454A-BEDA-41A5-A1EE-672F3D2C255E}"/>
              </a:ext>
            </a:extLst>
          </p:cNvPr>
          <p:cNvSpPr txBox="1"/>
          <p:nvPr/>
        </p:nvSpPr>
        <p:spPr>
          <a:xfrm>
            <a:off x="3167605" y="4761571"/>
            <a:ext cx="984311" cy="369332"/>
          </a:xfrm>
          <a:prstGeom prst="rect">
            <a:avLst/>
          </a:prstGeom>
          <a:noFill/>
        </p:spPr>
        <p:txBody>
          <a:bodyPr wrap="square" rtlCol="0">
            <a:spAutoFit/>
          </a:bodyPr>
          <a:lstStyle/>
          <a:p>
            <a:r>
              <a:rPr lang="en-US" altLang="ja-JP" b="1" dirty="0">
                <a:solidFill>
                  <a:schemeClr val="tx1">
                    <a:lumMod val="75000"/>
                    <a:lumOff val="25000"/>
                  </a:schemeClr>
                </a:solidFill>
                <a:latin typeface="Yu Gothic" panose="020B0400000000000000" pitchFamily="34" charset="-128"/>
                <a:ea typeface="Yu Gothic" panose="020B0400000000000000" pitchFamily="34" charset="-128"/>
              </a:rPr>
              <a:t>21:50</a:t>
            </a:r>
            <a:endParaRPr lang="ja-JP" altLang="en-US" b="1" dirty="0">
              <a:solidFill>
                <a:schemeClr val="tx1">
                  <a:lumMod val="75000"/>
                  <a:lumOff val="25000"/>
                </a:schemeClr>
              </a:solidFill>
              <a:latin typeface="Yu Gothic" panose="020B0400000000000000" pitchFamily="34" charset="-128"/>
              <a:ea typeface="Yu Gothic" panose="020B0400000000000000" pitchFamily="34" charset="-128"/>
            </a:endParaRPr>
          </a:p>
        </p:txBody>
      </p:sp>
      <p:sp>
        <p:nvSpPr>
          <p:cNvPr id="27" name="テキスト ボックス 26">
            <a:extLst>
              <a:ext uri="{FF2B5EF4-FFF2-40B4-BE49-F238E27FC236}">
                <a16:creationId xmlns:a16="http://schemas.microsoft.com/office/drawing/2014/main" id="{D2F2EA0B-3DDB-4606-8823-02184D30EFB3}"/>
              </a:ext>
            </a:extLst>
          </p:cNvPr>
          <p:cNvSpPr txBox="1"/>
          <p:nvPr/>
        </p:nvSpPr>
        <p:spPr>
          <a:xfrm>
            <a:off x="2822449" y="442359"/>
            <a:ext cx="6547104" cy="488201"/>
          </a:xfrm>
          <a:prstGeom prst="rect">
            <a:avLst/>
          </a:prstGeom>
          <a:solidFill>
            <a:schemeClr val="tx2"/>
          </a:solidFill>
        </p:spPr>
        <p:txBody>
          <a:bodyPr wrap="square" tIns="72000" rtlCol="0">
            <a:spAutoFit/>
          </a:bodyPr>
          <a:lstStyle/>
          <a:p>
            <a:pPr algn="ctr"/>
            <a:r>
              <a:rPr lang="ja-JP" altLang="en-US" sz="2400" b="1" dirty="0">
                <a:solidFill>
                  <a:schemeClr val="bg1"/>
                </a:solidFill>
                <a:latin typeface="Yu Gothic" panose="020B0400000000000000" pitchFamily="34" charset="-128"/>
                <a:ea typeface="Yu Gothic" panose="020B0400000000000000" pitchFamily="34" charset="-128"/>
              </a:rPr>
              <a:t>しおり</a:t>
            </a:r>
          </a:p>
        </p:txBody>
      </p:sp>
      <p:sp>
        <p:nvSpPr>
          <p:cNvPr id="12" name="正方形/長方形 11">
            <a:extLst>
              <a:ext uri="{FF2B5EF4-FFF2-40B4-BE49-F238E27FC236}">
                <a16:creationId xmlns:a16="http://schemas.microsoft.com/office/drawing/2014/main" id="{0B894D90-9C62-48B9-B6AC-271906341540}"/>
              </a:ext>
            </a:extLst>
          </p:cNvPr>
          <p:cNvSpPr/>
          <p:nvPr/>
        </p:nvSpPr>
        <p:spPr>
          <a:xfrm>
            <a:off x="409976" y="5434617"/>
            <a:ext cx="11374193" cy="832267"/>
          </a:xfrm>
          <a:prstGeom prst="rect">
            <a:avLst/>
          </a:prstGeom>
          <a:solidFill>
            <a:srgbClr val="02A03F"/>
          </a:solid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gn="ctr"/>
            <a:r>
              <a:rPr lang="ja-JP" altLang="en-US" sz="3200" b="1">
                <a:solidFill>
                  <a:schemeClr val="bg1"/>
                </a:solidFill>
                <a:latin typeface="Yu Gothic" panose="020B0400000000000000" pitchFamily="34" charset="-128"/>
                <a:ea typeface="Yu Gothic" panose="020B0400000000000000" pitchFamily="34" charset="-128"/>
              </a:rPr>
              <a:t>②　自分の一部を隠した写真</a:t>
            </a:r>
          </a:p>
        </p:txBody>
      </p:sp>
      <p:pic>
        <p:nvPicPr>
          <p:cNvPr id="3" name="図 2">
            <a:extLst>
              <a:ext uri="{FF2B5EF4-FFF2-40B4-BE49-F238E27FC236}">
                <a16:creationId xmlns:a16="http://schemas.microsoft.com/office/drawing/2014/main" id="{CCA4E0B4-9D81-0343-A5D0-D6684DC3365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932842" y="2094760"/>
            <a:ext cx="4143502" cy="3236165"/>
          </a:xfrm>
          <a:prstGeom prst="rect">
            <a:avLst/>
          </a:prstGeom>
        </p:spPr>
      </p:pic>
      <p:sp>
        <p:nvSpPr>
          <p:cNvPr id="4" name="テキスト ボックス 3">
            <a:extLst>
              <a:ext uri="{FF2B5EF4-FFF2-40B4-BE49-F238E27FC236}">
                <a16:creationId xmlns:a16="http://schemas.microsoft.com/office/drawing/2014/main" id="{5BCA1CE1-3EF5-8D48-BF98-80D86078EB61}"/>
              </a:ext>
            </a:extLst>
          </p:cNvPr>
          <p:cNvSpPr txBox="1"/>
          <p:nvPr/>
        </p:nvSpPr>
        <p:spPr>
          <a:xfrm>
            <a:off x="2867523" y="473836"/>
            <a:ext cx="300082" cy="369332"/>
          </a:xfrm>
          <a:prstGeom prst="rect">
            <a:avLst/>
          </a:prstGeom>
          <a:noFill/>
        </p:spPr>
        <p:txBody>
          <a:bodyPr wrap="none" rtlCol="0">
            <a:spAutoFit/>
          </a:bodyPr>
          <a:lstStyle/>
          <a:p>
            <a:r>
              <a:rPr kumimoji="1" lang="en-US" altLang="ja-JP" dirty="0">
                <a:solidFill>
                  <a:schemeClr val="bg1"/>
                </a:solidFill>
                <a:latin typeface="MS PGothic" panose="020B0600070205080204" pitchFamily="34" charset="-128"/>
                <a:ea typeface="MS PGothic" panose="020B0600070205080204" pitchFamily="34" charset="-128"/>
              </a:rPr>
              <a:t>&lt;</a:t>
            </a:r>
            <a:endParaRPr kumimoji="1" lang="ja-JP" altLang="en-US">
              <a:solidFill>
                <a:schemeClr val="bg1"/>
              </a:solidFill>
              <a:latin typeface="MS PGothic" panose="020B0600070205080204" pitchFamily="34" charset="-128"/>
              <a:ea typeface="MS PGothic" panose="020B0600070205080204" pitchFamily="34" charset="-128"/>
            </a:endParaRPr>
          </a:p>
        </p:txBody>
      </p:sp>
      <p:pic>
        <p:nvPicPr>
          <p:cNvPr id="21" name="図 20">
            <a:extLst>
              <a:ext uri="{FF2B5EF4-FFF2-40B4-BE49-F238E27FC236}">
                <a16:creationId xmlns:a16="http://schemas.microsoft.com/office/drawing/2014/main" id="{C16FDB56-255E-2B42-936A-715DC2B45165}"/>
              </a:ext>
            </a:extLst>
          </p:cNvPr>
          <p:cNvPicPr>
            <a:picLocks noChangeAspect="1"/>
          </p:cNvPicPr>
          <p:nvPr/>
        </p:nvPicPr>
        <p:blipFill>
          <a:blip r:embed="rId4"/>
          <a:stretch>
            <a:fillRect/>
          </a:stretch>
        </p:blipFill>
        <p:spPr>
          <a:xfrm>
            <a:off x="8152803" y="2425456"/>
            <a:ext cx="826308" cy="820142"/>
          </a:xfrm>
          <a:prstGeom prst="ellipse">
            <a:avLst/>
          </a:prstGeom>
          <a:ln w="76200" cap="rnd">
            <a:solidFill>
              <a:schemeClr val="bg1">
                <a:lumMod val="65000"/>
              </a:schemeClr>
            </a:solidFill>
            <a:prstDash val="solid"/>
          </a:ln>
          <a:effectLst/>
        </p:spPr>
      </p:pic>
      <p:sp>
        <p:nvSpPr>
          <p:cNvPr id="13" name="角丸四角形吹き出し 1">
            <a:extLst>
              <a:ext uri="{FF2B5EF4-FFF2-40B4-BE49-F238E27FC236}">
                <a16:creationId xmlns:a16="http://schemas.microsoft.com/office/drawing/2014/main" id="{C0347749-CB6B-4815-87D7-9E420264F051}"/>
              </a:ext>
            </a:extLst>
          </p:cNvPr>
          <p:cNvSpPr/>
          <p:nvPr/>
        </p:nvSpPr>
        <p:spPr>
          <a:xfrm>
            <a:off x="4205290" y="1234274"/>
            <a:ext cx="2564818" cy="852878"/>
          </a:xfrm>
          <a:prstGeom prst="wedgeRoundRectCallout">
            <a:avLst>
              <a:gd name="adj1" fmla="val -53672"/>
              <a:gd name="adj2" fmla="val 9955"/>
              <a:gd name="adj3" fmla="val 16667"/>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4" name="テキスト ボックス 13">
            <a:extLst>
              <a:ext uri="{FF2B5EF4-FFF2-40B4-BE49-F238E27FC236}">
                <a16:creationId xmlns:a16="http://schemas.microsoft.com/office/drawing/2014/main" id="{B47905DC-143E-4871-BF5F-C34BBC756CDE}"/>
              </a:ext>
            </a:extLst>
          </p:cNvPr>
          <p:cNvSpPr txBox="1"/>
          <p:nvPr/>
        </p:nvSpPr>
        <p:spPr>
          <a:xfrm>
            <a:off x="4282983" y="1331520"/>
            <a:ext cx="2487125" cy="707886"/>
          </a:xfrm>
          <a:prstGeom prst="rect">
            <a:avLst/>
          </a:prstGeom>
          <a:noFill/>
        </p:spPr>
        <p:txBody>
          <a:bodyPr wrap="square" rtlCol="0">
            <a:spAutoFit/>
          </a:bodyPr>
          <a:lstStyle/>
          <a:p>
            <a:r>
              <a:rPr lang="ja-JP" altLang="en-US" sz="2000" b="1" dirty="0">
                <a:solidFill>
                  <a:schemeClr val="bg1"/>
                </a:solidFill>
                <a:latin typeface="Yu Gothic" panose="020B0400000000000000" pitchFamily="34" charset="-128"/>
                <a:ea typeface="Yu Gothic" panose="020B0400000000000000" pitchFamily="34" charset="-128"/>
              </a:rPr>
              <a:t>良かったら、</a:t>
            </a:r>
            <a:endParaRPr lang="en-US" altLang="ja-JP" sz="2000" b="1" dirty="0">
              <a:solidFill>
                <a:schemeClr val="bg1"/>
              </a:solidFill>
              <a:latin typeface="Yu Gothic" panose="020B0400000000000000" pitchFamily="34" charset="-128"/>
              <a:ea typeface="Yu Gothic" panose="020B0400000000000000" pitchFamily="34" charset="-128"/>
            </a:endParaRPr>
          </a:p>
          <a:p>
            <a:r>
              <a:rPr lang="ja-JP" altLang="en-US" sz="2000" b="1" dirty="0">
                <a:solidFill>
                  <a:schemeClr val="bg1"/>
                </a:solidFill>
                <a:latin typeface="Yu Gothic" panose="020B0400000000000000" pitchFamily="34" charset="-128"/>
                <a:ea typeface="Yu Gothic" panose="020B0400000000000000" pitchFamily="34" charset="-128"/>
              </a:rPr>
              <a:t>顔写真送って！</a:t>
            </a:r>
            <a:r>
              <a:rPr lang="en-US" altLang="ja-JP" sz="2000" b="1" dirty="0">
                <a:solidFill>
                  <a:schemeClr val="bg1"/>
                </a:solidFill>
                <a:latin typeface="Yu Gothic" panose="020B0400000000000000" pitchFamily="34" charset="-128"/>
                <a:ea typeface="Yu Gothic" panose="020B0400000000000000" pitchFamily="34" charset="-128"/>
              </a:rPr>
              <a:t>w</a:t>
            </a:r>
          </a:p>
        </p:txBody>
      </p:sp>
      <p:sp>
        <p:nvSpPr>
          <p:cNvPr id="15" name="テキスト ボックス 14">
            <a:extLst>
              <a:ext uri="{FF2B5EF4-FFF2-40B4-BE49-F238E27FC236}">
                <a16:creationId xmlns:a16="http://schemas.microsoft.com/office/drawing/2014/main" id="{2D5C9A13-7544-4DC5-A325-235540ADC82E}"/>
              </a:ext>
            </a:extLst>
          </p:cNvPr>
          <p:cNvSpPr txBox="1"/>
          <p:nvPr/>
        </p:nvSpPr>
        <p:spPr>
          <a:xfrm>
            <a:off x="6847801" y="1767320"/>
            <a:ext cx="984311" cy="369332"/>
          </a:xfrm>
          <a:prstGeom prst="rect">
            <a:avLst/>
          </a:prstGeom>
          <a:noFill/>
        </p:spPr>
        <p:txBody>
          <a:bodyPr wrap="square" rtlCol="0">
            <a:spAutoFit/>
          </a:bodyPr>
          <a:lstStyle/>
          <a:p>
            <a:r>
              <a:rPr lang="en-US" altLang="ja-JP" b="1" dirty="0">
                <a:solidFill>
                  <a:schemeClr val="tx1">
                    <a:lumMod val="75000"/>
                    <a:lumOff val="25000"/>
                  </a:schemeClr>
                </a:solidFill>
                <a:latin typeface="Yu Gothic" panose="020B0400000000000000" pitchFamily="34" charset="-128"/>
                <a:ea typeface="Yu Gothic" panose="020B0400000000000000" pitchFamily="34" charset="-128"/>
              </a:rPr>
              <a:t>21:45</a:t>
            </a:r>
            <a:endParaRPr lang="ja-JP" altLang="en-US" b="1" dirty="0">
              <a:solidFill>
                <a:schemeClr val="tx1">
                  <a:lumMod val="75000"/>
                  <a:lumOff val="25000"/>
                </a:schemeClr>
              </a:solidFill>
              <a:latin typeface="Yu Gothic" panose="020B0400000000000000" pitchFamily="34" charset="-128"/>
              <a:ea typeface="Yu Gothic" panose="020B0400000000000000" pitchFamily="34" charset="-128"/>
            </a:endParaRPr>
          </a:p>
        </p:txBody>
      </p:sp>
      <p:pic>
        <p:nvPicPr>
          <p:cNvPr id="17" name="図 16">
            <a:extLst>
              <a:ext uri="{FF2B5EF4-FFF2-40B4-BE49-F238E27FC236}">
                <a16:creationId xmlns:a16="http://schemas.microsoft.com/office/drawing/2014/main" id="{AD996668-B55D-48C8-9301-F0688886F7E6}"/>
              </a:ext>
            </a:extLst>
          </p:cNvPr>
          <p:cNvPicPr>
            <a:picLocks noChangeAspect="1"/>
          </p:cNvPicPr>
          <p:nvPr/>
        </p:nvPicPr>
        <p:blipFill rotWithShape="1">
          <a:blip r:embed="rId5"/>
          <a:srcRect l="58780" t="4213" r="23080" b="58821"/>
          <a:stretch/>
        </p:blipFill>
        <p:spPr>
          <a:xfrm>
            <a:off x="3081853" y="1289419"/>
            <a:ext cx="878321" cy="859155"/>
          </a:xfrm>
          <a:prstGeom prst="ellipse">
            <a:avLst/>
          </a:prstGeom>
          <a:ln w="63500" cap="rnd">
            <a:solidFill>
              <a:schemeClr val="bg1">
                <a:lumMod val="50000"/>
              </a:schemeClr>
            </a:solidFill>
          </a:ln>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83360487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正方形/長方形 15"/>
          <p:cNvSpPr/>
          <p:nvPr/>
        </p:nvSpPr>
        <p:spPr>
          <a:xfrm>
            <a:off x="2822448" y="444321"/>
            <a:ext cx="6547104" cy="5969358"/>
          </a:xfrm>
          <a:prstGeom prst="rect">
            <a:avLst/>
          </a:prstGeom>
          <a:solidFill>
            <a:srgbClr val="FADD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0" name="テキスト ボックス 19">
            <a:extLst>
              <a:ext uri="{FF2B5EF4-FFF2-40B4-BE49-F238E27FC236}">
                <a16:creationId xmlns:a16="http://schemas.microsoft.com/office/drawing/2014/main" id="{9959454A-BEDA-41A5-A1EE-672F3D2C255E}"/>
              </a:ext>
            </a:extLst>
          </p:cNvPr>
          <p:cNvSpPr txBox="1"/>
          <p:nvPr/>
        </p:nvSpPr>
        <p:spPr>
          <a:xfrm>
            <a:off x="3167605" y="4761571"/>
            <a:ext cx="984311" cy="369332"/>
          </a:xfrm>
          <a:prstGeom prst="rect">
            <a:avLst/>
          </a:prstGeom>
          <a:noFill/>
        </p:spPr>
        <p:txBody>
          <a:bodyPr wrap="square" rtlCol="0">
            <a:spAutoFit/>
          </a:bodyPr>
          <a:lstStyle/>
          <a:p>
            <a:r>
              <a:rPr lang="en-US" altLang="ja-JP" b="1" dirty="0">
                <a:solidFill>
                  <a:schemeClr val="tx1">
                    <a:lumMod val="75000"/>
                    <a:lumOff val="25000"/>
                  </a:schemeClr>
                </a:solidFill>
                <a:latin typeface="Yu Gothic" panose="020B0400000000000000" pitchFamily="34" charset="-128"/>
                <a:ea typeface="Yu Gothic" panose="020B0400000000000000" pitchFamily="34" charset="-128"/>
              </a:rPr>
              <a:t>21:50</a:t>
            </a:r>
            <a:endParaRPr lang="ja-JP" altLang="en-US" b="1" dirty="0">
              <a:solidFill>
                <a:schemeClr val="tx1">
                  <a:lumMod val="75000"/>
                  <a:lumOff val="25000"/>
                </a:schemeClr>
              </a:solidFill>
              <a:latin typeface="Yu Gothic" panose="020B0400000000000000" pitchFamily="34" charset="-128"/>
              <a:ea typeface="Yu Gothic" panose="020B0400000000000000" pitchFamily="34" charset="-128"/>
            </a:endParaRPr>
          </a:p>
        </p:txBody>
      </p:sp>
      <p:sp>
        <p:nvSpPr>
          <p:cNvPr id="27" name="テキスト ボックス 26">
            <a:extLst>
              <a:ext uri="{FF2B5EF4-FFF2-40B4-BE49-F238E27FC236}">
                <a16:creationId xmlns:a16="http://schemas.microsoft.com/office/drawing/2014/main" id="{D2F2EA0B-3DDB-4606-8823-02184D30EFB3}"/>
              </a:ext>
            </a:extLst>
          </p:cNvPr>
          <p:cNvSpPr txBox="1"/>
          <p:nvPr/>
        </p:nvSpPr>
        <p:spPr>
          <a:xfrm>
            <a:off x="2822449" y="442359"/>
            <a:ext cx="6547104" cy="488201"/>
          </a:xfrm>
          <a:prstGeom prst="rect">
            <a:avLst/>
          </a:prstGeom>
          <a:solidFill>
            <a:schemeClr val="tx2"/>
          </a:solidFill>
        </p:spPr>
        <p:txBody>
          <a:bodyPr wrap="square" tIns="72000" rtlCol="0">
            <a:spAutoFit/>
          </a:bodyPr>
          <a:lstStyle/>
          <a:p>
            <a:pPr algn="ctr"/>
            <a:r>
              <a:rPr lang="ja-JP" altLang="en-US" sz="2400" b="1" dirty="0">
                <a:solidFill>
                  <a:schemeClr val="bg1"/>
                </a:solidFill>
                <a:latin typeface="Yu Gothic" panose="020B0400000000000000" pitchFamily="34" charset="-128"/>
                <a:ea typeface="Yu Gothic" panose="020B0400000000000000" pitchFamily="34" charset="-128"/>
              </a:rPr>
              <a:t>しおり</a:t>
            </a:r>
          </a:p>
        </p:txBody>
      </p:sp>
      <p:sp>
        <p:nvSpPr>
          <p:cNvPr id="12" name="正方形/長方形 11">
            <a:extLst>
              <a:ext uri="{FF2B5EF4-FFF2-40B4-BE49-F238E27FC236}">
                <a16:creationId xmlns:a16="http://schemas.microsoft.com/office/drawing/2014/main" id="{0B894D90-9C62-48B9-B6AC-271906341540}"/>
              </a:ext>
            </a:extLst>
          </p:cNvPr>
          <p:cNvSpPr/>
          <p:nvPr/>
        </p:nvSpPr>
        <p:spPr>
          <a:xfrm>
            <a:off x="409976" y="5434617"/>
            <a:ext cx="11374193" cy="832267"/>
          </a:xfrm>
          <a:prstGeom prst="rect">
            <a:avLst/>
          </a:prstGeom>
          <a:solidFill>
            <a:srgbClr val="ED75A2"/>
          </a:solid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gn="ctr"/>
            <a:r>
              <a:rPr lang="ja-JP" altLang="en-US" sz="3200" b="1">
                <a:solidFill>
                  <a:schemeClr val="bg1"/>
                </a:solidFill>
                <a:latin typeface="Yu Gothic" panose="020B0400000000000000" pitchFamily="34" charset="-128"/>
                <a:ea typeface="Yu Gothic" panose="020B0400000000000000" pitchFamily="34" charset="-128"/>
              </a:rPr>
              <a:t>③　芸能人やキャラクターなど自分以外の写真</a:t>
            </a:r>
            <a:endParaRPr lang="ja-JP" altLang="en-US" sz="3200" b="1" dirty="0">
              <a:solidFill>
                <a:schemeClr val="bg1"/>
              </a:solidFill>
              <a:latin typeface="Yu Gothic" panose="020B0400000000000000" pitchFamily="34" charset="-128"/>
              <a:ea typeface="Yu Gothic" panose="020B0400000000000000" pitchFamily="34" charset="-128"/>
            </a:endParaRPr>
          </a:p>
        </p:txBody>
      </p:sp>
      <p:pic>
        <p:nvPicPr>
          <p:cNvPr id="3" name="図 2">
            <a:extLst>
              <a:ext uri="{FF2B5EF4-FFF2-40B4-BE49-F238E27FC236}">
                <a16:creationId xmlns:a16="http://schemas.microsoft.com/office/drawing/2014/main" id="{CCA4E0B4-9D81-0343-A5D0-D6684DC3365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932843" y="2094760"/>
            <a:ext cx="4143500" cy="3236165"/>
          </a:xfrm>
          <a:prstGeom prst="rect">
            <a:avLst/>
          </a:prstGeom>
        </p:spPr>
      </p:pic>
      <p:sp>
        <p:nvSpPr>
          <p:cNvPr id="4" name="テキスト ボックス 3">
            <a:extLst>
              <a:ext uri="{FF2B5EF4-FFF2-40B4-BE49-F238E27FC236}">
                <a16:creationId xmlns:a16="http://schemas.microsoft.com/office/drawing/2014/main" id="{5BCA1CE1-3EF5-8D48-BF98-80D86078EB61}"/>
              </a:ext>
            </a:extLst>
          </p:cNvPr>
          <p:cNvSpPr txBox="1"/>
          <p:nvPr/>
        </p:nvSpPr>
        <p:spPr>
          <a:xfrm>
            <a:off x="2867523" y="473836"/>
            <a:ext cx="300082" cy="369332"/>
          </a:xfrm>
          <a:prstGeom prst="rect">
            <a:avLst/>
          </a:prstGeom>
          <a:noFill/>
        </p:spPr>
        <p:txBody>
          <a:bodyPr wrap="none" rtlCol="0">
            <a:spAutoFit/>
          </a:bodyPr>
          <a:lstStyle/>
          <a:p>
            <a:r>
              <a:rPr kumimoji="1" lang="en-US" altLang="ja-JP" dirty="0">
                <a:solidFill>
                  <a:schemeClr val="bg1"/>
                </a:solidFill>
                <a:latin typeface="MS PGothic" panose="020B0600070205080204" pitchFamily="34" charset="-128"/>
                <a:ea typeface="MS PGothic" panose="020B0600070205080204" pitchFamily="34" charset="-128"/>
              </a:rPr>
              <a:t>&lt;</a:t>
            </a:r>
            <a:endParaRPr kumimoji="1" lang="ja-JP" altLang="en-US">
              <a:solidFill>
                <a:schemeClr val="bg1"/>
              </a:solidFill>
              <a:latin typeface="MS PGothic" panose="020B0600070205080204" pitchFamily="34" charset="-128"/>
              <a:ea typeface="MS PGothic" panose="020B0600070205080204" pitchFamily="34" charset="-128"/>
            </a:endParaRPr>
          </a:p>
        </p:txBody>
      </p:sp>
      <p:pic>
        <p:nvPicPr>
          <p:cNvPr id="21" name="図 20">
            <a:extLst>
              <a:ext uri="{FF2B5EF4-FFF2-40B4-BE49-F238E27FC236}">
                <a16:creationId xmlns:a16="http://schemas.microsoft.com/office/drawing/2014/main" id="{C16FDB56-255E-2B42-936A-715DC2B45165}"/>
              </a:ext>
            </a:extLst>
          </p:cNvPr>
          <p:cNvPicPr>
            <a:picLocks noChangeAspect="1"/>
          </p:cNvPicPr>
          <p:nvPr/>
        </p:nvPicPr>
        <p:blipFill>
          <a:blip r:embed="rId4"/>
          <a:stretch>
            <a:fillRect/>
          </a:stretch>
        </p:blipFill>
        <p:spPr>
          <a:xfrm>
            <a:off x="8152803" y="2425456"/>
            <a:ext cx="826308" cy="820142"/>
          </a:xfrm>
          <a:prstGeom prst="ellipse">
            <a:avLst/>
          </a:prstGeom>
          <a:ln w="76200" cap="rnd">
            <a:solidFill>
              <a:schemeClr val="bg1">
                <a:lumMod val="65000"/>
              </a:schemeClr>
            </a:solidFill>
            <a:prstDash val="solid"/>
          </a:ln>
          <a:effectLst/>
        </p:spPr>
      </p:pic>
      <p:sp>
        <p:nvSpPr>
          <p:cNvPr id="13" name="角丸四角形吹き出し 1">
            <a:extLst>
              <a:ext uri="{FF2B5EF4-FFF2-40B4-BE49-F238E27FC236}">
                <a16:creationId xmlns:a16="http://schemas.microsoft.com/office/drawing/2014/main" id="{1F1E8E40-7DA7-4408-A775-E75D00FE218F}"/>
              </a:ext>
            </a:extLst>
          </p:cNvPr>
          <p:cNvSpPr/>
          <p:nvPr/>
        </p:nvSpPr>
        <p:spPr>
          <a:xfrm>
            <a:off x="4205290" y="1234274"/>
            <a:ext cx="2564818" cy="852878"/>
          </a:xfrm>
          <a:prstGeom prst="wedgeRoundRectCallout">
            <a:avLst>
              <a:gd name="adj1" fmla="val -53672"/>
              <a:gd name="adj2" fmla="val 9955"/>
              <a:gd name="adj3" fmla="val 16667"/>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4" name="テキスト ボックス 13">
            <a:extLst>
              <a:ext uri="{FF2B5EF4-FFF2-40B4-BE49-F238E27FC236}">
                <a16:creationId xmlns:a16="http://schemas.microsoft.com/office/drawing/2014/main" id="{21033BEE-64F1-4B55-B3D9-A5C2751CC874}"/>
              </a:ext>
            </a:extLst>
          </p:cNvPr>
          <p:cNvSpPr txBox="1"/>
          <p:nvPr/>
        </p:nvSpPr>
        <p:spPr>
          <a:xfrm>
            <a:off x="4282983" y="1331520"/>
            <a:ext cx="2487125" cy="707886"/>
          </a:xfrm>
          <a:prstGeom prst="rect">
            <a:avLst/>
          </a:prstGeom>
          <a:noFill/>
        </p:spPr>
        <p:txBody>
          <a:bodyPr wrap="square" rtlCol="0">
            <a:spAutoFit/>
          </a:bodyPr>
          <a:lstStyle/>
          <a:p>
            <a:r>
              <a:rPr lang="ja-JP" altLang="en-US" sz="2000" b="1" dirty="0">
                <a:solidFill>
                  <a:schemeClr val="bg1"/>
                </a:solidFill>
                <a:latin typeface="Yu Gothic" panose="020B0400000000000000" pitchFamily="34" charset="-128"/>
                <a:ea typeface="Yu Gothic" panose="020B0400000000000000" pitchFamily="34" charset="-128"/>
              </a:rPr>
              <a:t>良かったら、</a:t>
            </a:r>
            <a:endParaRPr lang="en-US" altLang="ja-JP" sz="2000" b="1" dirty="0">
              <a:solidFill>
                <a:schemeClr val="bg1"/>
              </a:solidFill>
              <a:latin typeface="Yu Gothic" panose="020B0400000000000000" pitchFamily="34" charset="-128"/>
              <a:ea typeface="Yu Gothic" panose="020B0400000000000000" pitchFamily="34" charset="-128"/>
            </a:endParaRPr>
          </a:p>
          <a:p>
            <a:r>
              <a:rPr lang="ja-JP" altLang="en-US" sz="2000" b="1" dirty="0">
                <a:solidFill>
                  <a:schemeClr val="bg1"/>
                </a:solidFill>
                <a:latin typeface="Yu Gothic" panose="020B0400000000000000" pitchFamily="34" charset="-128"/>
                <a:ea typeface="Yu Gothic" panose="020B0400000000000000" pitchFamily="34" charset="-128"/>
              </a:rPr>
              <a:t>顔写真送って！</a:t>
            </a:r>
            <a:r>
              <a:rPr lang="en-US" altLang="ja-JP" sz="2000" b="1" dirty="0">
                <a:solidFill>
                  <a:schemeClr val="bg1"/>
                </a:solidFill>
                <a:latin typeface="Yu Gothic" panose="020B0400000000000000" pitchFamily="34" charset="-128"/>
                <a:ea typeface="Yu Gothic" panose="020B0400000000000000" pitchFamily="34" charset="-128"/>
              </a:rPr>
              <a:t>w</a:t>
            </a:r>
          </a:p>
        </p:txBody>
      </p:sp>
      <p:sp>
        <p:nvSpPr>
          <p:cNvPr id="15" name="テキスト ボックス 14">
            <a:extLst>
              <a:ext uri="{FF2B5EF4-FFF2-40B4-BE49-F238E27FC236}">
                <a16:creationId xmlns:a16="http://schemas.microsoft.com/office/drawing/2014/main" id="{2D73B681-2AAE-4CF6-8E18-BC063B8763AD}"/>
              </a:ext>
            </a:extLst>
          </p:cNvPr>
          <p:cNvSpPr txBox="1"/>
          <p:nvPr/>
        </p:nvSpPr>
        <p:spPr>
          <a:xfrm>
            <a:off x="6847801" y="1767320"/>
            <a:ext cx="984311" cy="369332"/>
          </a:xfrm>
          <a:prstGeom prst="rect">
            <a:avLst/>
          </a:prstGeom>
          <a:noFill/>
        </p:spPr>
        <p:txBody>
          <a:bodyPr wrap="square" rtlCol="0">
            <a:spAutoFit/>
          </a:bodyPr>
          <a:lstStyle/>
          <a:p>
            <a:r>
              <a:rPr lang="en-US" altLang="ja-JP" b="1" dirty="0">
                <a:solidFill>
                  <a:schemeClr val="tx1">
                    <a:lumMod val="75000"/>
                    <a:lumOff val="25000"/>
                  </a:schemeClr>
                </a:solidFill>
                <a:latin typeface="Yu Gothic" panose="020B0400000000000000" pitchFamily="34" charset="-128"/>
                <a:ea typeface="Yu Gothic" panose="020B0400000000000000" pitchFamily="34" charset="-128"/>
              </a:rPr>
              <a:t>21:45</a:t>
            </a:r>
            <a:endParaRPr lang="ja-JP" altLang="en-US" b="1" dirty="0">
              <a:solidFill>
                <a:schemeClr val="tx1">
                  <a:lumMod val="75000"/>
                  <a:lumOff val="25000"/>
                </a:schemeClr>
              </a:solidFill>
              <a:latin typeface="Yu Gothic" panose="020B0400000000000000" pitchFamily="34" charset="-128"/>
              <a:ea typeface="Yu Gothic" panose="020B0400000000000000" pitchFamily="34" charset="-128"/>
            </a:endParaRPr>
          </a:p>
        </p:txBody>
      </p:sp>
      <p:pic>
        <p:nvPicPr>
          <p:cNvPr id="17" name="図 16">
            <a:extLst>
              <a:ext uri="{FF2B5EF4-FFF2-40B4-BE49-F238E27FC236}">
                <a16:creationId xmlns:a16="http://schemas.microsoft.com/office/drawing/2014/main" id="{463AF492-279C-4234-932F-71E36485A407}"/>
              </a:ext>
            </a:extLst>
          </p:cNvPr>
          <p:cNvPicPr>
            <a:picLocks noChangeAspect="1"/>
          </p:cNvPicPr>
          <p:nvPr/>
        </p:nvPicPr>
        <p:blipFill rotWithShape="1">
          <a:blip r:embed="rId5"/>
          <a:srcRect l="58780" t="4213" r="23080" b="58821"/>
          <a:stretch/>
        </p:blipFill>
        <p:spPr>
          <a:xfrm>
            <a:off x="3081853" y="1289419"/>
            <a:ext cx="878321" cy="859155"/>
          </a:xfrm>
          <a:prstGeom prst="ellipse">
            <a:avLst/>
          </a:prstGeom>
          <a:ln w="63500" cap="rnd">
            <a:solidFill>
              <a:schemeClr val="bg1">
                <a:lumMod val="50000"/>
              </a:schemeClr>
            </a:solidFill>
          </a:ln>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8226904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正方形/長方形 15"/>
          <p:cNvSpPr/>
          <p:nvPr/>
        </p:nvSpPr>
        <p:spPr>
          <a:xfrm>
            <a:off x="2822448" y="444321"/>
            <a:ext cx="6547104" cy="5969358"/>
          </a:xfrm>
          <a:prstGeom prst="rect">
            <a:avLst/>
          </a:prstGeom>
          <a:solidFill>
            <a:srgbClr val="FDE2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0" name="テキスト ボックス 19">
            <a:extLst>
              <a:ext uri="{FF2B5EF4-FFF2-40B4-BE49-F238E27FC236}">
                <a16:creationId xmlns:a16="http://schemas.microsoft.com/office/drawing/2014/main" id="{9959454A-BEDA-41A5-A1EE-672F3D2C255E}"/>
              </a:ext>
            </a:extLst>
          </p:cNvPr>
          <p:cNvSpPr txBox="1"/>
          <p:nvPr/>
        </p:nvSpPr>
        <p:spPr>
          <a:xfrm>
            <a:off x="3167605" y="4761571"/>
            <a:ext cx="984311" cy="369332"/>
          </a:xfrm>
          <a:prstGeom prst="rect">
            <a:avLst/>
          </a:prstGeom>
          <a:noFill/>
        </p:spPr>
        <p:txBody>
          <a:bodyPr wrap="square" rtlCol="0">
            <a:spAutoFit/>
          </a:bodyPr>
          <a:lstStyle/>
          <a:p>
            <a:r>
              <a:rPr lang="en-US" altLang="ja-JP" b="1" dirty="0">
                <a:solidFill>
                  <a:schemeClr val="tx1">
                    <a:lumMod val="75000"/>
                    <a:lumOff val="25000"/>
                  </a:schemeClr>
                </a:solidFill>
                <a:latin typeface="Yu Gothic" panose="020B0400000000000000" pitchFamily="34" charset="-128"/>
                <a:ea typeface="Yu Gothic" panose="020B0400000000000000" pitchFamily="34" charset="-128"/>
              </a:rPr>
              <a:t>21:50</a:t>
            </a:r>
            <a:endParaRPr lang="ja-JP" altLang="en-US" b="1" dirty="0">
              <a:solidFill>
                <a:schemeClr val="tx1">
                  <a:lumMod val="75000"/>
                  <a:lumOff val="25000"/>
                </a:schemeClr>
              </a:solidFill>
              <a:latin typeface="Yu Gothic" panose="020B0400000000000000" pitchFamily="34" charset="-128"/>
              <a:ea typeface="Yu Gothic" panose="020B0400000000000000" pitchFamily="34" charset="-128"/>
            </a:endParaRPr>
          </a:p>
        </p:txBody>
      </p:sp>
      <p:sp>
        <p:nvSpPr>
          <p:cNvPr id="12" name="正方形/長方形 11">
            <a:extLst>
              <a:ext uri="{FF2B5EF4-FFF2-40B4-BE49-F238E27FC236}">
                <a16:creationId xmlns:a16="http://schemas.microsoft.com/office/drawing/2014/main" id="{0B894D90-9C62-48B9-B6AC-271906341540}"/>
              </a:ext>
            </a:extLst>
          </p:cNvPr>
          <p:cNvSpPr/>
          <p:nvPr/>
        </p:nvSpPr>
        <p:spPr>
          <a:xfrm>
            <a:off x="409976" y="5434617"/>
            <a:ext cx="11374193" cy="832267"/>
          </a:xfrm>
          <a:prstGeom prst="rect">
            <a:avLst/>
          </a:prstGeom>
          <a:solidFill>
            <a:srgbClr val="F18B00"/>
          </a:solid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gn="ctr"/>
            <a:r>
              <a:rPr lang="ja-JP" altLang="en-US" sz="3200" b="1">
                <a:solidFill>
                  <a:schemeClr val="bg1"/>
                </a:solidFill>
                <a:latin typeface="Yu Gothic" panose="020B0400000000000000" pitchFamily="34" charset="-128"/>
                <a:ea typeface="Yu Gothic" panose="020B0400000000000000" pitchFamily="34" charset="-128"/>
              </a:rPr>
              <a:t>④　その他の対応（何を送る？何と返信する？）</a:t>
            </a:r>
            <a:endParaRPr lang="ja-JP" altLang="en-US" sz="3200" b="1" dirty="0">
              <a:solidFill>
                <a:schemeClr val="bg1"/>
              </a:solidFill>
              <a:latin typeface="Yu Gothic" panose="020B0400000000000000" pitchFamily="34" charset="-128"/>
              <a:ea typeface="Yu Gothic" panose="020B0400000000000000" pitchFamily="34" charset="-128"/>
            </a:endParaRPr>
          </a:p>
        </p:txBody>
      </p:sp>
      <p:pic>
        <p:nvPicPr>
          <p:cNvPr id="3" name="図 2">
            <a:extLst>
              <a:ext uri="{FF2B5EF4-FFF2-40B4-BE49-F238E27FC236}">
                <a16:creationId xmlns:a16="http://schemas.microsoft.com/office/drawing/2014/main" id="{CCA4E0B4-9D81-0343-A5D0-D6684DC3365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932843" y="2094760"/>
            <a:ext cx="4143500" cy="3236164"/>
          </a:xfrm>
          <a:prstGeom prst="rect">
            <a:avLst/>
          </a:prstGeom>
        </p:spPr>
      </p:pic>
      <p:grpSp>
        <p:nvGrpSpPr>
          <p:cNvPr id="2" name="グループ化 1">
            <a:extLst>
              <a:ext uri="{FF2B5EF4-FFF2-40B4-BE49-F238E27FC236}">
                <a16:creationId xmlns:a16="http://schemas.microsoft.com/office/drawing/2014/main" id="{7A70340A-27A1-8C45-B76B-8E326C9ABB64}"/>
              </a:ext>
            </a:extLst>
          </p:cNvPr>
          <p:cNvGrpSpPr/>
          <p:nvPr/>
        </p:nvGrpSpPr>
        <p:grpSpPr>
          <a:xfrm>
            <a:off x="2822449" y="442359"/>
            <a:ext cx="6547104" cy="488201"/>
            <a:chOff x="2822449" y="442359"/>
            <a:chExt cx="6547104" cy="488201"/>
          </a:xfrm>
        </p:grpSpPr>
        <p:sp>
          <p:nvSpPr>
            <p:cNvPr id="27" name="テキスト ボックス 26">
              <a:extLst>
                <a:ext uri="{FF2B5EF4-FFF2-40B4-BE49-F238E27FC236}">
                  <a16:creationId xmlns:a16="http://schemas.microsoft.com/office/drawing/2014/main" id="{D2F2EA0B-3DDB-4606-8823-02184D30EFB3}"/>
                </a:ext>
              </a:extLst>
            </p:cNvPr>
            <p:cNvSpPr txBox="1"/>
            <p:nvPr/>
          </p:nvSpPr>
          <p:spPr>
            <a:xfrm>
              <a:off x="2822449" y="442359"/>
              <a:ext cx="6547104" cy="488201"/>
            </a:xfrm>
            <a:prstGeom prst="rect">
              <a:avLst/>
            </a:prstGeom>
            <a:solidFill>
              <a:schemeClr val="tx2"/>
            </a:solidFill>
          </p:spPr>
          <p:txBody>
            <a:bodyPr wrap="square" tIns="72000" rtlCol="0">
              <a:spAutoFit/>
            </a:bodyPr>
            <a:lstStyle/>
            <a:p>
              <a:pPr algn="ctr"/>
              <a:r>
                <a:rPr lang="ja-JP" altLang="en-US" sz="2400" b="1" dirty="0">
                  <a:solidFill>
                    <a:schemeClr val="bg1"/>
                  </a:solidFill>
                  <a:latin typeface="Yu Gothic" panose="020B0400000000000000" pitchFamily="34" charset="-128"/>
                  <a:ea typeface="Yu Gothic" panose="020B0400000000000000" pitchFamily="34" charset="-128"/>
                </a:rPr>
                <a:t>しおり</a:t>
              </a:r>
            </a:p>
          </p:txBody>
        </p:sp>
        <p:sp>
          <p:nvSpPr>
            <p:cNvPr id="4" name="テキスト ボックス 3">
              <a:extLst>
                <a:ext uri="{FF2B5EF4-FFF2-40B4-BE49-F238E27FC236}">
                  <a16:creationId xmlns:a16="http://schemas.microsoft.com/office/drawing/2014/main" id="{5BCA1CE1-3EF5-8D48-BF98-80D86078EB61}"/>
                </a:ext>
              </a:extLst>
            </p:cNvPr>
            <p:cNvSpPr txBox="1"/>
            <p:nvPr/>
          </p:nvSpPr>
          <p:spPr>
            <a:xfrm>
              <a:off x="2867523" y="473836"/>
              <a:ext cx="300082" cy="369332"/>
            </a:xfrm>
            <a:prstGeom prst="rect">
              <a:avLst/>
            </a:prstGeom>
            <a:noFill/>
          </p:spPr>
          <p:txBody>
            <a:bodyPr wrap="none" rtlCol="0">
              <a:spAutoFit/>
            </a:bodyPr>
            <a:lstStyle/>
            <a:p>
              <a:r>
                <a:rPr kumimoji="1" lang="en-US" altLang="ja-JP" dirty="0">
                  <a:solidFill>
                    <a:schemeClr val="bg1"/>
                  </a:solidFill>
                  <a:latin typeface="MS PGothic" panose="020B0600070205080204" pitchFamily="34" charset="-128"/>
                  <a:ea typeface="MS PGothic" panose="020B0600070205080204" pitchFamily="34" charset="-128"/>
                </a:rPr>
                <a:t>&lt;</a:t>
              </a:r>
              <a:endParaRPr kumimoji="1" lang="ja-JP" altLang="en-US">
                <a:solidFill>
                  <a:schemeClr val="bg1"/>
                </a:solidFill>
                <a:latin typeface="MS PGothic" panose="020B0600070205080204" pitchFamily="34" charset="-128"/>
                <a:ea typeface="MS PGothic" panose="020B0600070205080204" pitchFamily="34" charset="-128"/>
              </a:endParaRPr>
            </a:p>
          </p:txBody>
        </p:sp>
      </p:grpSp>
      <p:pic>
        <p:nvPicPr>
          <p:cNvPr id="21" name="図 20">
            <a:extLst>
              <a:ext uri="{FF2B5EF4-FFF2-40B4-BE49-F238E27FC236}">
                <a16:creationId xmlns:a16="http://schemas.microsoft.com/office/drawing/2014/main" id="{C16FDB56-255E-2B42-936A-715DC2B45165}"/>
              </a:ext>
            </a:extLst>
          </p:cNvPr>
          <p:cNvPicPr>
            <a:picLocks noChangeAspect="1"/>
          </p:cNvPicPr>
          <p:nvPr/>
        </p:nvPicPr>
        <p:blipFill>
          <a:blip r:embed="rId4"/>
          <a:stretch>
            <a:fillRect/>
          </a:stretch>
        </p:blipFill>
        <p:spPr>
          <a:xfrm>
            <a:off x="8152803" y="2425456"/>
            <a:ext cx="826308" cy="820142"/>
          </a:xfrm>
          <a:prstGeom prst="ellipse">
            <a:avLst/>
          </a:prstGeom>
          <a:ln w="76200" cap="rnd">
            <a:solidFill>
              <a:schemeClr val="bg1">
                <a:lumMod val="65000"/>
              </a:schemeClr>
            </a:solidFill>
            <a:prstDash val="solid"/>
          </a:ln>
          <a:effectLst/>
        </p:spPr>
      </p:pic>
      <p:sp>
        <p:nvSpPr>
          <p:cNvPr id="14" name="角丸四角形吹き出し 1">
            <a:extLst>
              <a:ext uri="{FF2B5EF4-FFF2-40B4-BE49-F238E27FC236}">
                <a16:creationId xmlns:a16="http://schemas.microsoft.com/office/drawing/2014/main" id="{E3B70904-B798-413A-917A-2E08991D8D71}"/>
              </a:ext>
            </a:extLst>
          </p:cNvPr>
          <p:cNvSpPr/>
          <p:nvPr/>
        </p:nvSpPr>
        <p:spPr>
          <a:xfrm>
            <a:off x="4205290" y="1234274"/>
            <a:ext cx="2564818" cy="852878"/>
          </a:xfrm>
          <a:prstGeom prst="wedgeRoundRectCallout">
            <a:avLst>
              <a:gd name="adj1" fmla="val -53672"/>
              <a:gd name="adj2" fmla="val 9955"/>
              <a:gd name="adj3" fmla="val 16667"/>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5" name="テキスト ボックス 14">
            <a:extLst>
              <a:ext uri="{FF2B5EF4-FFF2-40B4-BE49-F238E27FC236}">
                <a16:creationId xmlns:a16="http://schemas.microsoft.com/office/drawing/2014/main" id="{CA222CB1-517F-45FF-AF2F-79262B1FB2A5}"/>
              </a:ext>
            </a:extLst>
          </p:cNvPr>
          <p:cNvSpPr txBox="1"/>
          <p:nvPr/>
        </p:nvSpPr>
        <p:spPr>
          <a:xfrm>
            <a:off x="4282983" y="1331520"/>
            <a:ext cx="2487125" cy="707886"/>
          </a:xfrm>
          <a:prstGeom prst="rect">
            <a:avLst/>
          </a:prstGeom>
          <a:noFill/>
        </p:spPr>
        <p:txBody>
          <a:bodyPr wrap="square" rtlCol="0">
            <a:spAutoFit/>
          </a:bodyPr>
          <a:lstStyle/>
          <a:p>
            <a:r>
              <a:rPr lang="ja-JP" altLang="en-US" sz="2000" b="1" dirty="0">
                <a:solidFill>
                  <a:schemeClr val="bg1"/>
                </a:solidFill>
                <a:latin typeface="Yu Gothic" panose="020B0400000000000000" pitchFamily="34" charset="-128"/>
                <a:ea typeface="Yu Gothic" panose="020B0400000000000000" pitchFamily="34" charset="-128"/>
              </a:rPr>
              <a:t>良かったら、</a:t>
            </a:r>
            <a:endParaRPr lang="en-US" altLang="ja-JP" sz="2000" b="1" dirty="0">
              <a:solidFill>
                <a:schemeClr val="bg1"/>
              </a:solidFill>
              <a:latin typeface="Yu Gothic" panose="020B0400000000000000" pitchFamily="34" charset="-128"/>
              <a:ea typeface="Yu Gothic" panose="020B0400000000000000" pitchFamily="34" charset="-128"/>
            </a:endParaRPr>
          </a:p>
          <a:p>
            <a:r>
              <a:rPr lang="ja-JP" altLang="en-US" sz="2000" b="1" dirty="0">
                <a:solidFill>
                  <a:schemeClr val="bg1"/>
                </a:solidFill>
                <a:latin typeface="Yu Gothic" panose="020B0400000000000000" pitchFamily="34" charset="-128"/>
                <a:ea typeface="Yu Gothic" panose="020B0400000000000000" pitchFamily="34" charset="-128"/>
              </a:rPr>
              <a:t>顔写真送って！</a:t>
            </a:r>
            <a:r>
              <a:rPr lang="en-US" altLang="ja-JP" sz="2000" b="1" dirty="0">
                <a:solidFill>
                  <a:schemeClr val="bg1"/>
                </a:solidFill>
                <a:latin typeface="Yu Gothic" panose="020B0400000000000000" pitchFamily="34" charset="-128"/>
                <a:ea typeface="Yu Gothic" panose="020B0400000000000000" pitchFamily="34" charset="-128"/>
              </a:rPr>
              <a:t>w</a:t>
            </a:r>
          </a:p>
        </p:txBody>
      </p:sp>
      <p:sp>
        <p:nvSpPr>
          <p:cNvPr id="17" name="テキスト ボックス 16">
            <a:extLst>
              <a:ext uri="{FF2B5EF4-FFF2-40B4-BE49-F238E27FC236}">
                <a16:creationId xmlns:a16="http://schemas.microsoft.com/office/drawing/2014/main" id="{8734E06A-E158-4A39-ADA0-9831140F575B}"/>
              </a:ext>
            </a:extLst>
          </p:cNvPr>
          <p:cNvSpPr txBox="1"/>
          <p:nvPr/>
        </p:nvSpPr>
        <p:spPr>
          <a:xfrm>
            <a:off x="6847801" y="1767320"/>
            <a:ext cx="984311" cy="369332"/>
          </a:xfrm>
          <a:prstGeom prst="rect">
            <a:avLst/>
          </a:prstGeom>
          <a:noFill/>
        </p:spPr>
        <p:txBody>
          <a:bodyPr wrap="square" rtlCol="0">
            <a:spAutoFit/>
          </a:bodyPr>
          <a:lstStyle/>
          <a:p>
            <a:r>
              <a:rPr lang="en-US" altLang="ja-JP" b="1" dirty="0">
                <a:solidFill>
                  <a:schemeClr val="tx1">
                    <a:lumMod val="75000"/>
                    <a:lumOff val="25000"/>
                  </a:schemeClr>
                </a:solidFill>
                <a:latin typeface="Yu Gothic" panose="020B0400000000000000" pitchFamily="34" charset="-128"/>
                <a:ea typeface="Yu Gothic" panose="020B0400000000000000" pitchFamily="34" charset="-128"/>
              </a:rPr>
              <a:t>21:45</a:t>
            </a:r>
            <a:endParaRPr lang="ja-JP" altLang="en-US" b="1" dirty="0">
              <a:solidFill>
                <a:schemeClr val="tx1">
                  <a:lumMod val="75000"/>
                  <a:lumOff val="25000"/>
                </a:schemeClr>
              </a:solidFill>
              <a:latin typeface="Yu Gothic" panose="020B0400000000000000" pitchFamily="34" charset="-128"/>
              <a:ea typeface="Yu Gothic" panose="020B0400000000000000" pitchFamily="34" charset="-128"/>
            </a:endParaRPr>
          </a:p>
        </p:txBody>
      </p:sp>
      <p:pic>
        <p:nvPicPr>
          <p:cNvPr id="19" name="図 18">
            <a:extLst>
              <a:ext uri="{FF2B5EF4-FFF2-40B4-BE49-F238E27FC236}">
                <a16:creationId xmlns:a16="http://schemas.microsoft.com/office/drawing/2014/main" id="{112C037C-84EC-468D-BA52-3D7CCAC3A872}"/>
              </a:ext>
            </a:extLst>
          </p:cNvPr>
          <p:cNvPicPr>
            <a:picLocks noChangeAspect="1"/>
          </p:cNvPicPr>
          <p:nvPr/>
        </p:nvPicPr>
        <p:blipFill rotWithShape="1">
          <a:blip r:embed="rId5"/>
          <a:srcRect l="58780" t="4213" r="23080" b="58821"/>
          <a:stretch/>
        </p:blipFill>
        <p:spPr>
          <a:xfrm>
            <a:off x="3081853" y="1289419"/>
            <a:ext cx="878321" cy="859155"/>
          </a:xfrm>
          <a:prstGeom prst="ellipse">
            <a:avLst/>
          </a:prstGeom>
          <a:ln w="63500" cap="rnd">
            <a:solidFill>
              <a:schemeClr val="bg1">
                <a:lumMod val="50000"/>
              </a:schemeClr>
            </a:solidFill>
          </a:ln>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90513472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normAutofit/>
          </a:bodyPr>
          <a:lstStyle/>
          <a:p>
            <a:r>
              <a:rPr lang="ja-JP" altLang="en-US" sz="1600" dirty="0">
                <a:solidFill>
                  <a:schemeClr val="tx1">
                    <a:lumMod val="75000"/>
                    <a:lumOff val="25000"/>
                  </a:schemeClr>
                </a:solidFill>
              </a:rPr>
              <a:t>「写真の送り方」を考えてみよう</a:t>
            </a:r>
          </a:p>
        </p:txBody>
      </p:sp>
      <p:sp>
        <p:nvSpPr>
          <p:cNvPr id="4" name="コンテンツ プレースホルダー 3">
            <a:extLst>
              <a:ext uri="{FF2B5EF4-FFF2-40B4-BE49-F238E27FC236}">
                <a16:creationId xmlns:a16="http://schemas.microsoft.com/office/drawing/2014/main" id="{F5C00314-2265-C543-A5FD-94CFAF94F4F8}"/>
              </a:ext>
            </a:extLst>
          </p:cNvPr>
          <p:cNvSpPr>
            <a:spLocks noGrp="1"/>
          </p:cNvSpPr>
          <p:nvPr>
            <p:ph sz="quarter" idx="10"/>
          </p:nvPr>
        </p:nvSpPr>
        <p:spPr/>
        <p:txBody>
          <a:bodyPr/>
          <a:lstStyle/>
          <a:p>
            <a:r>
              <a:rPr lang="ja-JP" altLang="en-US"/>
              <a:t>「写真を送って」と言われたら？</a:t>
            </a:r>
          </a:p>
        </p:txBody>
      </p:sp>
      <p:pic>
        <p:nvPicPr>
          <p:cNvPr id="10" name="図 9" descr="グラフィカル ユーザー インターフェイス&#10;&#10;中程度の精度で自動的に生成された説明">
            <a:extLst>
              <a:ext uri="{FF2B5EF4-FFF2-40B4-BE49-F238E27FC236}">
                <a16:creationId xmlns:a16="http://schemas.microsoft.com/office/drawing/2014/main" id="{11834332-A16D-E34B-BD65-7E0C6037DF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83893" y="2831064"/>
            <a:ext cx="3337954" cy="2061677"/>
          </a:xfrm>
          <a:prstGeom prst="rect">
            <a:avLst/>
          </a:prstGeom>
        </p:spPr>
      </p:pic>
      <p:pic>
        <p:nvPicPr>
          <p:cNvPr id="12" name="図 11" descr="グラフィカル ユーザー インターフェイス, アプリケーション&#10;&#10;自動的に生成された説明">
            <a:extLst>
              <a:ext uri="{FF2B5EF4-FFF2-40B4-BE49-F238E27FC236}">
                <a16:creationId xmlns:a16="http://schemas.microsoft.com/office/drawing/2014/main" id="{B664C272-E201-0843-A2E0-07234963F46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25738" y="2831063"/>
            <a:ext cx="3337954" cy="2061677"/>
          </a:xfrm>
          <a:prstGeom prst="rect">
            <a:avLst/>
          </a:prstGeom>
        </p:spPr>
      </p:pic>
      <p:pic>
        <p:nvPicPr>
          <p:cNvPr id="26" name="図 25" descr="グラフィカル ユーザー インターフェイス, アプリケーション&#10;&#10;自動的に生成された説明">
            <a:extLst>
              <a:ext uri="{FF2B5EF4-FFF2-40B4-BE49-F238E27FC236}">
                <a16:creationId xmlns:a16="http://schemas.microsoft.com/office/drawing/2014/main" id="{B102B171-61A4-C143-8773-BDFE0EA4347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83893" y="4778066"/>
            <a:ext cx="3337954" cy="2061677"/>
          </a:xfrm>
          <a:prstGeom prst="rect">
            <a:avLst/>
          </a:prstGeom>
        </p:spPr>
      </p:pic>
      <p:pic>
        <p:nvPicPr>
          <p:cNvPr id="28" name="図 27" descr="グラフィカル ユーザー インターフェイス, アプリケーション, チャットまたはテキスト メッセージ, アイコン&#10;&#10;自動的に生成された説明">
            <a:extLst>
              <a:ext uri="{FF2B5EF4-FFF2-40B4-BE49-F238E27FC236}">
                <a16:creationId xmlns:a16="http://schemas.microsoft.com/office/drawing/2014/main" id="{064F6B52-DA1D-1942-8735-CA32C740CA9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25738" y="4778067"/>
            <a:ext cx="3337954" cy="2061677"/>
          </a:xfrm>
          <a:prstGeom prst="rect">
            <a:avLst/>
          </a:prstGeom>
        </p:spPr>
      </p:pic>
    </p:spTree>
    <p:extLst>
      <p:ext uri="{BB962C8B-B14F-4D97-AF65-F5344CB8AC3E}">
        <p14:creationId xmlns:p14="http://schemas.microsoft.com/office/powerpoint/2010/main" val="167326147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A8EB12D5-3546-9F45-8594-78A0E2E8AF64}"/>
              </a:ext>
            </a:extLst>
          </p:cNvPr>
          <p:cNvSpPr>
            <a:spLocks noGrp="1"/>
          </p:cNvSpPr>
          <p:nvPr>
            <p:ph type="title"/>
          </p:nvPr>
        </p:nvSpPr>
        <p:spPr>
          <a:xfrm>
            <a:off x="0" y="18256"/>
            <a:ext cx="10515600" cy="535533"/>
          </a:xfrm>
        </p:spPr>
        <p:txBody>
          <a:bodyPr/>
          <a:lstStyle/>
          <a:p>
            <a:r>
              <a:rPr lang="ja-JP" altLang="en-US"/>
              <a:t>「写真の送り方」を考えてみよう</a:t>
            </a:r>
          </a:p>
        </p:txBody>
      </p:sp>
      <p:sp>
        <p:nvSpPr>
          <p:cNvPr id="5" name="コンテンツ プレースホルダー 4">
            <a:extLst>
              <a:ext uri="{FF2B5EF4-FFF2-40B4-BE49-F238E27FC236}">
                <a16:creationId xmlns:a16="http://schemas.microsoft.com/office/drawing/2014/main" id="{702919CB-4005-FA4B-9BAE-BD00E68528E9}"/>
              </a:ext>
            </a:extLst>
          </p:cNvPr>
          <p:cNvSpPr>
            <a:spLocks noGrp="1"/>
          </p:cNvSpPr>
          <p:nvPr>
            <p:ph idx="1"/>
          </p:nvPr>
        </p:nvSpPr>
        <p:spPr>
          <a:xfrm>
            <a:off x="838200" y="5215671"/>
            <a:ext cx="10515600" cy="1230198"/>
          </a:xfrm>
        </p:spPr>
        <p:txBody>
          <a:bodyPr/>
          <a:lstStyle/>
          <a:p>
            <a:r>
              <a:rPr lang="ja-JP" altLang="en-US"/>
              <a:t>近くの人とワークシートを交換してみましょう</a:t>
            </a:r>
            <a:endParaRPr lang="en-US" altLang="ja-JP" dirty="0"/>
          </a:p>
        </p:txBody>
      </p:sp>
      <p:sp>
        <p:nvSpPr>
          <p:cNvPr id="6" name="コンテンツ プレースホルダー 5">
            <a:extLst>
              <a:ext uri="{FF2B5EF4-FFF2-40B4-BE49-F238E27FC236}">
                <a16:creationId xmlns:a16="http://schemas.microsoft.com/office/drawing/2014/main" id="{3F34B72D-C9E1-0547-B182-ACE31854A2E0}"/>
              </a:ext>
            </a:extLst>
          </p:cNvPr>
          <p:cNvSpPr>
            <a:spLocks noGrp="1"/>
          </p:cNvSpPr>
          <p:nvPr>
            <p:ph sz="quarter" idx="10"/>
          </p:nvPr>
        </p:nvSpPr>
        <p:spPr>
          <a:xfrm>
            <a:off x="1493326" y="936114"/>
            <a:ext cx="9205347" cy="1993065"/>
          </a:xfrm>
        </p:spPr>
        <p:txBody>
          <a:bodyPr/>
          <a:lstStyle/>
          <a:p>
            <a:r>
              <a:rPr lang="ja-JP" altLang="en-US"/>
              <a:t>共有しよう！</a:t>
            </a:r>
            <a:endParaRPr lang="en-US" altLang="ja-JP" dirty="0"/>
          </a:p>
        </p:txBody>
      </p:sp>
    </p:spTree>
    <p:extLst>
      <p:ext uri="{BB962C8B-B14F-4D97-AF65-F5344CB8AC3E}">
        <p14:creationId xmlns:p14="http://schemas.microsoft.com/office/powerpoint/2010/main" val="367858706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友だちだけなら</a:t>
            </a:r>
            <a:r>
              <a:rPr kumimoji="1" lang="ja-JP" altLang="en-US" dirty="0"/>
              <a:t>大丈夫？</a:t>
            </a:r>
          </a:p>
        </p:txBody>
      </p:sp>
    </p:spTree>
    <p:extLst>
      <p:ext uri="{BB962C8B-B14F-4D97-AF65-F5344CB8AC3E}">
        <p14:creationId xmlns:p14="http://schemas.microsoft.com/office/powerpoint/2010/main" val="359496566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1 つの角を丸めた四角形 26"/>
          <p:cNvSpPr/>
          <p:nvPr/>
        </p:nvSpPr>
        <p:spPr>
          <a:xfrm>
            <a:off x="682580" y="2071266"/>
            <a:ext cx="10721662" cy="4592108"/>
          </a:xfrm>
          <a:prstGeom prst="round1Rect">
            <a:avLst>
              <a:gd name="adj" fmla="val 5127"/>
            </a:avLst>
          </a:prstGeom>
          <a:solidFill>
            <a:schemeClr val="bg1">
              <a:lumMod val="8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6" name="1 つの角を丸めた四角形 25"/>
          <p:cNvSpPr/>
          <p:nvPr/>
        </p:nvSpPr>
        <p:spPr>
          <a:xfrm>
            <a:off x="682579" y="3596902"/>
            <a:ext cx="7067803" cy="3066472"/>
          </a:xfrm>
          <a:prstGeom prst="round1Rect">
            <a:avLst>
              <a:gd name="adj" fmla="val 6531"/>
            </a:avLst>
          </a:prstGeom>
          <a:solidFill>
            <a:srgbClr val="CEE7F8"/>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1" name="1 つの角を丸めた四角形 10"/>
          <p:cNvSpPr/>
          <p:nvPr/>
        </p:nvSpPr>
        <p:spPr>
          <a:xfrm>
            <a:off x="682580" y="5130832"/>
            <a:ext cx="5318975" cy="1533236"/>
          </a:xfrm>
          <a:prstGeom prst="round1Rect">
            <a:avLst>
              <a:gd name="adj" fmla="val 16401"/>
            </a:avLst>
          </a:prstGeom>
          <a:solidFill>
            <a:srgbClr val="DAECD5"/>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 name="正方形/長方形 9">
            <a:extLst>
              <a:ext uri="{FF2B5EF4-FFF2-40B4-BE49-F238E27FC236}">
                <a16:creationId xmlns:a16="http://schemas.microsoft.com/office/drawing/2014/main" id="{847B95C4-EE20-4ACF-BA8F-3035505D89FC}"/>
              </a:ext>
            </a:extLst>
          </p:cNvPr>
          <p:cNvSpPr/>
          <p:nvPr/>
        </p:nvSpPr>
        <p:spPr>
          <a:xfrm>
            <a:off x="677986" y="5131816"/>
            <a:ext cx="373760" cy="1531558"/>
          </a:xfrm>
          <a:prstGeom prst="rect">
            <a:avLst/>
          </a:prstGeom>
          <a:solidFill>
            <a:srgbClr val="02A03F"/>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b="1" dirty="0">
                <a:latin typeface="Yu Gothic" panose="020B0400000000000000" pitchFamily="34" charset="-128"/>
                <a:ea typeface="Yu Gothic" panose="020B0400000000000000" pitchFamily="34" charset="-128"/>
              </a:rPr>
              <a:t>発信者</a:t>
            </a:r>
          </a:p>
        </p:txBody>
      </p:sp>
      <p:sp>
        <p:nvSpPr>
          <p:cNvPr id="12" name="正方形/長方形 11">
            <a:extLst>
              <a:ext uri="{FF2B5EF4-FFF2-40B4-BE49-F238E27FC236}">
                <a16:creationId xmlns:a16="http://schemas.microsoft.com/office/drawing/2014/main" id="{8184CDA4-CD24-4533-9A66-0277A00FFE6B}"/>
              </a:ext>
            </a:extLst>
          </p:cNvPr>
          <p:cNvSpPr/>
          <p:nvPr/>
        </p:nvSpPr>
        <p:spPr>
          <a:xfrm>
            <a:off x="677986" y="3597104"/>
            <a:ext cx="373760" cy="1533236"/>
          </a:xfrm>
          <a:prstGeom prst="rect">
            <a:avLst/>
          </a:prstGeom>
          <a:solidFill>
            <a:srgbClr val="00A8E3"/>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b="1" dirty="0">
                <a:latin typeface="Yu Gothic" panose="020B0400000000000000" pitchFamily="34" charset="-128"/>
                <a:ea typeface="Yu Gothic" panose="020B0400000000000000" pitchFamily="34" charset="-128"/>
              </a:rPr>
              <a:t>受信者</a:t>
            </a:r>
          </a:p>
        </p:txBody>
      </p:sp>
      <p:sp>
        <p:nvSpPr>
          <p:cNvPr id="13" name="正方形/長方形 12">
            <a:extLst>
              <a:ext uri="{FF2B5EF4-FFF2-40B4-BE49-F238E27FC236}">
                <a16:creationId xmlns:a16="http://schemas.microsoft.com/office/drawing/2014/main" id="{68324B2E-9BE9-4DA3-9401-AB496C0B8895}"/>
              </a:ext>
            </a:extLst>
          </p:cNvPr>
          <p:cNvSpPr/>
          <p:nvPr/>
        </p:nvSpPr>
        <p:spPr>
          <a:xfrm>
            <a:off x="677986" y="2070572"/>
            <a:ext cx="373760" cy="1524854"/>
          </a:xfrm>
          <a:prstGeom prst="rect">
            <a:avLst/>
          </a:prstGeom>
          <a:solidFill>
            <a:schemeClr val="tx1">
              <a:lumMod val="50000"/>
              <a:lumOff val="5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b="1" dirty="0">
                <a:latin typeface="Yu Gothic" panose="020B0400000000000000" pitchFamily="34" charset="-128"/>
                <a:ea typeface="Yu Gothic" panose="020B0400000000000000" pitchFamily="34" charset="-128"/>
              </a:rPr>
              <a:t>第三者</a:t>
            </a:r>
          </a:p>
        </p:txBody>
      </p:sp>
      <p:sp>
        <p:nvSpPr>
          <p:cNvPr id="30" name="角丸四角形 29"/>
          <p:cNvSpPr/>
          <p:nvPr/>
        </p:nvSpPr>
        <p:spPr>
          <a:xfrm>
            <a:off x="2640653" y="5426230"/>
            <a:ext cx="1832127" cy="1074011"/>
          </a:xfrm>
          <a:prstGeom prst="round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ja-JP" altLang="en-US" b="1" dirty="0">
                <a:solidFill>
                  <a:schemeClr val="tx1"/>
                </a:solidFill>
                <a:latin typeface="游ゴシック" panose="020B0400000000000000" pitchFamily="50" charset="-128"/>
                <a:ea typeface="游ゴシック" panose="020B0400000000000000" pitchFamily="50" charset="-128"/>
              </a:rPr>
              <a:t>顔</a:t>
            </a:r>
            <a:r>
              <a:rPr lang="ja-JP" altLang="en-US" b="1">
                <a:solidFill>
                  <a:schemeClr val="tx1"/>
                </a:solidFill>
                <a:latin typeface="游ゴシック" panose="020B0400000000000000" pitchFamily="50" charset="-128"/>
                <a:ea typeface="游ゴシック" panose="020B0400000000000000" pitchFamily="50" charset="-128"/>
              </a:rPr>
              <a:t>写真なら</a:t>
            </a:r>
            <a:endParaRPr lang="en-US" altLang="ja-JP" b="1" dirty="0">
              <a:solidFill>
                <a:schemeClr val="tx1"/>
              </a:solidFill>
              <a:latin typeface="游ゴシック" panose="020B0400000000000000" pitchFamily="50" charset="-128"/>
              <a:ea typeface="游ゴシック" panose="020B0400000000000000" pitchFamily="50" charset="-128"/>
            </a:endParaRPr>
          </a:p>
          <a:p>
            <a:pPr algn="ctr"/>
            <a:r>
              <a:rPr lang="ja-JP" altLang="en-US" b="1">
                <a:solidFill>
                  <a:schemeClr val="tx1"/>
                </a:solidFill>
                <a:latin typeface="游ゴシック" panose="020B0400000000000000" pitchFamily="50" charset="-128"/>
                <a:ea typeface="游ゴシック" panose="020B0400000000000000" pitchFamily="50" charset="-128"/>
              </a:rPr>
              <a:t>大丈夫</a:t>
            </a:r>
            <a:r>
              <a:rPr lang="ja-JP" altLang="en-US" b="1" dirty="0">
                <a:solidFill>
                  <a:schemeClr val="tx1"/>
                </a:solidFill>
                <a:latin typeface="游ゴシック" panose="020B0400000000000000" pitchFamily="50" charset="-128"/>
                <a:ea typeface="游ゴシック" panose="020B0400000000000000" pitchFamily="50" charset="-128"/>
              </a:rPr>
              <a:t>よね！</a:t>
            </a:r>
          </a:p>
        </p:txBody>
      </p:sp>
      <p:sp>
        <p:nvSpPr>
          <p:cNvPr id="32" name="タイトル 1">
            <a:extLst>
              <a:ext uri="{FF2B5EF4-FFF2-40B4-BE49-F238E27FC236}">
                <a16:creationId xmlns:a16="http://schemas.microsoft.com/office/drawing/2014/main" id="{5061E987-AC68-4999-8A9E-747675E23907}"/>
              </a:ext>
            </a:extLst>
          </p:cNvPr>
          <p:cNvSpPr>
            <a:spLocks noGrp="1"/>
          </p:cNvSpPr>
          <p:nvPr>
            <p:ph type="title"/>
          </p:nvPr>
        </p:nvSpPr>
        <p:spPr/>
        <p:txBody>
          <a:bodyPr/>
          <a:lstStyle/>
          <a:p>
            <a:r>
              <a:rPr lang="ja-JP" altLang="en-US" dirty="0"/>
              <a:t>友だちだけなら</a:t>
            </a:r>
            <a:r>
              <a:rPr kumimoji="1" lang="ja-JP" altLang="en-US" dirty="0"/>
              <a:t>大丈夫？</a:t>
            </a:r>
          </a:p>
        </p:txBody>
      </p:sp>
      <p:pic>
        <p:nvPicPr>
          <p:cNvPr id="2050" name="Picture 2" descr="スマートフォンで写真を撮る人のイラスト（女性・縦）">
            <a:extLst>
              <a:ext uri="{FF2B5EF4-FFF2-40B4-BE49-F238E27FC236}">
                <a16:creationId xmlns:a16="http://schemas.microsoft.com/office/drawing/2014/main" id="{9E63E67B-B31C-43AB-A8B8-566191C22FB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3977" y="5178552"/>
            <a:ext cx="1047607" cy="1435609"/>
          </a:xfrm>
          <a:prstGeom prst="rect">
            <a:avLst/>
          </a:prstGeom>
          <a:noFill/>
          <a:extLst>
            <a:ext uri="{909E8E84-426E-40DD-AFC4-6F175D3DCCD1}">
              <a14:hiddenFill xmlns:a14="http://schemas.microsoft.com/office/drawing/2010/main">
                <a:solidFill>
                  <a:srgbClr val="FFFFFF"/>
                </a:solidFill>
              </a14:hiddenFill>
            </a:ext>
          </a:extLst>
        </p:spPr>
      </p:pic>
      <p:sp>
        <p:nvSpPr>
          <p:cNvPr id="62" name="三角形 61">
            <a:extLst>
              <a:ext uri="{FF2B5EF4-FFF2-40B4-BE49-F238E27FC236}">
                <a16:creationId xmlns:a16="http://schemas.microsoft.com/office/drawing/2014/main" id="{85ED4AEF-CD5B-2C44-A821-9A748A758D08}"/>
              </a:ext>
            </a:extLst>
          </p:cNvPr>
          <p:cNvSpPr/>
          <p:nvPr/>
        </p:nvSpPr>
        <p:spPr>
          <a:xfrm rot="16200000">
            <a:off x="2452854" y="5658896"/>
            <a:ext cx="216188" cy="186369"/>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9" name="図 38">
            <a:extLst>
              <a:ext uri="{FF2B5EF4-FFF2-40B4-BE49-F238E27FC236}">
                <a16:creationId xmlns:a16="http://schemas.microsoft.com/office/drawing/2014/main" id="{382C7D3D-8B2E-E644-9226-57DBF99A0A9B}"/>
              </a:ext>
            </a:extLst>
          </p:cNvPr>
          <p:cNvPicPr>
            <a:picLocks noChangeAspect="1"/>
          </p:cNvPicPr>
          <p:nvPr/>
        </p:nvPicPr>
        <p:blipFill>
          <a:blip r:embed="rId4"/>
          <a:stretch>
            <a:fillRect/>
          </a:stretch>
        </p:blipFill>
        <p:spPr>
          <a:xfrm>
            <a:off x="4723530" y="5226483"/>
            <a:ext cx="613276" cy="625877"/>
          </a:xfrm>
          <a:prstGeom prst="roundRect">
            <a:avLst>
              <a:gd name="adj" fmla="val 10710"/>
            </a:avLst>
          </a:prstGeom>
          <a:ln w="19050">
            <a:solidFill>
              <a:srgbClr val="ED75A2"/>
            </a:solidFill>
          </a:ln>
        </p:spPr>
      </p:pic>
    </p:spTree>
    <p:extLst>
      <p:ext uri="{BB962C8B-B14F-4D97-AF65-F5344CB8AC3E}">
        <p14:creationId xmlns:p14="http://schemas.microsoft.com/office/powerpoint/2010/main" val="294418434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1 つの角を丸めた四角形 26"/>
          <p:cNvSpPr/>
          <p:nvPr/>
        </p:nvSpPr>
        <p:spPr>
          <a:xfrm>
            <a:off x="682580" y="2071266"/>
            <a:ext cx="10721662" cy="4592108"/>
          </a:xfrm>
          <a:prstGeom prst="round1Rect">
            <a:avLst>
              <a:gd name="adj" fmla="val 5127"/>
            </a:avLst>
          </a:prstGeom>
          <a:solidFill>
            <a:schemeClr val="bg1">
              <a:lumMod val="8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6" name="1 つの角を丸めた四角形 25"/>
          <p:cNvSpPr/>
          <p:nvPr/>
        </p:nvSpPr>
        <p:spPr>
          <a:xfrm>
            <a:off x="682579" y="3596902"/>
            <a:ext cx="7067803" cy="3066472"/>
          </a:xfrm>
          <a:prstGeom prst="round1Rect">
            <a:avLst>
              <a:gd name="adj" fmla="val 6531"/>
            </a:avLst>
          </a:prstGeom>
          <a:solidFill>
            <a:srgbClr val="CEE7F8"/>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1" name="1 つの角を丸めた四角形 10"/>
          <p:cNvSpPr/>
          <p:nvPr/>
        </p:nvSpPr>
        <p:spPr>
          <a:xfrm>
            <a:off x="682580" y="5130832"/>
            <a:ext cx="5318975" cy="1533236"/>
          </a:xfrm>
          <a:prstGeom prst="round1Rect">
            <a:avLst>
              <a:gd name="adj" fmla="val 16401"/>
            </a:avLst>
          </a:prstGeom>
          <a:solidFill>
            <a:srgbClr val="DAECD5"/>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 name="正方形/長方形 9">
            <a:extLst>
              <a:ext uri="{FF2B5EF4-FFF2-40B4-BE49-F238E27FC236}">
                <a16:creationId xmlns:a16="http://schemas.microsoft.com/office/drawing/2014/main" id="{847B95C4-EE20-4ACF-BA8F-3035505D89FC}"/>
              </a:ext>
            </a:extLst>
          </p:cNvPr>
          <p:cNvSpPr/>
          <p:nvPr/>
        </p:nvSpPr>
        <p:spPr>
          <a:xfrm>
            <a:off x="677986" y="5131816"/>
            <a:ext cx="373760" cy="1531558"/>
          </a:xfrm>
          <a:prstGeom prst="rect">
            <a:avLst/>
          </a:prstGeom>
          <a:solidFill>
            <a:srgbClr val="02A03F"/>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b="1" dirty="0">
                <a:latin typeface="Yu Gothic" panose="020B0400000000000000" pitchFamily="34" charset="-128"/>
                <a:ea typeface="Yu Gothic" panose="020B0400000000000000" pitchFamily="34" charset="-128"/>
              </a:rPr>
              <a:t>発信者</a:t>
            </a:r>
          </a:p>
        </p:txBody>
      </p:sp>
      <p:sp>
        <p:nvSpPr>
          <p:cNvPr id="12" name="正方形/長方形 11">
            <a:extLst>
              <a:ext uri="{FF2B5EF4-FFF2-40B4-BE49-F238E27FC236}">
                <a16:creationId xmlns:a16="http://schemas.microsoft.com/office/drawing/2014/main" id="{8184CDA4-CD24-4533-9A66-0277A00FFE6B}"/>
              </a:ext>
            </a:extLst>
          </p:cNvPr>
          <p:cNvSpPr/>
          <p:nvPr/>
        </p:nvSpPr>
        <p:spPr>
          <a:xfrm>
            <a:off x="677986" y="3597104"/>
            <a:ext cx="373760" cy="1533236"/>
          </a:xfrm>
          <a:prstGeom prst="rect">
            <a:avLst/>
          </a:prstGeom>
          <a:solidFill>
            <a:srgbClr val="00A8E3"/>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b="1" dirty="0">
                <a:latin typeface="Yu Gothic" panose="020B0400000000000000" pitchFamily="34" charset="-128"/>
                <a:ea typeface="Yu Gothic" panose="020B0400000000000000" pitchFamily="34" charset="-128"/>
              </a:rPr>
              <a:t>受信者</a:t>
            </a:r>
          </a:p>
        </p:txBody>
      </p:sp>
      <p:sp>
        <p:nvSpPr>
          <p:cNvPr id="13" name="正方形/長方形 12">
            <a:extLst>
              <a:ext uri="{FF2B5EF4-FFF2-40B4-BE49-F238E27FC236}">
                <a16:creationId xmlns:a16="http://schemas.microsoft.com/office/drawing/2014/main" id="{68324B2E-9BE9-4DA3-9401-AB496C0B8895}"/>
              </a:ext>
            </a:extLst>
          </p:cNvPr>
          <p:cNvSpPr/>
          <p:nvPr/>
        </p:nvSpPr>
        <p:spPr>
          <a:xfrm>
            <a:off x="677986" y="2070572"/>
            <a:ext cx="373760" cy="1524854"/>
          </a:xfrm>
          <a:prstGeom prst="rect">
            <a:avLst/>
          </a:prstGeom>
          <a:solidFill>
            <a:schemeClr val="tx1">
              <a:lumMod val="50000"/>
              <a:lumOff val="5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b="1" dirty="0">
                <a:latin typeface="Yu Gothic" panose="020B0400000000000000" pitchFamily="34" charset="-128"/>
                <a:ea typeface="Yu Gothic" panose="020B0400000000000000" pitchFamily="34" charset="-128"/>
              </a:rPr>
              <a:t>第三者</a:t>
            </a:r>
          </a:p>
        </p:txBody>
      </p:sp>
      <p:sp>
        <p:nvSpPr>
          <p:cNvPr id="30" name="角丸四角形 29"/>
          <p:cNvSpPr/>
          <p:nvPr/>
        </p:nvSpPr>
        <p:spPr>
          <a:xfrm>
            <a:off x="2640653" y="5426230"/>
            <a:ext cx="1832127" cy="1074011"/>
          </a:xfrm>
          <a:prstGeom prst="round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ja-JP" altLang="en-US" b="1" dirty="0">
                <a:solidFill>
                  <a:schemeClr val="tx1"/>
                </a:solidFill>
                <a:latin typeface="游ゴシック" panose="020B0400000000000000" pitchFamily="50" charset="-128"/>
                <a:ea typeface="游ゴシック" panose="020B0400000000000000" pitchFamily="50" charset="-128"/>
              </a:rPr>
              <a:t>顔</a:t>
            </a:r>
            <a:r>
              <a:rPr lang="ja-JP" altLang="en-US" b="1">
                <a:solidFill>
                  <a:schemeClr val="tx1"/>
                </a:solidFill>
                <a:latin typeface="游ゴシック" panose="020B0400000000000000" pitchFamily="50" charset="-128"/>
                <a:ea typeface="游ゴシック" panose="020B0400000000000000" pitchFamily="50" charset="-128"/>
              </a:rPr>
              <a:t>写真なら</a:t>
            </a:r>
            <a:endParaRPr lang="en-US" altLang="ja-JP" b="1" dirty="0">
              <a:solidFill>
                <a:schemeClr val="tx1"/>
              </a:solidFill>
              <a:latin typeface="游ゴシック" panose="020B0400000000000000" pitchFamily="50" charset="-128"/>
              <a:ea typeface="游ゴシック" panose="020B0400000000000000" pitchFamily="50" charset="-128"/>
            </a:endParaRPr>
          </a:p>
          <a:p>
            <a:pPr algn="ctr"/>
            <a:r>
              <a:rPr lang="ja-JP" altLang="en-US" b="1">
                <a:solidFill>
                  <a:schemeClr val="tx1"/>
                </a:solidFill>
                <a:latin typeface="游ゴシック" panose="020B0400000000000000" pitchFamily="50" charset="-128"/>
                <a:ea typeface="游ゴシック" panose="020B0400000000000000" pitchFamily="50" charset="-128"/>
              </a:rPr>
              <a:t>大丈夫</a:t>
            </a:r>
            <a:r>
              <a:rPr lang="ja-JP" altLang="en-US" b="1" dirty="0">
                <a:solidFill>
                  <a:schemeClr val="tx1"/>
                </a:solidFill>
                <a:latin typeface="游ゴシック" panose="020B0400000000000000" pitchFamily="50" charset="-128"/>
                <a:ea typeface="游ゴシック" panose="020B0400000000000000" pitchFamily="50" charset="-128"/>
              </a:rPr>
              <a:t>よね！</a:t>
            </a:r>
          </a:p>
        </p:txBody>
      </p:sp>
      <p:sp>
        <p:nvSpPr>
          <p:cNvPr id="7169" name="テキスト ボックス 7168"/>
          <p:cNvSpPr txBox="1"/>
          <p:nvPr/>
        </p:nvSpPr>
        <p:spPr>
          <a:xfrm>
            <a:off x="1498467" y="4220863"/>
            <a:ext cx="2865782" cy="715089"/>
          </a:xfrm>
          <a:prstGeom prst="roundRect">
            <a:avLst/>
          </a:prstGeom>
          <a:solidFill>
            <a:schemeClr val="bg1"/>
          </a:solidFill>
        </p:spPr>
        <p:txBody>
          <a:bodyPr wrap="square" rtlCol="0">
            <a:spAutoFit/>
          </a:bodyPr>
          <a:lstStyle/>
          <a:p>
            <a:r>
              <a:rPr lang="ja-JP" altLang="en-US" b="1" dirty="0">
                <a:latin typeface="Yu Gothic" panose="020B0400000000000000" pitchFamily="34" charset="-128"/>
                <a:ea typeface="Yu Gothic" panose="020B0400000000000000" pitchFamily="34" charset="-128"/>
              </a:rPr>
              <a:t>うれしい！</a:t>
            </a:r>
            <a:endParaRPr lang="en-US" altLang="ja-JP" b="1" dirty="0">
              <a:latin typeface="Yu Gothic" panose="020B0400000000000000" pitchFamily="34" charset="-128"/>
              <a:ea typeface="Yu Gothic" panose="020B0400000000000000" pitchFamily="34" charset="-128"/>
            </a:endParaRPr>
          </a:p>
          <a:p>
            <a:r>
              <a:rPr lang="ja-JP" altLang="en-US" b="1" dirty="0">
                <a:latin typeface="Yu Gothic" panose="020B0400000000000000" pitchFamily="34" charset="-128"/>
                <a:ea typeface="Yu Gothic" panose="020B0400000000000000" pitchFamily="34" charset="-128"/>
              </a:rPr>
              <a:t>友だち</a:t>
            </a:r>
            <a:r>
              <a:rPr lang="ja-JP" altLang="en-US" b="1">
                <a:latin typeface="Yu Gothic" panose="020B0400000000000000" pitchFamily="34" charset="-128"/>
                <a:ea typeface="Yu Gothic" panose="020B0400000000000000" pitchFamily="34" charset="-128"/>
              </a:rPr>
              <a:t>にも報告しよ</a:t>
            </a:r>
            <a:r>
              <a:rPr lang="ja-JP" altLang="en-US" b="1" dirty="0">
                <a:latin typeface="Yu Gothic" panose="020B0400000000000000" pitchFamily="34" charset="-128"/>
                <a:ea typeface="Yu Gothic" panose="020B0400000000000000" pitchFamily="34" charset="-128"/>
              </a:rPr>
              <a:t>ー！</a:t>
            </a:r>
          </a:p>
        </p:txBody>
      </p:sp>
      <p:sp>
        <p:nvSpPr>
          <p:cNvPr id="32" name="タイトル 1">
            <a:extLst>
              <a:ext uri="{FF2B5EF4-FFF2-40B4-BE49-F238E27FC236}">
                <a16:creationId xmlns:a16="http://schemas.microsoft.com/office/drawing/2014/main" id="{5061E987-AC68-4999-8A9E-747675E23907}"/>
              </a:ext>
            </a:extLst>
          </p:cNvPr>
          <p:cNvSpPr>
            <a:spLocks noGrp="1"/>
          </p:cNvSpPr>
          <p:nvPr>
            <p:ph type="title"/>
          </p:nvPr>
        </p:nvSpPr>
        <p:spPr/>
        <p:txBody>
          <a:bodyPr/>
          <a:lstStyle/>
          <a:p>
            <a:r>
              <a:rPr lang="ja-JP" altLang="en-US" dirty="0"/>
              <a:t>友だちだけなら</a:t>
            </a:r>
            <a:r>
              <a:rPr kumimoji="1" lang="ja-JP" altLang="en-US" dirty="0"/>
              <a:t>大丈夫？</a:t>
            </a:r>
          </a:p>
        </p:txBody>
      </p:sp>
      <p:pic>
        <p:nvPicPr>
          <p:cNvPr id="2050" name="Picture 2" descr="スマートフォンで写真を撮る人のイラスト（女性・縦）">
            <a:extLst>
              <a:ext uri="{FF2B5EF4-FFF2-40B4-BE49-F238E27FC236}">
                <a16:creationId xmlns:a16="http://schemas.microsoft.com/office/drawing/2014/main" id="{9E63E67B-B31C-43AB-A8B8-566191C22FB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3977" y="5178552"/>
            <a:ext cx="1047607" cy="1435609"/>
          </a:xfrm>
          <a:prstGeom prst="rect">
            <a:avLst/>
          </a:prstGeom>
          <a:noFill/>
          <a:extLst>
            <a:ext uri="{909E8E84-426E-40DD-AFC4-6F175D3DCCD1}">
              <a14:hiddenFill xmlns:a14="http://schemas.microsoft.com/office/drawing/2010/main">
                <a:solidFill>
                  <a:srgbClr val="FFFFFF"/>
                </a:solidFill>
              </a14:hiddenFill>
            </a:ext>
          </a:extLst>
        </p:spPr>
      </p:pic>
      <p:grpSp>
        <p:nvGrpSpPr>
          <p:cNvPr id="7" name="グループ化 6">
            <a:extLst>
              <a:ext uri="{FF2B5EF4-FFF2-40B4-BE49-F238E27FC236}">
                <a16:creationId xmlns:a16="http://schemas.microsoft.com/office/drawing/2014/main" id="{0BD2E630-CDBF-0144-89D3-7D841ED41830}"/>
              </a:ext>
            </a:extLst>
          </p:cNvPr>
          <p:cNvGrpSpPr/>
          <p:nvPr/>
        </p:nvGrpSpPr>
        <p:grpSpPr>
          <a:xfrm>
            <a:off x="4449155" y="3531602"/>
            <a:ext cx="1168430" cy="1340499"/>
            <a:chOff x="3738421" y="3466726"/>
            <a:chExt cx="1305282" cy="1497504"/>
          </a:xfrm>
        </p:grpSpPr>
        <p:pic>
          <p:nvPicPr>
            <p:cNvPr id="2054" name="Picture 6" descr="セーラー服を着た女子学生のイラスト（冬服・学生服）">
              <a:extLst>
                <a:ext uri="{FF2B5EF4-FFF2-40B4-BE49-F238E27FC236}">
                  <a16:creationId xmlns:a16="http://schemas.microsoft.com/office/drawing/2014/main" id="{E859948E-B628-4168-9B5F-EB3E4C58681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44810"/>
            <a:stretch/>
          </p:blipFill>
          <p:spPr bwMode="auto">
            <a:xfrm>
              <a:off x="3738421" y="3466726"/>
              <a:ext cx="1305282" cy="1328574"/>
            </a:xfrm>
            <a:prstGeom prst="rect">
              <a:avLst/>
            </a:prstGeom>
            <a:noFill/>
            <a:extLst>
              <a:ext uri="{909E8E84-426E-40DD-AFC4-6F175D3DCCD1}">
                <a14:hiddenFill xmlns:a14="http://schemas.microsoft.com/office/drawing/2010/main">
                  <a:solidFill>
                    <a:srgbClr val="FFFFFF"/>
                  </a:solidFill>
                </a14:hiddenFill>
              </a:ext>
            </a:extLst>
          </p:spPr>
        </p:pic>
        <p:sp>
          <p:nvSpPr>
            <p:cNvPr id="31" name="テキスト ボックス 30">
              <a:extLst>
                <a:ext uri="{FF2B5EF4-FFF2-40B4-BE49-F238E27FC236}">
                  <a16:creationId xmlns:a16="http://schemas.microsoft.com/office/drawing/2014/main" id="{E1B0CBA5-0A92-4C13-AFD1-7B45A2CC0A53}"/>
                </a:ext>
              </a:extLst>
            </p:cNvPr>
            <p:cNvSpPr txBox="1"/>
            <p:nvPr/>
          </p:nvSpPr>
          <p:spPr>
            <a:xfrm>
              <a:off x="3985213" y="4590761"/>
              <a:ext cx="811325" cy="373469"/>
            </a:xfrm>
            <a:prstGeom prst="rect">
              <a:avLst/>
            </a:prstGeom>
            <a:solidFill>
              <a:srgbClr val="00A8E3"/>
            </a:solidFill>
          </p:spPr>
          <p:txBody>
            <a:bodyPr wrap="square" tIns="72000" rtlCol="0">
              <a:spAutoFit/>
            </a:bodyPr>
            <a:lstStyle/>
            <a:p>
              <a:pPr algn="ctr"/>
              <a:r>
                <a:rPr lang="ja-JP" altLang="en-US" sz="1400" b="1" dirty="0">
                  <a:solidFill>
                    <a:schemeClr val="bg1"/>
                  </a:solidFill>
                  <a:latin typeface="Yu Gothic" panose="020B0400000000000000" pitchFamily="34" charset="-128"/>
                  <a:ea typeface="Yu Gothic" panose="020B0400000000000000" pitchFamily="34" charset="-128"/>
                </a:rPr>
                <a:t>しおり</a:t>
              </a:r>
              <a:endParaRPr lang="en-US" altLang="ja-JP" sz="1400" b="1" dirty="0">
                <a:solidFill>
                  <a:schemeClr val="bg1"/>
                </a:solidFill>
                <a:latin typeface="Yu Gothic" panose="020B0400000000000000" pitchFamily="34" charset="-128"/>
                <a:ea typeface="Yu Gothic" panose="020B0400000000000000" pitchFamily="34" charset="-128"/>
              </a:endParaRPr>
            </a:p>
          </p:txBody>
        </p:sp>
      </p:grpSp>
      <p:sp>
        <p:nvSpPr>
          <p:cNvPr id="14" name="上矢印 13">
            <a:extLst>
              <a:ext uri="{FF2B5EF4-FFF2-40B4-BE49-F238E27FC236}">
                <a16:creationId xmlns:a16="http://schemas.microsoft.com/office/drawing/2014/main" id="{590989D3-6DBF-1B45-A56A-36A5E351107F}"/>
              </a:ext>
            </a:extLst>
          </p:cNvPr>
          <p:cNvSpPr/>
          <p:nvPr/>
        </p:nvSpPr>
        <p:spPr>
          <a:xfrm>
            <a:off x="4781482" y="4863776"/>
            <a:ext cx="496945" cy="362013"/>
          </a:xfrm>
          <a:prstGeom prst="upArrow">
            <a:avLst/>
          </a:prstGeom>
          <a:solidFill>
            <a:srgbClr val="ED75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三角形 58">
            <a:extLst>
              <a:ext uri="{FF2B5EF4-FFF2-40B4-BE49-F238E27FC236}">
                <a16:creationId xmlns:a16="http://schemas.microsoft.com/office/drawing/2014/main" id="{CE59CA75-1EB4-9E44-8486-5E7A848A211F}"/>
              </a:ext>
            </a:extLst>
          </p:cNvPr>
          <p:cNvSpPr/>
          <p:nvPr/>
        </p:nvSpPr>
        <p:spPr>
          <a:xfrm rot="5400000">
            <a:off x="4328187" y="4519044"/>
            <a:ext cx="216188" cy="186369"/>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三角形 61">
            <a:extLst>
              <a:ext uri="{FF2B5EF4-FFF2-40B4-BE49-F238E27FC236}">
                <a16:creationId xmlns:a16="http://schemas.microsoft.com/office/drawing/2014/main" id="{85ED4AEF-CD5B-2C44-A821-9A748A758D08}"/>
              </a:ext>
            </a:extLst>
          </p:cNvPr>
          <p:cNvSpPr/>
          <p:nvPr/>
        </p:nvSpPr>
        <p:spPr>
          <a:xfrm rot="16200000">
            <a:off x="2452854" y="5658896"/>
            <a:ext cx="216188" cy="186369"/>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9" name="図 38">
            <a:extLst>
              <a:ext uri="{FF2B5EF4-FFF2-40B4-BE49-F238E27FC236}">
                <a16:creationId xmlns:a16="http://schemas.microsoft.com/office/drawing/2014/main" id="{382C7D3D-8B2E-E644-9226-57DBF99A0A9B}"/>
              </a:ext>
            </a:extLst>
          </p:cNvPr>
          <p:cNvPicPr>
            <a:picLocks noChangeAspect="1"/>
          </p:cNvPicPr>
          <p:nvPr/>
        </p:nvPicPr>
        <p:blipFill>
          <a:blip r:embed="rId5"/>
          <a:stretch>
            <a:fillRect/>
          </a:stretch>
        </p:blipFill>
        <p:spPr>
          <a:xfrm>
            <a:off x="4723530" y="5226483"/>
            <a:ext cx="613276" cy="625877"/>
          </a:xfrm>
          <a:prstGeom prst="roundRect">
            <a:avLst>
              <a:gd name="adj" fmla="val 10710"/>
            </a:avLst>
          </a:prstGeom>
          <a:ln w="19050">
            <a:solidFill>
              <a:srgbClr val="ED75A2"/>
            </a:solidFill>
          </a:ln>
        </p:spPr>
      </p:pic>
    </p:spTree>
    <p:extLst>
      <p:ext uri="{BB962C8B-B14F-4D97-AF65-F5344CB8AC3E}">
        <p14:creationId xmlns:p14="http://schemas.microsoft.com/office/powerpoint/2010/main" val="204248272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1 つの角を丸めた四角形 26"/>
          <p:cNvSpPr/>
          <p:nvPr/>
        </p:nvSpPr>
        <p:spPr>
          <a:xfrm>
            <a:off x="682580" y="2071266"/>
            <a:ext cx="10721662" cy="4592108"/>
          </a:xfrm>
          <a:prstGeom prst="round1Rect">
            <a:avLst>
              <a:gd name="adj" fmla="val 5127"/>
            </a:avLst>
          </a:prstGeom>
          <a:solidFill>
            <a:schemeClr val="bg1">
              <a:lumMod val="8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6" name="1 つの角を丸めた四角形 25"/>
          <p:cNvSpPr/>
          <p:nvPr/>
        </p:nvSpPr>
        <p:spPr>
          <a:xfrm>
            <a:off x="682579" y="3596902"/>
            <a:ext cx="7067803" cy="3066472"/>
          </a:xfrm>
          <a:prstGeom prst="round1Rect">
            <a:avLst>
              <a:gd name="adj" fmla="val 6531"/>
            </a:avLst>
          </a:prstGeom>
          <a:solidFill>
            <a:srgbClr val="CEE7F8"/>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1" name="1 つの角を丸めた四角形 10"/>
          <p:cNvSpPr/>
          <p:nvPr/>
        </p:nvSpPr>
        <p:spPr>
          <a:xfrm>
            <a:off x="682580" y="5130832"/>
            <a:ext cx="5318975" cy="1533236"/>
          </a:xfrm>
          <a:prstGeom prst="round1Rect">
            <a:avLst>
              <a:gd name="adj" fmla="val 16401"/>
            </a:avLst>
          </a:prstGeom>
          <a:solidFill>
            <a:srgbClr val="DAECD5"/>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 name="正方形/長方形 9">
            <a:extLst>
              <a:ext uri="{FF2B5EF4-FFF2-40B4-BE49-F238E27FC236}">
                <a16:creationId xmlns:a16="http://schemas.microsoft.com/office/drawing/2014/main" id="{847B95C4-EE20-4ACF-BA8F-3035505D89FC}"/>
              </a:ext>
            </a:extLst>
          </p:cNvPr>
          <p:cNvSpPr/>
          <p:nvPr/>
        </p:nvSpPr>
        <p:spPr>
          <a:xfrm>
            <a:off x="677986" y="5131816"/>
            <a:ext cx="373760" cy="1531558"/>
          </a:xfrm>
          <a:prstGeom prst="rect">
            <a:avLst/>
          </a:prstGeom>
          <a:solidFill>
            <a:srgbClr val="02A03F"/>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b="1" dirty="0">
                <a:latin typeface="Yu Gothic" panose="020B0400000000000000" pitchFamily="34" charset="-128"/>
                <a:ea typeface="Yu Gothic" panose="020B0400000000000000" pitchFamily="34" charset="-128"/>
              </a:rPr>
              <a:t>発信者</a:t>
            </a:r>
          </a:p>
        </p:txBody>
      </p:sp>
      <p:sp>
        <p:nvSpPr>
          <p:cNvPr id="12" name="正方形/長方形 11">
            <a:extLst>
              <a:ext uri="{FF2B5EF4-FFF2-40B4-BE49-F238E27FC236}">
                <a16:creationId xmlns:a16="http://schemas.microsoft.com/office/drawing/2014/main" id="{8184CDA4-CD24-4533-9A66-0277A00FFE6B}"/>
              </a:ext>
            </a:extLst>
          </p:cNvPr>
          <p:cNvSpPr/>
          <p:nvPr/>
        </p:nvSpPr>
        <p:spPr>
          <a:xfrm>
            <a:off x="677986" y="3597104"/>
            <a:ext cx="373760" cy="1533236"/>
          </a:xfrm>
          <a:prstGeom prst="rect">
            <a:avLst/>
          </a:prstGeom>
          <a:solidFill>
            <a:srgbClr val="00A8E3"/>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b="1" dirty="0">
                <a:latin typeface="Yu Gothic" panose="020B0400000000000000" pitchFamily="34" charset="-128"/>
                <a:ea typeface="Yu Gothic" panose="020B0400000000000000" pitchFamily="34" charset="-128"/>
              </a:rPr>
              <a:t>受信者</a:t>
            </a:r>
          </a:p>
        </p:txBody>
      </p:sp>
      <p:sp>
        <p:nvSpPr>
          <p:cNvPr id="13" name="正方形/長方形 12">
            <a:extLst>
              <a:ext uri="{FF2B5EF4-FFF2-40B4-BE49-F238E27FC236}">
                <a16:creationId xmlns:a16="http://schemas.microsoft.com/office/drawing/2014/main" id="{68324B2E-9BE9-4DA3-9401-AB496C0B8895}"/>
              </a:ext>
            </a:extLst>
          </p:cNvPr>
          <p:cNvSpPr/>
          <p:nvPr/>
        </p:nvSpPr>
        <p:spPr>
          <a:xfrm>
            <a:off x="677986" y="2070572"/>
            <a:ext cx="373760" cy="1524854"/>
          </a:xfrm>
          <a:prstGeom prst="rect">
            <a:avLst/>
          </a:prstGeom>
          <a:solidFill>
            <a:schemeClr val="tx1">
              <a:lumMod val="50000"/>
              <a:lumOff val="5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b="1" dirty="0">
                <a:latin typeface="Yu Gothic" panose="020B0400000000000000" pitchFamily="34" charset="-128"/>
                <a:ea typeface="Yu Gothic" panose="020B0400000000000000" pitchFamily="34" charset="-128"/>
              </a:rPr>
              <a:t>第三者</a:t>
            </a:r>
          </a:p>
        </p:txBody>
      </p:sp>
      <p:sp>
        <p:nvSpPr>
          <p:cNvPr id="30" name="角丸四角形 29"/>
          <p:cNvSpPr/>
          <p:nvPr/>
        </p:nvSpPr>
        <p:spPr>
          <a:xfrm>
            <a:off x="2640653" y="5426230"/>
            <a:ext cx="1832127" cy="1074011"/>
          </a:xfrm>
          <a:prstGeom prst="round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ja-JP" altLang="en-US" b="1" dirty="0">
                <a:solidFill>
                  <a:schemeClr val="tx1"/>
                </a:solidFill>
                <a:latin typeface="游ゴシック" panose="020B0400000000000000" pitchFamily="50" charset="-128"/>
                <a:ea typeface="游ゴシック" panose="020B0400000000000000" pitchFamily="50" charset="-128"/>
              </a:rPr>
              <a:t>顔</a:t>
            </a:r>
            <a:r>
              <a:rPr lang="ja-JP" altLang="en-US" b="1">
                <a:solidFill>
                  <a:schemeClr val="tx1"/>
                </a:solidFill>
                <a:latin typeface="游ゴシック" panose="020B0400000000000000" pitchFamily="50" charset="-128"/>
                <a:ea typeface="游ゴシック" panose="020B0400000000000000" pitchFamily="50" charset="-128"/>
              </a:rPr>
              <a:t>写真なら</a:t>
            </a:r>
            <a:endParaRPr lang="en-US" altLang="ja-JP" b="1" dirty="0">
              <a:solidFill>
                <a:schemeClr val="tx1"/>
              </a:solidFill>
              <a:latin typeface="游ゴシック" panose="020B0400000000000000" pitchFamily="50" charset="-128"/>
              <a:ea typeface="游ゴシック" panose="020B0400000000000000" pitchFamily="50" charset="-128"/>
            </a:endParaRPr>
          </a:p>
          <a:p>
            <a:pPr algn="ctr"/>
            <a:r>
              <a:rPr lang="ja-JP" altLang="en-US" b="1">
                <a:solidFill>
                  <a:schemeClr val="tx1"/>
                </a:solidFill>
                <a:latin typeface="游ゴシック" panose="020B0400000000000000" pitchFamily="50" charset="-128"/>
                <a:ea typeface="游ゴシック" panose="020B0400000000000000" pitchFamily="50" charset="-128"/>
              </a:rPr>
              <a:t>大丈夫</a:t>
            </a:r>
            <a:r>
              <a:rPr lang="ja-JP" altLang="en-US" b="1" dirty="0">
                <a:solidFill>
                  <a:schemeClr val="tx1"/>
                </a:solidFill>
                <a:latin typeface="游ゴシック" panose="020B0400000000000000" pitchFamily="50" charset="-128"/>
                <a:ea typeface="游ゴシック" panose="020B0400000000000000" pitchFamily="50" charset="-128"/>
              </a:rPr>
              <a:t>よね！</a:t>
            </a:r>
          </a:p>
        </p:txBody>
      </p:sp>
      <p:sp>
        <p:nvSpPr>
          <p:cNvPr id="7169" name="テキスト ボックス 7168"/>
          <p:cNvSpPr txBox="1"/>
          <p:nvPr/>
        </p:nvSpPr>
        <p:spPr>
          <a:xfrm>
            <a:off x="1498467" y="4220863"/>
            <a:ext cx="2865782" cy="715089"/>
          </a:xfrm>
          <a:prstGeom prst="roundRect">
            <a:avLst/>
          </a:prstGeom>
          <a:solidFill>
            <a:schemeClr val="bg1"/>
          </a:solidFill>
        </p:spPr>
        <p:txBody>
          <a:bodyPr wrap="square" rtlCol="0">
            <a:spAutoFit/>
          </a:bodyPr>
          <a:lstStyle/>
          <a:p>
            <a:r>
              <a:rPr lang="ja-JP" altLang="en-US" b="1" dirty="0">
                <a:latin typeface="Yu Gothic" panose="020B0400000000000000" pitchFamily="34" charset="-128"/>
                <a:ea typeface="Yu Gothic" panose="020B0400000000000000" pitchFamily="34" charset="-128"/>
              </a:rPr>
              <a:t>うれしい！</a:t>
            </a:r>
            <a:endParaRPr lang="en-US" altLang="ja-JP" b="1" dirty="0">
              <a:latin typeface="Yu Gothic" panose="020B0400000000000000" pitchFamily="34" charset="-128"/>
              <a:ea typeface="Yu Gothic" panose="020B0400000000000000" pitchFamily="34" charset="-128"/>
            </a:endParaRPr>
          </a:p>
          <a:p>
            <a:r>
              <a:rPr lang="ja-JP" altLang="en-US" b="1" dirty="0">
                <a:latin typeface="Yu Gothic" panose="020B0400000000000000" pitchFamily="34" charset="-128"/>
                <a:ea typeface="Yu Gothic" panose="020B0400000000000000" pitchFamily="34" charset="-128"/>
              </a:rPr>
              <a:t>友だち</a:t>
            </a:r>
            <a:r>
              <a:rPr lang="ja-JP" altLang="en-US" b="1">
                <a:latin typeface="Yu Gothic" panose="020B0400000000000000" pitchFamily="34" charset="-128"/>
                <a:ea typeface="Yu Gothic" panose="020B0400000000000000" pitchFamily="34" charset="-128"/>
              </a:rPr>
              <a:t>にも報告しよ</a:t>
            </a:r>
            <a:r>
              <a:rPr lang="ja-JP" altLang="en-US" b="1" dirty="0">
                <a:latin typeface="Yu Gothic" panose="020B0400000000000000" pitchFamily="34" charset="-128"/>
                <a:ea typeface="Yu Gothic" panose="020B0400000000000000" pitchFamily="34" charset="-128"/>
              </a:rPr>
              <a:t>ー！</a:t>
            </a:r>
          </a:p>
        </p:txBody>
      </p:sp>
      <p:sp>
        <p:nvSpPr>
          <p:cNvPr id="51" name="テキスト ボックス 50"/>
          <p:cNvSpPr txBox="1"/>
          <p:nvPr/>
        </p:nvSpPr>
        <p:spPr>
          <a:xfrm>
            <a:off x="7976360" y="5480484"/>
            <a:ext cx="3030122" cy="1021556"/>
          </a:xfrm>
          <a:prstGeom prst="roundRect">
            <a:avLst/>
          </a:prstGeom>
          <a:solidFill>
            <a:schemeClr val="bg1"/>
          </a:solidFill>
        </p:spPr>
        <p:txBody>
          <a:bodyPr wrap="square" rtlCol="0">
            <a:spAutoFit/>
          </a:bodyPr>
          <a:lstStyle/>
          <a:p>
            <a:r>
              <a:rPr lang="ja-JP" altLang="en-US" b="1" dirty="0">
                <a:latin typeface="Yu Gothic" panose="020B0400000000000000" pitchFamily="34" charset="-128"/>
                <a:ea typeface="Yu Gothic" panose="020B0400000000000000" pitchFamily="34" charset="-128"/>
              </a:rPr>
              <a:t>しおり、</a:t>
            </a:r>
            <a:r>
              <a:rPr lang="en-US" altLang="ja-JP" b="1" dirty="0">
                <a:latin typeface="Yu Gothic" panose="020B0400000000000000" pitchFamily="34" charset="-128"/>
                <a:ea typeface="Yu Gothic" panose="020B0400000000000000" pitchFamily="34" charset="-128"/>
              </a:rPr>
              <a:t>SNS</a:t>
            </a:r>
            <a:r>
              <a:rPr lang="ja-JP" altLang="en-US" b="1" dirty="0">
                <a:latin typeface="Yu Gothic" panose="020B0400000000000000" pitchFamily="34" charset="-128"/>
                <a:ea typeface="Yu Gothic" panose="020B0400000000000000" pitchFamily="34" charset="-128"/>
              </a:rPr>
              <a:t>で友だち</a:t>
            </a:r>
            <a:endParaRPr lang="en-US" altLang="ja-JP" b="1" dirty="0">
              <a:latin typeface="Yu Gothic" panose="020B0400000000000000" pitchFamily="34" charset="-128"/>
              <a:ea typeface="Yu Gothic" panose="020B0400000000000000" pitchFamily="34" charset="-128"/>
            </a:endParaRPr>
          </a:p>
          <a:p>
            <a:r>
              <a:rPr lang="ja-JP" altLang="en-US" b="1" dirty="0">
                <a:latin typeface="Yu Gothic" panose="020B0400000000000000" pitchFamily="34" charset="-128"/>
                <a:ea typeface="Yu Gothic" panose="020B0400000000000000" pitchFamily="34" charset="-128"/>
              </a:rPr>
              <a:t>作ったんだー</a:t>
            </a:r>
            <a:endParaRPr lang="en-US" altLang="ja-JP" b="1" dirty="0">
              <a:latin typeface="Yu Gothic" panose="020B0400000000000000" pitchFamily="34" charset="-128"/>
              <a:ea typeface="Yu Gothic" panose="020B0400000000000000" pitchFamily="34" charset="-128"/>
            </a:endParaRPr>
          </a:p>
          <a:p>
            <a:r>
              <a:rPr lang="ja-JP" altLang="en-US" b="1" dirty="0">
                <a:latin typeface="Yu Gothic" panose="020B0400000000000000" pitchFamily="34" charset="-128"/>
                <a:ea typeface="Yu Gothic" panose="020B0400000000000000" pitchFamily="34" charset="-128"/>
              </a:rPr>
              <a:t>この子の画像保存しちゃえ</a:t>
            </a:r>
            <a:endParaRPr lang="en-US" altLang="ja-JP" b="1" dirty="0">
              <a:latin typeface="Yu Gothic" panose="020B0400000000000000" pitchFamily="34" charset="-128"/>
              <a:ea typeface="Yu Gothic" panose="020B0400000000000000" pitchFamily="34" charset="-128"/>
            </a:endParaRPr>
          </a:p>
        </p:txBody>
      </p:sp>
      <p:sp>
        <p:nvSpPr>
          <p:cNvPr id="32" name="タイトル 1">
            <a:extLst>
              <a:ext uri="{FF2B5EF4-FFF2-40B4-BE49-F238E27FC236}">
                <a16:creationId xmlns:a16="http://schemas.microsoft.com/office/drawing/2014/main" id="{5061E987-AC68-4999-8A9E-747675E23907}"/>
              </a:ext>
            </a:extLst>
          </p:cNvPr>
          <p:cNvSpPr>
            <a:spLocks noGrp="1"/>
          </p:cNvSpPr>
          <p:nvPr>
            <p:ph type="title"/>
          </p:nvPr>
        </p:nvSpPr>
        <p:spPr/>
        <p:txBody>
          <a:bodyPr/>
          <a:lstStyle/>
          <a:p>
            <a:r>
              <a:rPr lang="ja-JP" altLang="en-US" dirty="0"/>
              <a:t>友だちだけなら</a:t>
            </a:r>
            <a:r>
              <a:rPr kumimoji="1" lang="ja-JP" altLang="en-US" dirty="0"/>
              <a:t>大丈夫？</a:t>
            </a:r>
          </a:p>
        </p:txBody>
      </p:sp>
      <p:pic>
        <p:nvPicPr>
          <p:cNvPr id="2050" name="Picture 2" descr="スマートフォンで写真を撮る人のイラスト（女性・縦）">
            <a:extLst>
              <a:ext uri="{FF2B5EF4-FFF2-40B4-BE49-F238E27FC236}">
                <a16:creationId xmlns:a16="http://schemas.microsoft.com/office/drawing/2014/main" id="{9E63E67B-B31C-43AB-A8B8-566191C22FB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3977" y="5178552"/>
            <a:ext cx="1047607" cy="1435609"/>
          </a:xfrm>
          <a:prstGeom prst="rect">
            <a:avLst/>
          </a:prstGeom>
          <a:noFill/>
          <a:extLst>
            <a:ext uri="{909E8E84-426E-40DD-AFC4-6F175D3DCCD1}">
              <a14:hiddenFill xmlns:a14="http://schemas.microsoft.com/office/drawing/2010/main">
                <a:solidFill>
                  <a:srgbClr val="FFFFFF"/>
                </a:solidFill>
              </a14:hiddenFill>
            </a:ext>
          </a:extLst>
        </p:spPr>
      </p:pic>
      <p:grpSp>
        <p:nvGrpSpPr>
          <p:cNvPr id="7" name="グループ化 6">
            <a:extLst>
              <a:ext uri="{FF2B5EF4-FFF2-40B4-BE49-F238E27FC236}">
                <a16:creationId xmlns:a16="http://schemas.microsoft.com/office/drawing/2014/main" id="{0BD2E630-CDBF-0144-89D3-7D841ED41830}"/>
              </a:ext>
            </a:extLst>
          </p:cNvPr>
          <p:cNvGrpSpPr/>
          <p:nvPr/>
        </p:nvGrpSpPr>
        <p:grpSpPr>
          <a:xfrm>
            <a:off x="4449155" y="3531602"/>
            <a:ext cx="1168430" cy="1340499"/>
            <a:chOff x="3738421" y="3466726"/>
            <a:chExt cx="1305282" cy="1497504"/>
          </a:xfrm>
        </p:grpSpPr>
        <p:pic>
          <p:nvPicPr>
            <p:cNvPr id="2054" name="Picture 6" descr="セーラー服を着た女子学生のイラスト（冬服・学生服）">
              <a:extLst>
                <a:ext uri="{FF2B5EF4-FFF2-40B4-BE49-F238E27FC236}">
                  <a16:creationId xmlns:a16="http://schemas.microsoft.com/office/drawing/2014/main" id="{E859948E-B628-4168-9B5F-EB3E4C58681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44810"/>
            <a:stretch/>
          </p:blipFill>
          <p:spPr bwMode="auto">
            <a:xfrm>
              <a:off x="3738421" y="3466726"/>
              <a:ext cx="1305282" cy="1328574"/>
            </a:xfrm>
            <a:prstGeom prst="rect">
              <a:avLst/>
            </a:prstGeom>
            <a:noFill/>
            <a:extLst>
              <a:ext uri="{909E8E84-426E-40DD-AFC4-6F175D3DCCD1}">
                <a14:hiddenFill xmlns:a14="http://schemas.microsoft.com/office/drawing/2010/main">
                  <a:solidFill>
                    <a:srgbClr val="FFFFFF"/>
                  </a:solidFill>
                </a14:hiddenFill>
              </a:ext>
            </a:extLst>
          </p:spPr>
        </p:pic>
        <p:sp>
          <p:nvSpPr>
            <p:cNvPr id="31" name="テキスト ボックス 30">
              <a:extLst>
                <a:ext uri="{FF2B5EF4-FFF2-40B4-BE49-F238E27FC236}">
                  <a16:creationId xmlns:a16="http://schemas.microsoft.com/office/drawing/2014/main" id="{E1B0CBA5-0A92-4C13-AFD1-7B45A2CC0A53}"/>
                </a:ext>
              </a:extLst>
            </p:cNvPr>
            <p:cNvSpPr txBox="1"/>
            <p:nvPr/>
          </p:nvSpPr>
          <p:spPr>
            <a:xfrm>
              <a:off x="3985213" y="4590761"/>
              <a:ext cx="811325" cy="373469"/>
            </a:xfrm>
            <a:prstGeom prst="rect">
              <a:avLst/>
            </a:prstGeom>
            <a:solidFill>
              <a:srgbClr val="00A8E3"/>
            </a:solidFill>
          </p:spPr>
          <p:txBody>
            <a:bodyPr wrap="square" tIns="72000" rtlCol="0">
              <a:spAutoFit/>
            </a:bodyPr>
            <a:lstStyle/>
            <a:p>
              <a:pPr algn="ctr"/>
              <a:r>
                <a:rPr lang="ja-JP" altLang="en-US" sz="1400" b="1" dirty="0">
                  <a:solidFill>
                    <a:schemeClr val="bg1"/>
                  </a:solidFill>
                  <a:latin typeface="Yu Gothic" panose="020B0400000000000000" pitchFamily="34" charset="-128"/>
                  <a:ea typeface="Yu Gothic" panose="020B0400000000000000" pitchFamily="34" charset="-128"/>
                </a:rPr>
                <a:t>しおり</a:t>
              </a:r>
              <a:endParaRPr lang="en-US" altLang="ja-JP" sz="1400" b="1" dirty="0">
                <a:solidFill>
                  <a:schemeClr val="bg1"/>
                </a:solidFill>
                <a:latin typeface="Yu Gothic" panose="020B0400000000000000" pitchFamily="34" charset="-128"/>
                <a:ea typeface="Yu Gothic" panose="020B0400000000000000" pitchFamily="34" charset="-128"/>
              </a:endParaRPr>
            </a:p>
          </p:txBody>
        </p:sp>
      </p:grpSp>
      <p:grpSp>
        <p:nvGrpSpPr>
          <p:cNvPr id="6" name="グループ化 5">
            <a:extLst>
              <a:ext uri="{FF2B5EF4-FFF2-40B4-BE49-F238E27FC236}">
                <a16:creationId xmlns:a16="http://schemas.microsoft.com/office/drawing/2014/main" id="{EA7E356C-2F75-8443-A3F8-8FAE9B8114C2}"/>
              </a:ext>
            </a:extLst>
          </p:cNvPr>
          <p:cNvGrpSpPr/>
          <p:nvPr/>
        </p:nvGrpSpPr>
        <p:grpSpPr>
          <a:xfrm>
            <a:off x="9172554" y="4136293"/>
            <a:ext cx="696566" cy="1289937"/>
            <a:chOff x="9900953" y="4866090"/>
            <a:chExt cx="694772" cy="1286615"/>
          </a:xfrm>
        </p:grpSpPr>
        <p:pic>
          <p:nvPicPr>
            <p:cNvPr id="2058" name="Picture 10" descr="スマートフォンのイラスト1（ブランク）">
              <a:extLst>
                <a:ext uri="{FF2B5EF4-FFF2-40B4-BE49-F238E27FC236}">
                  <a16:creationId xmlns:a16="http://schemas.microsoft.com/office/drawing/2014/main" id="{230927D5-5992-4C34-A9D6-BAEDE7B931C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0953" y="4866090"/>
              <a:ext cx="694772" cy="1286615"/>
            </a:xfrm>
            <a:prstGeom prst="rect">
              <a:avLst/>
            </a:prstGeom>
            <a:noFill/>
            <a:extLst>
              <a:ext uri="{909E8E84-426E-40DD-AFC4-6F175D3DCCD1}">
                <a14:hiddenFill xmlns:a14="http://schemas.microsoft.com/office/drawing/2010/main">
                  <a:solidFill>
                    <a:srgbClr val="FFFFFF"/>
                  </a:solidFill>
                </a14:hiddenFill>
              </a:ext>
            </a:extLst>
          </p:spPr>
        </p:pic>
        <p:pic>
          <p:nvPicPr>
            <p:cNvPr id="35" name="図 34">
              <a:extLst>
                <a:ext uri="{FF2B5EF4-FFF2-40B4-BE49-F238E27FC236}">
                  <a16:creationId xmlns:a16="http://schemas.microsoft.com/office/drawing/2014/main" id="{63D9A3A6-1A9F-4AE9-87BF-62C6009016EC}"/>
                </a:ext>
              </a:extLst>
            </p:cNvPr>
            <p:cNvPicPr>
              <a:picLocks noChangeAspect="1"/>
            </p:cNvPicPr>
            <p:nvPr/>
          </p:nvPicPr>
          <p:blipFill>
            <a:blip r:embed="rId6"/>
            <a:stretch>
              <a:fillRect/>
            </a:stretch>
          </p:blipFill>
          <p:spPr>
            <a:xfrm>
              <a:off x="9982300" y="5222163"/>
              <a:ext cx="532078" cy="543010"/>
            </a:xfrm>
            <a:prstGeom prst="roundRect">
              <a:avLst/>
            </a:prstGeom>
            <a:ln w="19050">
              <a:solidFill>
                <a:srgbClr val="ED75A2"/>
              </a:solidFill>
            </a:ln>
          </p:spPr>
        </p:pic>
      </p:grpSp>
      <p:pic>
        <p:nvPicPr>
          <p:cNvPr id="2060" name="Picture 12" descr="スマホとワイヤレスイヤホンを繋ぐ人のイラスト（女性）">
            <a:extLst>
              <a:ext uri="{FF2B5EF4-FFF2-40B4-BE49-F238E27FC236}">
                <a16:creationId xmlns:a16="http://schemas.microsoft.com/office/drawing/2014/main" id="{79DED020-2706-4BC1-8C96-85F85FC5B7A3}"/>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258639" y="4122184"/>
            <a:ext cx="778403" cy="1286615"/>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立ってスマホを使う人のイラスト（男性・笑顔）">
            <a:extLst>
              <a:ext uri="{FF2B5EF4-FFF2-40B4-BE49-F238E27FC236}">
                <a16:creationId xmlns:a16="http://schemas.microsoft.com/office/drawing/2014/main" id="{1628EF5E-2DD0-44DE-8D8E-FCC831F2F96E}"/>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20099" r="23697" b="43019"/>
          <a:stretch/>
        </p:blipFill>
        <p:spPr bwMode="auto">
          <a:xfrm>
            <a:off x="3857170" y="2202238"/>
            <a:ext cx="818831" cy="1185915"/>
          </a:xfrm>
          <a:prstGeom prst="rect">
            <a:avLst/>
          </a:prstGeom>
          <a:noFill/>
          <a:extLst>
            <a:ext uri="{909E8E84-426E-40DD-AFC4-6F175D3DCCD1}">
              <a14:hiddenFill xmlns:a14="http://schemas.microsoft.com/office/drawing/2010/main">
                <a:solidFill>
                  <a:srgbClr val="FFFFFF"/>
                </a:solidFill>
              </a14:hiddenFill>
            </a:ext>
          </a:extLst>
        </p:spPr>
      </p:pic>
      <p:sp>
        <p:nvSpPr>
          <p:cNvPr id="48" name="テキスト ボックス 47">
            <a:extLst>
              <a:ext uri="{FF2B5EF4-FFF2-40B4-BE49-F238E27FC236}">
                <a16:creationId xmlns:a16="http://schemas.microsoft.com/office/drawing/2014/main" id="{402C86A2-84DC-462B-BE11-6FD4D31CA20B}"/>
              </a:ext>
            </a:extLst>
          </p:cNvPr>
          <p:cNvSpPr txBox="1"/>
          <p:nvPr/>
        </p:nvSpPr>
        <p:spPr>
          <a:xfrm>
            <a:off x="1271222" y="2494451"/>
            <a:ext cx="2584759" cy="715089"/>
          </a:xfrm>
          <a:prstGeom prst="roundRect">
            <a:avLst/>
          </a:prstGeom>
          <a:solidFill>
            <a:schemeClr val="bg1"/>
          </a:solidFill>
        </p:spPr>
        <p:txBody>
          <a:bodyPr wrap="square" rtlCol="0">
            <a:spAutoFit/>
          </a:bodyPr>
          <a:lstStyle/>
          <a:p>
            <a:r>
              <a:rPr lang="ja-JP" altLang="en-US" b="1" dirty="0">
                <a:latin typeface="Yu Gothic" panose="020B0400000000000000" pitchFamily="34" charset="-128"/>
                <a:ea typeface="Yu Gothic" panose="020B0400000000000000" pitchFamily="34" charset="-128"/>
              </a:rPr>
              <a:t>可愛い！</a:t>
            </a:r>
            <a:endParaRPr lang="en-US" altLang="ja-JP" b="1" dirty="0">
              <a:latin typeface="Yu Gothic" panose="020B0400000000000000" pitchFamily="34" charset="-128"/>
              <a:ea typeface="Yu Gothic" panose="020B0400000000000000" pitchFamily="34" charset="-128"/>
            </a:endParaRPr>
          </a:p>
          <a:p>
            <a:r>
              <a:rPr lang="ja-JP" altLang="en-US" b="1" dirty="0">
                <a:latin typeface="Yu Gothic" panose="020B0400000000000000" pitchFamily="34" charset="-128"/>
                <a:ea typeface="Yu Gothic" panose="020B0400000000000000" pitchFamily="34" charset="-128"/>
              </a:rPr>
              <a:t>他の人</a:t>
            </a:r>
            <a:r>
              <a:rPr lang="ja-JP" altLang="en-US" b="1">
                <a:latin typeface="Yu Gothic" panose="020B0400000000000000" pitchFamily="34" charset="-128"/>
                <a:ea typeface="Yu Gothic" panose="020B0400000000000000" pitchFamily="34" charset="-128"/>
              </a:rPr>
              <a:t>にも広めちゃ</a:t>
            </a:r>
            <a:r>
              <a:rPr lang="ja-JP" altLang="en-US" b="1" dirty="0">
                <a:latin typeface="Yu Gothic" panose="020B0400000000000000" pitchFamily="34" charset="-128"/>
                <a:ea typeface="Yu Gothic" panose="020B0400000000000000" pitchFamily="34" charset="-128"/>
              </a:rPr>
              <a:t>お</a:t>
            </a:r>
            <a:endParaRPr lang="en-US" altLang="ja-JP" b="1" dirty="0">
              <a:latin typeface="Yu Gothic" panose="020B0400000000000000" pitchFamily="34" charset="-128"/>
              <a:ea typeface="Yu Gothic" panose="020B0400000000000000" pitchFamily="34" charset="-128"/>
            </a:endParaRPr>
          </a:p>
        </p:txBody>
      </p:sp>
      <p:sp>
        <p:nvSpPr>
          <p:cNvPr id="14" name="上矢印 13">
            <a:extLst>
              <a:ext uri="{FF2B5EF4-FFF2-40B4-BE49-F238E27FC236}">
                <a16:creationId xmlns:a16="http://schemas.microsoft.com/office/drawing/2014/main" id="{590989D3-6DBF-1B45-A56A-36A5E351107F}"/>
              </a:ext>
            </a:extLst>
          </p:cNvPr>
          <p:cNvSpPr/>
          <p:nvPr/>
        </p:nvSpPr>
        <p:spPr>
          <a:xfrm>
            <a:off x="4781482" y="4863776"/>
            <a:ext cx="496945" cy="362013"/>
          </a:xfrm>
          <a:prstGeom prst="upArrow">
            <a:avLst/>
          </a:prstGeom>
          <a:solidFill>
            <a:srgbClr val="ED75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上矢印 48">
            <a:extLst>
              <a:ext uri="{FF2B5EF4-FFF2-40B4-BE49-F238E27FC236}">
                <a16:creationId xmlns:a16="http://schemas.microsoft.com/office/drawing/2014/main" id="{0D9DD67C-A878-7848-8C33-C304A7EC7E22}"/>
              </a:ext>
            </a:extLst>
          </p:cNvPr>
          <p:cNvSpPr/>
          <p:nvPr/>
        </p:nvSpPr>
        <p:spPr>
          <a:xfrm>
            <a:off x="4020024" y="3414895"/>
            <a:ext cx="496945" cy="362013"/>
          </a:xfrm>
          <a:prstGeom prst="upArrow">
            <a:avLst/>
          </a:prstGeom>
          <a:solidFill>
            <a:srgbClr val="ED75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上矢印 52">
            <a:extLst>
              <a:ext uri="{FF2B5EF4-FFF2-40B4-BE49-F238E27FC236}">
                <a16:creationId xmlns:a16="http://schemas.microsoft.com/office/drawing/2014/main" id="{0C8A0C82-7EEB-CB47-971B-42BE736CAD3F}"/>
              </a:ext>
            </a:extLst>
          </p:cNvPr>
          <p:cNvSpPr/>
          <p:nvPr/>
        </p:nvSpPr>
        <p:spPr>
          <a:xfrm rot="6473673">
            <a:off x="6729916" y="3432610"/>
            <a:ext cx="496945" cy="2011645"/>
          </a:xfrm>
          <a:prstGeom prst="upArrow">
            <a:avLst/>
          </a:prstGeom>
          <a:solidFill>
            <a:srgbClr val="ED75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三角形 14">
            <a:extLst>
              <a:ext uri="{FF2B5EF4-FFF2-40B4-BE49-F238E27FC236}">
                <a16:creationId xmlns:a16="http://schemas.microsoft.com/office/drawing/2014/main" id="{3381FFA7-594B-B84C-B23B-83E89E00FFA3}"/>
              </a:ext>
            </a:extLst>
          </p:cNvPr>
          <p:cNvSpPr/>
          <p:nvPr/>
        </p:nvSpPr>
        <p:spPr>
          <a:xfrm rot="5400000">
            <a:off x="3817973" y="2776365"/>
            <a:ext cx="216188" cy="186369"/>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三角形 58">
            <a:extLst>
              <a:ext uri="{FF2B5EF4-FFF2-40B4-BE49-F238E27FC236}">
                <a16:creationId xmlns:a16="http://schemas.microsoft.com/office/drawing/2014/main" id="{CE59CA75-1EB4-9E44-8486-5E7A848A211F}"/>
              </a:ext>
            </a:extLst>
          </p:cNvPr>
          <p:cNvSpPr/>
          <p:nvPr/>
        </p:nvSpPr>
        <p:spPr>
          <a:xfrm rot="5400000">
            <a:off x="4328187" y="4519044"/>
            <a:ext cx="216188" cy="186369"/>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三角形 60">
            <a:extLst>
              <a:ext uri="{FF2B5EF4-FFF2-40B4-BE49-F238E27FC236}">
                <a16:creationId xmlns:a16="http://schemas.microsoft.com/office/drawing/2014/main" id="{D0357756-64B5-EC49-A312-E5E362967764}"/>
              </a:ext>
            </a:extLst>
          </p:cNvPr>
          <p:cNvSpPr/>
          <p:nvPr/>
        </p:nvSpPr>
        <p:spPr>
          <a:xfrm>
            <a:off x="8594804" y="5315962"/>
            <a:ext cx="216188" cy="186369"/>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三角形 61">
            <a:extLst>
              <a:ext uri="{FF2B5EF4-FFF2-40B4-BE49-F238E27FC236}">
                <a16:creationId xmlns:a16="http://schemas.microsoft.com/office/drawing/2014/main" id="{85ED4AEF-CD5B-2C44-A821-9A748A758D08}"/>
              </a:ext>
            </a:extLst>
          </p:cNvPr>
          <p:cNvSpPr/>
          <p:nvPr/>
        </p:nvSpPr>
        <p:spPr>
          <a:xfrm rot="16200000">
            <a:off x="2452854" y="5658896"/>
            <a:ext cx="216188" cy="186369"/>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9" name="図 38">
            <a:extLst>
              <a:ext uri="{FF2B5EF4-FFF2-40B4-BE49-F238E27FC236}">
                <a16:creationId xmlns:a16="http://schemas.microsoft.com/office/drawing/2014/main" id="{382C7D3D-8B2E-E644-9226-57DBF99A0A9B}"/>
              </a:ext>
            </a:extLst>
          </p:cNvPr>
          <p:cNvPicPr>
            <a:picLocks noChangeAspect="1"/>
          </p:cNvPicPr>
          <p:nvPr/>
        </p:nvPicPr>
        <p:blipFill>
          <a:blip r:embed="rId6"/>
          <a:stretch>
            <a:fillRect/>
          </a:stretch>
        </p:blipFill>
        <p:spPr>
          <a:xfrm>
            <a:off x="4723530" y="5226483"/>
            <a:ext cx="613276" cy="625877"/>
          </a:xfrm>
          <a:prstGeom prst="roundRect">
            <a:avLst>
              <a:gd name="adj" fmla="val 10710"/>
            </a:avLst>
          </a:prstGeom>
          <a:ln w="19050">
            <a:solidFill>
              <a:srgbClr val="ED75A2"/>
            </a:solidFill>
          </a:ln>
        </p:spPr>
      </p:pic>
      <p:pic>
        <p:nvPicPr>
          <p:cNvPr id="44" name="図 43">
            <a:extLst>
              <a:ext uri="{FF2B5EF4-FFF2-40B4-BE49-F238E27FC236}">
                <a16:creationId xmlns:a16="http://schemas.microsoft.com/office/drawing/2014/main" id="{E75C3C13-A19D-134F-8D44-3BC9C202B895}"/>
              </a:ext>
            </a:extLst>
          </p:cNvPr>
          <p:cNvPicPr>
            <a:picLocks noChangeAspect="1"/>
          </p:cNvPicPr>
          <p:nvPr/>
        </p:nvPicPr>
        <p:blipFill>
          <a:blip r:embed="rId6"/>
          <a:stretch>
            <a:fillRect/>
          </a:stretch>
        </p:blipFill>
        <p:spPr>
          <a:xfrm>
            <a:off x="3949744" y="3777602"/>
            <a:ext cx="613276" cy="625877"/>
          </a:xfrm>
          <a:prstGeom prst="roundRect">
            <a:avLst>
              <a:gd name="adj" fmla="val 10710"/>
            </a:avLst>
          </a:prstGeom>
          <a:ln w="19050">
            <a:solidFill>
              <a:srgbClr val="ED75A2"/>
            </a:solidFill>
          </a:ln>
        </p:spPr>
      </p:pic>
      <p:pic>
        <p:nvPicPr>
          <p:cNvPr id="56" name="図 55">
            <a:extLst>
              <a:ext uri="{FF2B5EF4-FFF2-40B4-BE49-F238E27FC236}">
                <a16:creationId xmlns:a16="http://schemas.microsoft.com/office/drawing/2014/main" id="{C81077E8-F35D-9740-8FA1-15DD007A13A2}"/>
              </a:ext>
            </a:extLst>
          </p:cNvPr>
          <p:cNvPicPr>
            <a:picLocks noChangeAspect="1"/>
          </p:cNvPicPr>
          <p:nvPr/>
        </p:nvPicPr>
        <p:blipFill>
          <a:blip r:embed="rId6"/>
          <a:stretch>
            <a:fillRect/>
          </a:stretch>
        </p:blipFill>
        <p:spPr>
          <a:xfrm>
            <a:off x="5469451" y="3796920"/>
            <a:ext cx="613276" cy="625877"/>
          </a:xfrm>
          <a:prstGeom prst="roundRect">
            <a:avLst>
              <a:gd name="adj" fmla="val 10710"/>
            </a:avLst>
          </a:prstGeom>
          <a:ln w="19050">
            <a:solidFill>
              <a:srgbClr val="ED75A2"/>
            </a:solidFill>
          </a:ln>
        </p:spPr>
      </p:pic>
    </p:spTree>
    <p:extLst>
      <p:ext uri="{BB962C8B-B14F-4D97-AF65-F5344CB8AC3E}">
        <p14:creationId xmlns:p14="http://schemas.microsoft.com/office/powerpoint/2010/main" val="31524134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タイトル 9">
            <a:extLst>
              <a:ext uri="{FF2B5EF4-FFF2-40B4-BE49-F238E27FC236}">
                <a16:creationId xmlns:a16="http://schemas.microsoft.com/office/drawing/2014/main" id="{B0C56E65-D65C-094D-B2FC-9481F0D28A4A}"/>
              </a:ext>
            </a:extLst>
          </p:cNvPr>
          <p:cNvSpPr>
            <a:spLocks noGrp="1"/>
          </p:cNvSpPr>
          <p:nvPr>
            <p:ph type="title"/>
          </p:nvPr>
        </p:nvSpPr>
        <p:spPr/>
        <p:txBody>
          <a:bodyPr>
            <a:normAutofit/>
          </a:bodyPr>
          <a:lstStyle/>
          <a:p>
            <a:r>
              <a:rPr lang="ja-JP" altLang="en-US"/>
              <a:t>「自分と相手との違い」を考えてみよう</a:t>
            </a:r>
          </a:p>
        </p:txBody>
      </p:sp>
      <p:sp>
        <p:nvSpPr>
          <p:cNvPr id="11" name="タイトル 1">
            <a:extLst>
              <a:ext uri="{FF2B5EF4-FFF2-40B4-BE49-F238E27FC236}">
                <a16:creationId xmlns:a16="http://schemas.microsoft.com/office/drawing/2014/main" id="{D0B5EB7C-60BD-E54F-AA15-84AF8464C141}"/>
              </a:ext>
            </a:extLst>
          </p:cNvPr>
          <p:cNvSpPr txBox="1">
            <a:spLocks/>
          </p:cNvSpPr>
          <p:nvPr/>
        </p:nvSpPr>
        <p:spPr>
          <a:xfrm>
            <a:off x="4237617" y="355119"/>
            <a:ext cx="10515600" cy="9667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3200" b="1" kern="1200">
                <a:solidFill>
                  <a:schemeClr val="tx1"/>
                </a:solidFill>
                <a:latin typeface="+mn-ea"/>
                <a:ea typeface="+mn-ea"/>
                <a:cs typeface="+mj-cs"/>
              </a:defRPr>
            </a:lvl1pPr>
          </a:lstStyle>
          <a:p>
            <a:endParaRPr lang="ja-JP" altLang="en-US"/>
          </a:p>
        </p:txBody>
      </p:sp>
      <p:sp>
        <p:nvSpPr>
          <p:cNvPr id="12" name="コンテンツ プレースホルダー 3">
            <a:extLst>
              <a:ext uri="{FF2B5EF4-FFF2-40B4-BE49-F238E27FC236}">
                <a16:creationId xmlns:a16="http://schemas.microsoft.com/office/drawing/2014/main" id="{6696B3CE-71AC-334D-B04D-6795388F4B79}"/>
              </a:ext>
            </a:extLst>
          </p:cNvPr>
          <p:cNvSpPr txBox="1">
            <a:spLocks/>
          </p:cNvSpPr>
          <p:nvPr/>
        </p:nvSpPr>
        <p:spPr>
          <a:xfrm>
            <a:off x="838200" y="1322388"/>
            <a:ext cx="10515600" cy="4854575"/>
          </a:xfrm>
          <a:prstGeom prst="rect">
            <a:avLst/>
          </a:prstGeom>
        </p:spPr>
        <p:txBody>
          <a:bodyPr vert="horz" lIns="91440" tIns="45720" rIns="91440" bIns="45720" rtlCol="0">
            <a:normAutofit/>
          </a:bodyPr>
          <a:lstStyle>
            <a:lvl1pPr marL="0" indent="0" algn="l" defTabSz="914400" rtl="0" eaLnBrk="1" latinLnBrk="0" hangingPunct="1">
              <a:lnSpc>
                <a:spcPct val="130000"/>
              </a:lnSpc>
              <a:spcBef>
                <a:spcPts val="1000"/>
              </a:spcBef>
              <a:buFont typeface="Arial" panose="020B0604020202020204" pitchFamily="34" charset="0"/>
              <a:buNone/>
              <a:defRPr kumimoji="1" sz="2800" b="1" kern="1200">
                <a:solidFill>
                  <a:schemeClr val="tx1"/>
                </a:solidFill>
                <a:latin typeface="+mn-ea"/>
                <a:ea typeface="+mn-ea"/>
                <a:cs typeface="+mn-cs"/>
              </a:defRPr>
            </a:lvl1pPr>
            <a:lvl2pPr marL="457200" indent="0" algn="l" defTabSz="914400" rtl="0" eaLnBrk="1" latinLnBrk="0" hangingPunct="1">
              <a:lnSpc>
                <a:spcPct val="130000"/>
              </a:lnSpc>
              <a:spcBef>
                <a:spcPts val="500"/>
              </a:spcBef>
              <a:buFont typeface="Arial" panose="020B0604020202020204" pitchFamily="34" charset="0"/>
              <a:buNone/>
              <a:defRPr kumimoji="1" sz="2800" b="1" kern="1200">
                <a:solidFill>
                  <a:schemeClr val="tx1"/>
                </a:solidFill>
                <a:latin typeface="+mn-ea"/>
                <a:ea typeface="+mn-ea"/>
                <a:cs typeface="+mn-cs"/>
              </a:defRPr>
            </a:lvl2pPr>
            <a:lvl3pPr marL="914400" indent="0" algn="l" defTabSz="914400" rtl="0" eaLnBrk="1" latinLnBrk="0" hangingPunct="1">
              <a:lnSpc>
                <a:spcPct val="130000"/>
              </a:lnSpc>
              <a:spcBef>
                <a:spcPts val="500"/>
              </a:spcBef>
              <a:buFont typeface="Arial" panose="020B0604020202020204" pitchFamily="34" charset="0"/>
              <a:buNone/>
              <a:defRPr kumimoji="1" sz="2800" b="1" kern="1200">
                <a:solidFill>
                  <a:schemeClr val="tx1"/>
                </a:solidFill>
                <a:latin typeface="+mn-ea"/>
                <a:ea typeface="+mn-ea"/>
                <a:cs typeface="+mn-cs"/>
              </a:defRPr>
            </a:lvl3pPr>
            <a:lvl4pPr marL="1371600" indent="0" algn="l" defTabSz="914400" rtl="0" eaLnBrk="1" latinLnBrk="0" hangingPunct="1">
              <a:lnSpc>
                <a:spcPct val="130000"/>
              </a:lnSpc>
              <a:spcBef>
                <a:spcPts val="500"/>
              </a:spcBef>
              <a:buFont typeface="Arial" panose="020B0604020202020204" pitchFamily="34" charset="0"/>
              <a:buNone/>
              <a:defRPr kumimoji="1" sz="2800" b="1" kern="1200">
                <a:solidFill>
                  <a:schemeClr val="tx1"/>
                </a:solidFill>
                <a:latin typeface="+mn-ea"/>
                <a:ea typeface="+mn-ea"/>
                <a:cs typeface="+mn-cs"/>
              </a:defRPr>
            </a:lvl4pPr>
            <a:lvl5pPr marL="1828800" indent="0" algn="l" defTabSz="914400" rtl="0" eaLnBrk="1" latinLnBrk="0" hangingPunct="1">
              <a:lnSpc>
                <a:spcPct val="130000"/>
              </a:lnSpc>
              <a:spcBef>
                <a:spcPts val="500"/>
              </a:spcBef>
              <a:buFont typeface="Arial" panose="020B0604020202020204" pitchFamily="34" charset="0"/>
              <a:buNone/>
              <a:defRPr kumimoji="1" sz="2800" b="1" kern="1200">
                <a:solidFill>
                  <a:schemeClr val="tx1"/>
                </a:solidFill>
                <a:latin typeface="+mn-ea"/>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endParaRPr lang="ja-JP" altLang="en-US"/>
          </a:p>
        </p:txBody>
      </p:sp>
      <p:pic>
        <p:nvPicPr>
          <p:cNvPr id="7" name="図 6" descr="テキスト が含まれている画像&#10;&#10;自動的に生成された説明">
            <a:extLst>
              <a:ext uri="{FF2B5EF4-FFF2-40B4-BE49-F238E27FC236}">
                <a16:creationId xmlns:a16="http://schemas.microsoft.com/office/drawing/2014/main" id="{CA23E68D-1F06-714D-B837-582ECBE134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55690" y="3180357"/>
            <a:ext cx="6080619" cy="3256566"/>
          </a:xfrm>
          <a:prstGeom prst="rect">
            <a:avLst/>
          </a:prstGeom>
        </p:spPr>
      </p:pic>
      <p:grpSp>
        <p:nvGrpSpPr>
          <p:cNvPr id="15" name="グループ化 14">
            <a:extLst>
              <a:ext uri="{FF2B5EF4-FFF2-40B4-BE49-F238E27FC236}">
                <a16:creationId xmlns:a16="http://schemas.microsoft.com/office/drawing/2014/main" id="{EBB42BFD-9F80-124F-9F48-5F5BA77C8C55}"/>
              </a:ext>
            </a:extLst>
          </p:cNvPr>
          <p:cNvGrpSpPr/>
          <p:nvPr/>
        </p:nvGrpSpPr>
        <p:grpSpPr>
          <a:xfrm>
            <a:off x="1852858" y="1309780"/>
            <a:ext cx="8486284" cy="1750532"/>
            <a:chOff x="1852858" y="1309780"/>
            <a:chExt cx="8486284" cy="1750532"/>
          </a:xfrm>
        </p:grpSpPr>
        <p:sp>
          <p:nvSpPr>
            <p:cNvPr id="16" name="角丸四角形 15">
              <a:extLst>
                <a:ext uri="{FF2B5EF4-FFF2-40B4-BE49-F238E27FC236}">
                  <a16:creationId xmlns:a16="http://schemas.microsoft.com/office/drawing/2014/main" id="{45E700C5-3E96-F74B-B9B9-1DD177D98951}"/>
                </a:ext>
              </a:extLst>
            </p:cNvPr>
            <p:cNvSpPr/>
            <p:nvPr/>
          </p:nvSpPr>
          <p:spPr>
            <a:xfrm>
              <a:off x="1852858" y="1309780"/>
              <a:ext cx="8486284" cy="1690997"/>
            </a:xfrm>
            <a:prstGeom prst="roundRect">
              <a:avLst>
                <a:gd name="adj" fmla="val 9812"/>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7" name="図 16">
              <a:extLst>
                <a:ext uri="{FF2B5EF4-FFF2-40B4-BE49-F238E27FC236}">
                  <a16:creationId xmlns:a16="http://schemas.microsoft.com/office/drawing/2014/main" id="{4E8BA29F-8051-0945-A7B7-90C6D6EB009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2227474" y="1685923"/>
              <a:ext cx="898367" cy="898367"/>
            </a:xfrm>
            <a:prstGeom prst="rect">
              <a:avLst/>
            </a:prstGeom>
          </p:spPr>
        </p:pic>
        <p:sp>
          <p:nvSpPr>
            <p:cNvPr id="18" name="テキスト ボックス 17">
              <a:extLst>
                <a:ext uri="{FF2B5EF4-FFF2-40B4-BE49-F238E27FC236}">
                  <a16:creationId xmlns:a16="http://schemas.microsoft.com/office/drawing/2014/main" id="{57DDE8CE-DCAE-5D4A-BB63-3E1E2919C2AD}"/>
                </a:ext>
              </a:extLst>
            </p:cNvPr>
            <p:cNvSpPr txBox="1"/>
            <p:nvPr/>
          </p:nvSpPr>
          <p:spPr>
            <a:xfrm>
              <a:off x="3296992" y="1442433"/>
              <a:ext cx="6288901" cy="1617879"/>
            </a:xfrm>
            <a:prstGeom prst="rect">
              <a:avLst/>
            </a:prstGeom>
            <a:noFill/>
          </p:spPr>
          <p:txBody>
            <a:bodyPr wrap="none" rtlCol="0">
              <a:spAutoFit/>
            </a:bodyPr>
            <a:lstStyle/>
            <a:p>
              <a:pPr lvl="0">
                <a:lnSpc>
                  <a:spcPct val="130000"/>
                </a:lnSpc>
                <a:spcBef>
                  <a:spcPts val="1000"/>
                </a:spcBef>
              </a:pPr>
              <a:r>
                <a:rPr lang="ja-JP" altLang="en-US" sz="2800" b="1">
                  <a:solidFill>
                    <a:prstClr val="black"/>
                  </a:solidFill>
                  <a:latin typeface="游ゴシック" panose="020B0400000000000000" pitchFamily="34" charset="-128"/>
                </a:rPr>
                <a:t>あなたが、ネットに公開されたら </a:t>
              </a:r>
              <a:endParaRPr lang="en-US" altLang="ja-JP" sz="2800" b="1" dirty="0">
                <a:solidFill>
                  <a:prstClr val="black"/>
                </a:solidFill>
                <a:latin typeface="游ゴシック" panose="020B0400000000000000" pitchFamily="34" charset="-128"/>
              </a:endParaRPr>
            </a:p>
            <a:p>
              <a:pPr lvl="0">
                <a:lnSpc>
                  <a:spcPct val="130000"/>
                </a:lnSpc>
                <a:spcBef>
                  <a:spcPts val="1000"/>
                </a:spcBef>
              </a:pPr>
              <a:r>
                <a:rPr lang="ja-JP" altLang="en-US" sz="2800" b="1">
                  <a:latin typeface="游ゴシック" panose="020B0400000000000000" pitchFamily="34" charset="-128"/>
                </a:rPr>
                <a:t>「イヤだな」</a:t>
              </a:r>
              <a:r>
                <a:rPr lang="ja-JP" altLang="en-US" sz="2800" b="1">
                  <a:solidFill>
                    <a:prstClr val="black"/>
                  </a:solidFill>
                  <a:latin typeface="游ゴシック" panose="020B0400000000000000" pitchFamily="34" charset="-128"/>
                </a:rPr>
                <a:t>と感じる写真は、どれ？</a:t>
              </a:r>
            </a:p>
            <a:p>
              <a:endParaRPr kumimoji="1" lang="ja-JP" altLang="en-US"/>
            </a:p>
          </p:txBody>
        </p:sp>
        <p:cxnSp>
          <p:nvCxnSpPr>
            <p:cNvPr id="19" name="直線コネクタ 18">
              <a:extLst>
                <a:ext uri="{FF2B5EF4-FFF2-40B4-BE49-F238E27FC236}">
                  <a16:creationId xmlns:a16="http://schemas.microsoft.com/office/drawing/2014/main" id="{C5B9C629-7E09-194A-88AA-A7B8CB80CA61}"/>
                </a:ext>
              </a:extLst>
            </p:cNvPr>
            <p:cNvCxnSpPr>
              <a:cxnSpLocks/>
            </p:cNvCxnSpPr>
            <p:nvPr/>
          </p:nvCxnSpPr>
          <p:spPr>
            <a:xfrm>
              <a:off x="3612525" y="2715694"/>
              <a:ext cx="1725769" cy="0"/>
            </a:xfrm>
            <a:prstGeom prst="line">
              <a:avLst/>
            </a:prstGeom>
            <a:ln w="76200">
              <a:solidFill>
                <a:srgbClr val="07B53B"/>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5715664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1 つの角を丸めた四角形 26"/>
          <p:cNvSpPr/>
          <p:nvPr/>
        </p:nvSpPr>
        <p:spPr>
          <a:xfrm>
            <a:off x="682580" y="2071266"/>
            <a:ext cx="10721662" cy="4592108"/>
          </a:xfrm>
          <a:prstGeom prst="round1Rect">
            <a:avLst>
              <a:gd name="adj" fmla="val 5127"/>
            </a:avLst>
          </a:prstGeom>
          <a:solidFill>
            <a:schemeClr val="bg1">
              <a:lumMod val="8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6" name="1 つの角を丸めた四角形 25"/>
          <p:cNvSpPr/>
          <p:nvPr/>
        </p:nvSpPr>
        <p:spPr>
          <a:xfrm>
            <a:off x="682579" y="3596902"/>
            <a:ext cx="7067803" cy="3066472"/>
          </a:xfrm>
          <a:prstGeom prst="round1Rect">
            <a:avLst>
              <a:gd name="adj" fmla="val 6531"/>
            </a:avLst>
          </a:prstGeom>
          <a:solidFill>
            <a:srgbClr val="CEE7F8"/>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1" name="1 つの角を丸めた四角形 10"/>
          <p:cNvSpPr/>
          <p:nvPr/>
        </p:nvSpPr>
        <p:spPr>
          <a:xfrm>
            <a:off x="682580" y="5130832"/>
            <a:ext cx="5318975" cy="1533236"/>
          </a:xfrm>
          <a:prstGeom prst="round1Rect">
            <a:avLst>
              <a:gd name="adj" fmla="val 16401"/>
            </a:avLst>
          </a:prstGeom>
          <a:solidFill>
            <a:srgbClr val="DAECD5"/>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 name="正方形/長方形 9">
            <a:extLst>
              <a:ext uri="{FF2B5EF4-FFF2-40B4-BE49-F238E27FC236}">
                <a16:creationId xmlns:a16="http://schemas.microsoft.com/office/drawing/2014/main" id="{847B95C4-EE20-4ACF-BA8F-3035505D89FC}"/>
              </a:ext>
            </a:extLst>
          </p:cNvPr>
          <p:cNvSpPr/>
          <p:nvPr/>
        </p:nvSpPr>
        <p:spPr>
          <a:xfrm>
            <a:off x="677986" y="5131816"/>
            <a:ext cx="373760" cy="1531558"/>
          </a:xfrm>
          <a:prstGeom prst="rect">
            <a:avLst/>
          </a:prstGeom>
          <a:solidFill>
            <a:srgbClr val="02A03F"/>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b="1" dirty="0">
                <a:latin typeface="Yu Gothic" panose="020B0400000000000000" pitchFamily="34" charset="-128"/>
                <a:ea typeface="Yu Gothic" panose="020B0400000000000000" pitchFamily="34" charset="-128"/>
              </a:rPr>
              <a:t>発信者</a:t>
            </a:r>
          </a:p>
        </p:txBody>
      </p:sp>
      <p:sp>
        <p:nvSpPr>
          <p:cNvPr id="12" name="正方形/長方形 11">
            <a:extLst>
              <a:ext uri="{FF2B5EF4-FFF2-40B4-BE49-F238E27FC236}">
                <a16:creationId xmlns:a16="http://schemas.microsoft.com/office/drawing/2014/main" id="{8184CDA4-CD24-4533-9A66-0277A00FFE6B}"/>
              </a:ext>
            </a:extLst>
          </p:cNvPr>
          <p:cNvSpPr/>
          <p:nvPr/>
        </p:nvSpPr>
        <p:spPr>
          <a:xfrm>
            <a:off x="677986" y="3597104"/>
            <a:ext cx="373760" cy="1533236"/>
          </a:xfrm>
          <a:prstGeom prst="rect">
            <a:avLst/>
          </a:prstGeom>
          <a:solidFill>
            <a:srgbClr val="00A8E3"/>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b="1" dirty="0">
                <a:latin typeface="Yu Gothic" panose="020B0400000000000000" pitchFamily="34" charset="-128"/>
                <a:ea typeface="Yu Gothic" panose="020B0400000000000000" pitchFamily="34" charset="-128"/>
              </a:rPr>
              <a:t>受信者</a:t>
            </a:r>
          </a:p>
        </p:txBody>
      </p:sp>
      <p:sp>
        <p:nvSpPr>
          <p:cNvPr id="13" name="正方形/長方形 12">
            <a:extLst>
              <a:ext uri="{FF2B5EF4-FFF2-40B4-BE49-F238E27FC236}">
                <a16:creationId xmlns:a16="http://schemas.microsoft.com/office/drawing/2014/main" id="{68324B2E-9BE9-4DA3-9401-AB496C0B8895}"/>
              </a:ext>
            </a:extLst>
          </p:cNvPr>
          <p:cNvSpPr/>
          <p:nvPr/>
        </p:nvSpPr>
        <p:spPr>
          <a:xfrm>
            <a:off x="677986" y="2070572"/>
            <a:ext cx="373760" cy="1524854"/>
          </a:xfrm>
          <a:prstGeom prst="rect">
            <a:avLst/>
          </a:prstGeom>
          <a:solidFill>
            <a:schemeClr val="tx1">
              <a:lumMod val="50000"/>
              <a:lumOff val="5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b="1" dirty="0">
                <a:latin typeface="Yu Gothic" panose="020B0400000000000000" pitchFamily="34" charset="-128"/>
                <a:ea typeface="Yu Gothic" panose="020B0400000000000000" pitchFamily="34" charset="-128"/>
              </a:rPr>
              <a:t>第三者</a:t>
            </a:r>
          </a:p>
        </p:txBody>
      </p:sp>
      <p:sp>
        <p:nvSpPr>
          <p:cNvPr id="30" name="角丸四角形 29"/>
          <p:cNvSpPr/>
          <p:nvPr/>
        </p:nvSpPr>
        <p:spPr>
          <a:xfrm>
            <a:off x="2640653" y="5426230"/>
            <a:ext cx="1832127" cy="1074011"/>
          </a:xfrm>
          <a:prstGeom prst="round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ja-JP" altLang="en-US" b="1" dirty="0">
                <a:solidFill>
                  <a:schemeClr val="tx1"/>
                </a:solidFill>
                <a:latin typeface="游ゴシック" panose="020B0400000000000000" pitchFamily="50" charset="-128"/>
                <a:ea typeface="游ゴシック" panose="020B0400000000000000" pitchFamily="50" charset="-128"/>
              </a:rPr>
              <a:t>顔</a:t>
            </a:r>
            <a:r>
              <a:rPr lang="ja-JP" altLang="en-US" b="1">
                <a:solidFill>
                  <a:schemeClr val="tx1"/>
                </a:solidFill>
                <a:latin typeface="游ゴシック" panose="020B0400000000000000" pitchFamily="50" charset="-128"/>
                <a:ea typeface="游ゴシック" panose="020B0400000000000000" pitchFamily="50" charset="-128"/>
              </a:rPr>
              <a:t>写真なら</a:t>
            </a:r>
            <a:endParaRPr lang="en-US" altLang="ja-JP" b="1" dirty="0">
              <a:solidFill>
                <a:schemeClr val="tx1"/>
              </a:solidFill>
              <a:latin typeface="游ゴシック" panose="020B0400000000000000" pitchFamily="50" charset="-128"/>
              <a:ea typeface="游ゴシック" panose="020B0400000000000000" pitchFamily="50" charset="-128"/>
            </a:endParaRPr>
          </a:p>
          <a:p>
            <a:pPr algn="ctr"/>
            <a:r>
              <a:rPr lang="ja-JP" altLang="en-US" b="1">
                <a:solidFill>
                  <a:schemeClr val="tx1"/>
                </a:solidFill>
                <a:latin typeface="游ゴシック" panose="020B0400000000000000" pitchFamily="50" charset="-128"/>
                <a:ea typeface="游ゴシック" panose="020B0400000000000000" pitchFamily="50" charset="-128"/>
              </a:rPr>
              <a:t>大丈夫</a:t>
            </a:r>
            <a:r>
              <a:rPr lang="ja-JP" altLang="en-US" b="1" dirty="0">
                <a:solidFill>
                  <a:schemeClr val="tx1"/>
                </a:solidFill>
                <a:latin typeface="游ゴシック" panose="020B0400000000000000" pitchFamily="50" charset="-128"/>
                <a:ea typeface="游ゴシック" panose="020B0400000000000000" pitchFamily="50" charset="-128"/>
              </a:rPr>
              <a:t>よね！</a:t>
            </a:r>
          </a:p>
        </p:txBody>
      </p:sp>
      <p:sp>
        <p:nvSpPr>
          <p:cNvPr id="7169" name="テキスト ボックス 7168"/>
          <p:cNvSpPr txBox="1"/>
          <p:nvPr/>
        </p:nvSpPr>
        <p:spPr>
          <a:xfrm>
            <a:off x="1498467" y="4220863"/>
            <a:ext cx="2865782" cy="715089"/>
          </a:xfrm>
          <a:prstGeom prst="roundRect">
            <a:avLst/>
          </a:prstGeom>
          <a:solidFill>
            <a:schemeClr val="bg1"/>
          </a:solidFill>
        </p:spPr>
        <p:txBody>
          <a:bodyPr wrap="square" rtlCol="0">
            <a:spAutoFit/>
          </a:bodyPr>
          <a:lstStyle/>
          <a:p>
            <a:r>
              <a:rPr lang="ja-JP" altLang="en-US" b="1" dirty="0">
                <a:latin typeface="Yu Gothic" panose="020B0400000000000000" pitchFamily="34" charset="-128"/>
                <a:ea typeface="Yu Gothic" panose="020B0400000000000000" pitchFamily="34" charset="-128"/>
              </a:rPr>
              <a:t>うれしい！</a:t>
            </a:r>
            <a:endParaRPr lang="en-US" altLang="ja-JP" b="1" dirty="0">
              <a:latin typeface="Yu Gothic" panose="020B0400000000000000" pitchFamily="34" charset="-128"/>
              <a:ea typeface="Yu Gothic" panose="020B0400000000000000" pitchFamily="34" charset="-128"/>
            </a:endParaRPr>
          </a:p>
          <a:p>
            <a:r>
              <a:rPr lang="ja-JP" altLang="en-US" b="1" dirty="0">
                <a:latin typeface="Yu Gothic" panose="020B0400000000000000" pitchFamily="34" charset="-128"/>
                <a:ea typeface="Yu Gothic" panose="020B0400000000000000" pitchFamily="34" charset="-128"/>
              </a:rPr>
              <a:t>友だち</a:t>
            </a:r>
            <a:r>
              <a:rPr lang="ja-JP" altLang="en-US" b="1">
                <a:latin typeface="Yu Gothic" panose="020B0400000000000000" pitchFamily="34" charset="-128"/>
                <a:ea typeface="Yu Gothic" panose="020B0400000000000000" pitchFamily="34" charset="-128"/>
              </a:rPr>
              <a:t>にも報告しよ</a:t>
            </a:r>
            <a:r>
              <a:rPr lang="ja-JP" altLang="en-US" b="1" dirty="0">
                <a:latin typeface="Yu Gothic" panose="020B0400000000000000" pitchFamily="34" charset="-128"/>
                <a:ea typeface="Yu Gothic" panose="020B0400000000000000" pitchFamily="34" charset="-128"/>
              </a:rPr>
              <a:t>ー！</a:t>
            </a:r>
          </a:p>
        </p:txBody>
      </p:sp>
      <p:sp>
        <p:nvSpPr>
          <p:cNvPr id="51" name="テキスト ボックス 50"/>
          <p:cNvSpPr txBox="1"/>
          <p:nvPr/>
        </p:nvSpPr>
        <p:spPr>
          <a:xfrm>
            <a:off x="7976360" y="5480484"/>
            <a:ext cx="3030122" cy="1021556"/>
          </a:xfrm>
          <a:prstGeom prst="roundRect">
            <a:avLst/>
          </a:prstGeom>
          <a:solidFill>
            <a:schemeClr val="bg1"/>
          </a:solidFill>
        </p:spPr>
        <p:txBody>
          <a:bodyPr wrap="square" rtlCol="0">
            <a:spAutoFit/>
          </a:bodyPr>
          <a:lstStyle/>
          <a:p>
            <a:r>
              <a:rPr lang="ja-JP" altLang="en-US" b="1" dirty="0">
                <a:latin typeface="Yu Gothic" panose="020B0400000000000000" pitchFamily="34" charset="-128"/>
                <a:ea typeface="Yu Gothic" panose="020B0400000000000000" pitchFamily="34" charset="-128"/>
              </a:rPr>
              <a:t>しおり、</a:t>
            </a:r>
            <a:r>
              <a:rPr lang="en-US" altLang="ja-JP" b="1" dirty="0">
                <a:latin typeface="Yu Gothic" panose="020B0400000000000000" pitchFamily="34" charset="-128"/>
                <a:ea typeface="Yu Gothic" panose="020B0400000000000000" pitchFamily="34" charset="-128"/>
              </a:rPr>
              <a:t>SNS</a:t>
            </a:r>
            <a:r>
              <a:rPr lang="ja-JP" altLang="en-US" b="1" dirty="0">
                <a:latin typeface="Yu Gothic" panose="020B0400000000000000" pitchFamily="34" charset="-128"/>
                <a:ea typeface="Yu Gothic" panose="020B0400000000000000" pitchFamily="34" charset="-128"/>
              </a:rPr>
              <a:t>で友だち</a:t>
            </a:r>
            <a:endParaRPr lang="en-US" altLang="ja-JP" b="1" dirty="0">
              <a:latin typeface="Yu Gothic" panose="020B0400000000000000" pitchFamily="34" charset="-128"/>
              <a:ea typeface="Yu Gothic" panose="020B0400000000000000" pitchFamily="34" charset="-128"/>
            </a:endParaRPr>
          </a:p>
          <a:p>
            <a:r>
              <a:rPr lang="ja-JP" altLang="en-US" b="1" dirty="0">
                <a:latin typeface="Yu Gothic" panose="020B0400000000000000" pitchFamily="34" charset="-128"/>
                <a:ea typeface="Yu Gothic" panose="020B0400000000000000" pitchFamily="34" charset="-128"/>
              </a:rPr>
              <a:t>作ったんだー</a:t>
            </a:r>
            <a:endParaRPr lang="en-US" altLang="ja-JP" b="1" dirty="0">
              <a:latin typeface="Yu Gothic" panose="020B0400000000000000" pitchFamily="34" charset="-128"/>
              <a:ea typeface="Yu Gothic" panose="020B0400000000000000" pitchFamily="34" charset="-128"/>
            </a:endParaRPr>
          </a:p>
          <a:p>
            <a:r>
              <a:rPr lang="ja-JP" altLang="en-US" b="1" dirty="0">
                <a:latin typeface="Yu Gothic" panose="020B0400000000000000" pitchFamily="34" charset="-128"/>
                <a:ea typeface="Yu Gothic" panose="020B0400000000000000" pitchFamily="34" charset="-128"/>
              </a:rPr>
              <a:t>この子の画像保存しちゃえ</a:t>
            </a:r>
            <a:endParaRPr lang="en-US" altLang="ja-JP" b="1" dirty="0">
              <a:latin typeface="Yu Gothic" panose="020B0400000000000000" pitchFamily="34" charset="-128"/>
              <a:ea typeface="Yu Gothic" panose="020B0400000000000000" pitchFamily="34" charset="-128"/>
            </a:endParaRPr>
          </a:p>
        </p:txBody>
      </p:sp>
      <p:sp>
        <p:nvSpPr>
          <p:cNvPr id="32" name="タイトル 1">
            <a:extLst>
              <a:ext uri="{FF2B5EF4-FFF2-40B4-BE49-F238E27FC236}">
                <a16:creationId xmlns:a16="http://schemas.microsoft.com/office/drawing/2014/main" id="{5061E987-AC68-4999-8A9E-747675E23907}"/>
              </a:ext>
            </a:extLst>
          </p:cNvPr>
          <p:cNvSpPr>
            <a:spLocks noGrp="1"/>
          </p:cNvSpPr>
          <p:nvPr>
            <p:ph type="title"/>
          </p:nvPr>
        </p:nvSpPr>
        <p:spPr/>
        <p:txBody>
          <a:bodyPr/>
          <a:lstStyle/>
          <a:p>
            <a:r>
              <a:rPr lang="ja-JP" altLang="en-US" dirty="0"/>
              <a:t>友だちだけなら</a:t>
            </a:r>
            <a:r>
              <a:rPr kumimoji="1" lang="ja-JP" altLang="en-US" dirty="0"/>
              <a:t>大丈夫？</a:t>
            </a:r>
          </a:p>
        </p:txBody>
      </p:sp>
      <p:pic>
        <p:nvPicPr>
          <p:cNvPr id="2050" name="Picture 2" descr="スマートフォンで写真を撮る人のイラスト（女性・縦）">
            <a:extLst>
              <a:ext uri="{FF2B5EF4-FFF2-40B4-BE49-F238E27FC236}">
                <a16:creationId xmlns:a16="http://schemas.microsoft.com/office/drawing/2014/main" id="{9E63E67B-B31C-43AB-A8B8-566191C22FB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3977" y="5178552"/>
            <a:ext cx="1047607" cy="1435609"/>
          </a:xfrm>
          <a:prstGeom prst="rect">
            <a:avLst/>
          </a:prstGeom>
          <a:noFill/>
          <a:extLst>
            <a:ext uri="{909E8E84-426E-40DD-AFC4-6F175D3DCCD1}">
              <a14:hiddenFill xmlns:a14="http://schemas.microsoft.com/office/drawing/2010/main">
                <a:solidFill>
                  <a:srgbClr val="FFFFFF"/>
                </a:solidFill>
              </a14:hiddenFill>
            </a:ext>
          </a:extLst>
        </p:spPr>
      </p:pic>
      <p:grpSp>
        <p:nvGrpSpPr>
          <p:cNvPr id="7" name="グループ化 6">
            <a:extLst>
              <a:ext uri="{FF2B5EF4-FFF2-40B4-BE49-F238E27FC236}">
                <a16:creationId xmlns:a16="http://schemas.microsoft.com/office/drawing/2014/main" id="{0BD2E630-CDBF-0144-89D3-7D841ED41830}"/>
              </a:ext>
            </a:extLst>
          </p:cNvPr>
          <p:cNvGrpSpPr/>
          <p:nvPr/>
        </p:nvGrpSpPr>
        <p:grpSpPr>
          <a:xfrm>
            <a:off x="4449155" y="3531602"/>
            <a:ext cx="1168430" cy="1340499"/>
            <a:chOff x="3738421" y="3466726"/>
            <a:chExt cx="1305282" cy="1497504"/>
          </a:xfrm>
        </p:grpSpPr>
        <p:pic>
          <p:nvPicPr>
            <p:cNvPr id="2054" name="Picture 6" descr="セーラー服を着た女子学生のイラスト（冬服・学生服）">
              <a:extLst>
                <a:ext uri="{FF2B5EF4-FFF2-40B4-BE49-F238E27FC236}">
                  <a16:creationId xmlns:a16="http://schemas.microsoft.com/office/drawing/2014/main" id="{E859948E-B628-4168-9B5F-EB3E4C58681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44810"/>
            <a:stretch/>
          </p:blipFill>
          <p:spPr bwMode="auto">
            <a:xfrm>
              <a:off x="3738421" y="3466726"/>
              <a:ext cx="1305282" cy="1328574"/>
            </a:xfrm>
            <a:prstGeom prst="rect">
              <a:avLst/>
            </a:prstGeom>
            <a:noFill/>
            <a:extLst>
              <a:ext uri="{909E8E84-426E-40DD-AFC4-6F175D3DCCD1}">
                <a14:hiddenFill xmlns:a14="http://schemas.microsoft.com/office/drawing/2010/main">
                  <a:solidFill>
                    <a:srgbClr val="FFFFFF"/>
                  </a:solidFill>
                </a14:hiddenFill>
              </a:ext>
            </a:extLst>
          </p:spPr>
        </p:pic>
        <p:sp>
          <p:nvSpPr>
            <p:cNvPr id="31" name="テキスト ボックス 30">
              <a:extLst>
                <a:ext uri="{FF2B5EF4-FFF2-40B4-BE49-F238E27FC236}">
                  <a16:creationId xmlns:a16="http://schemas.microsoft.com/office/drawing/2014/main" id="{E1B0CBA5-0A92-4C13-AFD1-7B45A2CC0A53}"/>
                </a:ext>
              </a:extLst>
            </p:cNvPr>
            <p:cNvSpPr txBox="1"/>
            <p:nvPr/>
          </p:nvSpPr>
          <p:spPr>
            <a:xfrm>
              <a:off x="3985213" y="4590761"/>
              <a:ext cx="811325" cy="373469"/>
            </a:xfrm>
            <a:prstGeom prst="rect">
              <a:avLst/>
            </a:prstGeom>
            <a:solidFill>
              <a:srgbClr val="00A8E3"/>
            </a:solidFill>
          </p:spPr>
          <p:txBody>
            <a:bodyPr wrap="square" tIns="72000" rtlCol="0">
              <a:spAutoFit/>
            </a:bodyPr>
            <a:lstStyle/>
            <a:p>
              <a:pPr algn="ctr"/>
              <a:r>
                <a:rPr lang="ja-JP" altLang="en-US" sz="1400" b="1" dirty="0">
                  <a:solidFill>
                    <a:schemeClr val="bg1"/>
                  </a:solidFill>
                  <a:latin typeface="Yu Gothic" panose="020B0400000000000000" pitchFamily="34" charset="-128"/>
                  <a:ea typeface="Yu Gothic" panose="020B0400000000000000" pitchFamily="34" charset="-128"/>
                </a:rPr>
                <a:t>しおり</a:t>
              </a:r>
              <a:endParaRPr lang="en-US" altLang="ja-JP" sz="1400" b="1" dirty="0">
                <a:solidFill>
                  <a:schemeClr val="bg1"/>
                </a:solidFill>
                <a:latin typeface="Yu Gothic" panose="020B0400000000000000" pitchFamily="34" charset="-128"/>
                <a:ea typeface="Yu Gothic" panose="020B0400000000000000" pitchFamily="34" charset="-128"/>
              </a:endParaRPr>
            </a:p>
          </p:txBody>
        </p:sp>
      </p:grpSp>
      <p:grpSp>
        <p:nvGrpSpPr>
          <p:cNvPr id="6" name="グループ化 5">
            <a:extLst>
              <a:ext uri="{FF2B5EF4-FFF2-40B4-BE49-F238E27FC236}">
                <a16:creationId xmlns:a16="http://schemas.microsoft.com/office/drawing/2014/main" id="{EA7E356C-2F75-8443-A3F8-8FAE9B8114C2}"/>
              </a:ext>
            </a:extLst>
          </p:cNvPr>
          <p:cNvGrpSpPr/>
          <p:nvPr/>
        </p:nvGrpSpPr>
        <p:grpSpPr>
          <a:xfrm>
            <a:off x="9172554" y="4136293"/>
            <a:ext cx="696566" cy="1289937"/>
            <a:chOff x="9900953" y="4866090"/>
            <a:chExt cx="694772" cy="1286615"/>
          </a:xfrm>
        </p:grpSpPr>
        <p:pic>
          <p:nvPicPr>
            <p:cNvPr id="2058" name="Picture 10" descr="スマートフォンのイラスト1（ブランク）">
              <a:extLst>
                <a:ext uri="{FF2B5EF4-FFF2-40B4-BE49-F238E27FC236}">
                  <a16:creationId xmlns:a16="http://schemas.microsoft.com/office/drawing/2014/main" id="{230927D5-5992-4C34-A9D6-BAEDE7B931C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0953" y="4866090"/>
              <a:ext cx="694772" cy="1286615"/>
            </a:xfrm>
            <a:prstGeom prst="rect">
              <a:avLst/>
            </a:prstGeom>
            <a:noFill/>
            <a:extLst>
              <a:ext uri="{909E8E84-426E-40DD-AFC4-6F175D3DCCD1}">
                <a14:hiddenFill xmlns:a14="http://schemas.microsoft.com/office/drawing/2010/main">
                  <a:solidFill>
                    <a:srgbClr val="FFFFFF"/>
                  </a:solidFill>
                </a14:hiddenFill>
              </a:ext>
            </a:extLst>
          </p:spPr>
        </p:pic>
        <p:pic>
          <p:nvPicPr>
            <p:cNvPr id="35" name="図 34">
              <a:extLst>
                <a:ext uri="{FF2B5EF4-FFF2-40B4-BE49-F238E27FC236}">
                  <a16:creationId xmlns:a16="http://schemas.microsoft.com/office/drawing/2014/main" id="{63D9A3A6-1A9F-4AE9-87BF-62C6009016EC}"/>
                </a:ext>
              </a:extLst>
            </p:cNvPr>
            <p:cNvPicPr>
              <a:picLocks noChangeAspect="1"/>
            </p:cNvPicPr>
            <p:nvPr/>
          </p:nvPicPr>
          <p:blipFill>
            <a:blip r:embed="rId6"/>
            <a:stretch>
              <a:fillRect/>
            </a:stretch>
          </p:blipFill>
          <p:spPr>
            <a:xfrm>
              <a:off x="9982300" y="5222163"/>
              <a:ext cx="532078" cy="543010"/>
            </a:xfrm>
            <a:prstGeom prst="roundRect">
              <a:avLst/>
            </a:prstGeom>
            <a:ln w="19050">
              <a:solidFill>
                <a:srgbClr val="ED75A2"/>
              </a:solidFill>
            </a:ln>
          </p:spPr>
        </p:pic>
      </p:grpSp>
      <p:pic>
        <p:nvPicPr>
          <p:cNvPr id="2060" name="Picture 12" descr="スマホとワイヤレスイヤホンを繋ぐ人のイラスト（女性）">
            <a:extLst>
              <a:ext uri="{FF2B5EF4-FFF2-40B4-BE49-F238E27FC236}">
                <a16:creationId xmlns:a16="http://schemas.microsoft.com/office/drawing/2014/main" id="{79DED020-2706-4BC1-8C96-85F85FC5B7A3}"/>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258639" y="4122184"/>
            <a:ext cx="778403" cy="1286615"/>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写真を送りつける痴漢のイラスト">
            <a:extLst>
              <a:ext uri="{FF2B5EF4-FFF2-40B4-BE49-F238E27FC236}">
                <a16:creationId xmlns:a16="http://schemas.microsoft.com/office/drawing/2014/main" id="{2034A904-D0F2-4B04-8FB3-1EF5394C8B6D}"/>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3914" t="27047" r="50069" b="684"/>
          <a:stretch/>
        </p:blipFill>
        <p:spPr bwMode="auto">
          <a:xfrm>
            <a:off x="8236953" y="2230649"/>
            <a:ext cx="817826" cy="1284391"/>
          </a:xfrm>
          <a:prstGeom prst="rect">
            <a:avLst/>
          </a:prstGeom>
          <a:noFill/>
          <a:extLst>
            <a:ext uri="{909E8E84-426E-40DD-AFC4-6F175D3DCCD1}">
              <a14:hiddenFill xmlns:a14="http://schemas.microsoft.com/office/drawing/2010/main">
                <a:solidFill>
                  <a:srgbClr val="FFFFFF"/>
                </a:solidFill>
              </a14:hiddenFill>
            </a:ext>
          </a:extLst>
        </p:spPr>
      </p:pic>
      <p:sp>
        <p:nvSpPr>
          <p:cNvPr id="43" name="テキスト ボックス 42">
            <a:extLst>
              <a:ext uri="{FF2B5EF4-FFF2-40B4-BE49-F238E27FC236}">
                <a16:creationId xmlns:a16="http://schemas.microsoft.com/office/drawing/2014/main" id="{05887444-BC33-4819-8AEE-1280C53797DA}"/>
              </a:ext>
            </a:extLst>
          </p:cNvPr>
          <p:cNvSpPr txBox="1"/>
          <p:nvPr/>
        </p:nvSpPr>
        <p:spPr>
          <a:xfrm>
            <a:off x="5714925" y="2333464"/>
            <a:ext cx="2385509" cy="1021556"/>
          </a:xfrm>
          <a:prstGeom prst="roundRect">
            <a:avLst/>
          </a:prstGeom>
          <a:solidFill>
            <a:schemeClr val="bg1"/>
          </a:solidFill>
        </p:spPr>
        <p:txBody>
          <a:bodyPr wrap="square" rtlCol="0">
            <a:spAutoFit/>
          </a:bodyPr>
          <a:lstStyle/>
          <a:p>
            <a:r>
              <a:rPr lang="ja-JP" altLang="en-US" b="1" dirty="0">
                <a:latin typeface="Yu Gothic" panose="020B0400000000000000" pitchFamily="34" charset="-128"/>
                <a:ea typeface="Yu Gothic" panose="020B0400000000000000" pitchFamily="34" charset="-128"/>
              </a:rPr>
              <a:t>この画像で</a:t>
            </a:r>
            <a:endParaRPr lang="en-US" altLang="ja-JP" b="1" dirty="0">
              <a:latin typeface="Yu Gothic" panose="020B0400000000000000" pitchFamily="34" charset="-128"/>
              <a:ea typeface="Yu Gothic" panose="020B0400000000000000" pitchFamily="34" charset="-128"/>
            </a:endParaRPr>
          </a:p>
          <a:p>
            <a:r>
              <a:rPr lang="ja-JP" altLang="en-US" b="1" dirty="0">
                <a:latin typeface="Yu Gothic" panose="020B0400000000000000" pitchFamily="34" charset="-128"/>
                <a:ea typeface="Yu Gothic" panose="020B0400000000000000" pitchFamily="34" charset="-128"/>
              </a:rPr>
              <a:t>偽</a:t>
            </a:r>
            <a:r>
              <a:rPr lang="ja-JP" altLang="en-US" b="1">
                <a:latin typeface="Yu Gothic" panose="020B0400000000000000" pitchFamily="34" charset="-128"/>
                <a:ea typeface="Yu Gothic" panose="020B0400000000000000" pitchFamily="34" charset="-128"/>
              </a:rPr>
              <a:t>の</a:t>
            </a:r>
            <a:r>
              <a:rPr lang="en-US" altLang="ja-JP" b="1" dirty="0">
                <a:latin typeface="Yu Gothic" panose="020B0400000000000000" pitchFamily="34" charset="-128"/>
                <a:ea typeface="Yu Gothic" panose="020B0400000000000000" pitchFamily="34" charset="-128"/>
              </a:rPr>
              <a:t>SNS</a:t>
            </a:r>
            <a:r>
              <a:rPr lang="ja-JP" altLang="en-US" b="1">
                <a:latin typeface="Yu Gothic" panose="020B0400000000000000" pitchFamily="34" charset="-128"/>
                <a:ea typeface="Yu Gothic" panose="020B0400000000000000" pitchFamily="34" charset="-128"/>
              </a:rPr>
              <a:t>アカウント</a:t>
            </a:r>
            <a:endParaRPr lang="en-US" altLang="ja-JP" b="1" dirty="0">
              <a:latin typeface="Yu Gothic" panose="020B0400000000000000" pitchFamily="34" charset="-128"/>
              <a:ea typeface="Yu Gothic" panose="020B0400000000000000" pitchFamily="34" charset="-128"/>
            </a:endParaRPr>
          </a:p>
          <a:p>
            <a:r>
              <a:rPr lang="ja-JP" altLang="en-US" b="1">
                <a:latin typeface="Yu Gothic" panose="020B0400000000000000" pitchFamily="34" charset="-128"/>
                <a:ea typeface="Yu Gothic" panose="020B0400000000000000" pitchFamily="34" charset="-128"/>
              </a:rPr>
              <a:t>をつくって</a:t>
            </a:r>
            <a:r>
              <a:rPr lang="ja-JP" altLang="en-US" b="1" dirty="0">
                <a:latin typeface="Yu Gothic" panose="020B0400000000000000" pitchFamily="34" charset="-128"/>
                <a:ea typeface="Yu Gothic" panose="020B0400000000000000" pitchFamily="34" charset="-128"/>
              </a:rPr>
              <a:t>やる</a:t>
            </a:r>
            <a:endParaRPr lang="en-US" altLang="ja-JP" b="1" dirty="0">
              <a:latin typeface="Yu Gothic" panose="020B0400000000000000" pitchFamily="34" charset="-128"/>
              <a:ea typeface="Yu Gothic" panose="020B0400000000000000" pitchFamily="34" charset="-128"/>
            </a:endParaRPr>
          </a:p>
        </p:txBody>
      </p:sp>
      <p:pic>
        <p:nvPicPr>
          <p:cNvPr id="2066" name="Picture 18" descr="立ってスマホを使う人のイラスト（男性・笑顔）">
            <a:extLst>
              <a:ext uri="{FF2B5EF4-FFF2-40B4-BE49-F238E27FC236}">
                <a16:creationId xmlns:a16="http://schemas.microsoft.com/office/drawing/2014/main" id="{1628EF5E-2DD0-44DE-8D8E-FCC831F2F96E}"/>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20099" r="23697" b="43019"/>
          <a:stretch/>
        </p:blipFill>
        <p:spPr bwMode="auto">
          <a:xfrm>
            <a:off x="3857170" y="2202238"/>
            <a:ext cx="818831" cy="1185915"/>
          </a:xfrm>
          <a:prstGeom prst="rect">
            <a:avLst/>
          </a:prstGeom>
          <a:noFill/>
          <a:extLst>
            <a:ext uri="{909E8E84-426E-40DD-AFC4-6F175D3DCCD1}">
              <a14:hiddenFill xmlns:a14="http://schemas.microsoft.com/office/drawing/2010/main">
                <a:solidFill>
                  <a:srgbClr val="FFFFFF"/>
                </a:solidFill>
              </a14:hiddenFill>
            </a:ext>
          </a:extLst>
        </p:spPr>
      </p:pic>
      <p:sp>
        <p:nvSpPr>
          <p:cNvPr id="48" name="テキスト ボックス 47">
            <a:extLst>
              <a:ext uri="{FF2B5EF4-FFF2-40B4-BE49-F238E27FC236}">
                <a16:creationId xmlns:a16="http://schemas.microsoft.com/office/drawing/2014/main" id="{402C86A2-84DC-462B-BE11-6FD4D31CA20B}"/>
              </a:ext>
            </a:extLst>
          </p:cNvPr>
          <p:cNvSpPr txBox="1"/>
          <p:nvPr/>
        </p:nvSpPr>
        <p:spPr>
          <a:xfrm>
            <a:off x="1271222" y="2494451"/>
            <a:ext cx="2584759" cy="715089"/>
          </a:xfrm>
          <a:prstGeom prst="roundRect">
            <a:avLst/>
          </a:prstGeom>
          <a:solidFill>
            <a:schemeClr val="bg1"/>
          </a:solidFill>
        </p:spPr>
        <p:txBody>
          <a:bodyPr wrap="square" rtlCol="0">
            <a:spAutoFit/>
          </a:bodyPr>
          <a:lstStyle/>
          <a:p>
            <a:r>
              <a:rPr lang="ja-JP" altLang="en-US" b="1" dirty="0">
                <a:latin typeface="Yu Gothic" panose="020B0400000000000000" pitchFamily="34" charset="-128"/>
                <a:ea typeface="Yu Gothic" panose="020B0400000000000000" pitchFamily="34" charset="-128"/>
              </a:rPr>
              <a:t>可愛い！</a:t>
            </a:r>
            <a:endParaRPr lang="en-US" altLang="ja-JP" b="1" dirty="0">
              <a:latin typeface="Yu Gothic" panose="020B0400000000000000" pitchFamily="34" charset="-128"/>
              <a:ea typeface="Yu Gothic" panose="020B0400000000000000" pitchFamily="34" charset="-128"/>
            </a:endParaRPr>
          </a:p>
          <a:p>
            <a:r>
              <a:rPr lang="ja-JP" altLang="en-US" b="1" dirty="0">
                <a:latin typeface="Yu Gothic" panose="020B0400000000000000" pitchFamily="34" charset="-128"/>
                <a:ea typeface="Yu Gothic" panose="020B0400000000000000" pitchFamily="34" charset="-128"/>
              </a:rPr>
              <a:t>他の人</a:t>
            </a:r>
            <a:r>
              <a:rPr lang="ja-JP" altLang="en-US" b="1">
                <a:latin typeface="Yu Gothic" panose="020B0400000000000000" pitchFamily="34" charset="-128"/>
                <a:ea typeface="Yu Gothic" panose="020B0400000000000000" pitchFamily="34" charset="-128"/>
              </a:rPr>
              <a:t>にも広めちゃ</a:t>
            </a:r>
            <a:r>
              <a:rPr lang="ja-JP" altLang="en-US" b="1" dirty="0">
                <a:latin typeface="Yu Gothic" panose="020B0400000000000000" pitchFamily="34" charset="-128"/>
                <a:ea typeface="Yu Gothic" panose="020B0400000000000000" pitchFamily="34" charset="-128"/>
              </a:rPr>
              <a:t>お</a:t>
            </a:r>
            <a:endParaRPr lang="en-US" altLang="ja-JP" b="1" dirty="0">
              <a:latin typeface="Yu Gothic" panose="020B0400000000000000" pitchFamily="34" charset="-128"/>
              <a:ea typeface="Yu Gothic" panose="020B0400000000000000" pitchFamily="34" charset="-128"/>
            </a:endParaRPr>
          </a:p>
        </p:txBody>
      </p:sp>
      <p:grpSp>
        <p:nvGrpSpPr>
          <p:cNvPr id="9" name="グループ化 8">
            <a:extLst>
              <a:ext uri="{FF2B5EF4-FFF2-40B4-BE49-F238E27FC236}">
                <a16:creationId xmlns:a16="http://schemas.microsoft.com/office/drawing/2014/main" id="{1C2FFE70-BF45-F942-9898-8B88DE882E92}"/>
              </a:ext>
            </a:extLst>
          </p:cNvPr>
          <p:cNvGrpSpPr/>
          <p:nvPr/>
        </p:nvGrpSpPr>
        <p:grpSpPr>
          <a:xfrm>
            <a:off x="10142255" y="1812723"/>
            <a:ext cx="1728453" cy="1524855"/>
            <a:chOff x="9389722" y="1763858"/>
            <a:chExt cx="1728453" cy="1524855"/>
          </a:xfrm>
        </p:grpSpPr>
        <p:sp>
          <p:nvSpPr>
            <p:cNvPr id="2" name="正方形/長方形 1">
              <a:extLst>
                <a:ext uri="{FF2B5EF4-FFF2-40B4-BE49-F238E27FC236}">
                  <a16:creationId xmlns:a16="http://schemas.microsoft.com/office/drawing/2014/main" id="{FB72CD72-BBA5-4FF1-9D0A-DA3FA8654ED4}"/>
                </a:ext>
              </a:extLst>
            </p:cNvPr>
            <p:cNvSpPr/>
            <p:nvPr/>
          </p:nvSpPr>
          <p:spPr>
            <a:xfrm>
              <a:off x="9389722" y="1763858"/>
              <a:ext cx="1728453" cy="1524855"/>
            </a:xfrm>
            <a:prstGeom prst="rect">
              <a:avLst/>
            </a:prstGeom>
            <a:solidFill>
              <a:srgbClr val="F18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4" name="テキスト ボックス 33">
              <a:extLst>
                <a:ext uri="{FF2B5EF4-FFF2-40B4-BE49-F238E27FC236}">
                  <a16:creationId xmlns:a16="http://schemas.microsoft.com/office/drawing/2014/main" id="{70920B1A-745C-470E-A4D1-0D224421DB89}"/>
                </a:ext>
              </a:extLst>
            </p:cNvPr>
            <p:cNvSpPr txBox="1"/>
            <p:nvPr/>
          </p:nvSpPr>
          <p:spPr>
            <a:xfrm>
              <a:off x="9389722" y="2951657"/>
              <a:ext cx="1728453" cy="307777"/>
            </a:xfrm>
            <a:prstGeom prst="rect">
              <a:avLst/>
            </a:prstGeom>
            <a:noFill/>
          </p:spPr>
          <p:txBody>
            <a:bodyPr wrap="square" rtlCol="0">
              <a:spAutoFit/>
            </a:bodyPr>
            <a:lstStyle/>
            <a:p>
              <a:pPr algn="ctr"/>
              <a:r>
                <a:rPr lang="ja-JP" altLang="en-US" sz="1400" b="1" dirty="0">
                  <a:solidFill>
                    <a:schemeClr val="bg1"/>
                  </a:solidFill>
                  <a:latin typeface="Yu Gothic" panose="020B0400000000000000" pitchFamily="34" charset="-128"/>
                  <a:ea typeface="Yu Gothic" panose="020B0400000000000000" pitchFamily="34" charset="-128"/>
                </a:rPr>
                <a:t>彼氏募集中！</a:t>
              </a:r>
              <a:endParaRPr lang="en-US" altLang="ja-JP" sz="1400" b="1" dirty="0">
                <a:solidFill>
                  <a:schemeClr val="bg1"/>
                </a:solidFill>
                <a:latin typeface="Yu Gothic" panose="020B0400000000000000" pitchFamily="34" charset="-128"/>
                <a:ea typeface="Yu Gothic" panose="020B0400000000000000" pitchFamily="34" charset="-128"/>
              </a:endParaRPr>
            </a:p>
          </p:txBody>
        </p:sp>
        <p:pic>
          <p:nvPicPr>
            <p:cNvPr id="45" name="図 44">
              <a:extLst>
                <a:ext uri="{FF2B5EF4-FFF2-40B4-BE49-F238E27FC236}">
                  <a16:creationId xmlns:a16="http://schemas.microsoft.com/office/drawing/2014/main" id="{25B4026B-FA5C-6840-B4DA-958A0061CE34}"/>
                </a:ext>
              </a:extLst>
            </p:cNvPr>
            <p:cNvPicPr>
              <a:picLocks noChangeAspect="1"/>
            </p:cNvPicPr>
            <p:nvPr/>
          </p:nvPicPr>
          <p:blipFill>
            <a:blip r:embed="rId6"/>
            <a:stretch>
              <a:fillRect/>
            </a:stretch>
          </p:blipFill>
          <p:spPr>
            <a:xfrm>
              <a:off x="9711061" y="1831215"/>
              <a:ext cx="1044722" cy="1066188"/>
            </a:xfrm>
            <a:prstGeom prst="roundRect">
              <a:avLst>
                <a:gd name="adj" fmla="val 10710"/>
              </a:avLst>
            </a:prstGeom>
            <a:ln w="28575">
              <a:solidFill>
                <a:srgbClr val="ED75A2"/>
              </a:solidFill>
            </a:ln>
          </p:spPr>
        </p:pic>
      </p:grpSp>
      <p:sp>
        <p:nvSpPr>
          <p:cNvPr id="14" name="上矢印 13">
            <a:extLst>
              <a:ext uri="{FF2B5EF4-FFF2-40B4-BE49-F238E27FC236}">
                <a16:creationId xmlns:a16="http://schemas.microsoft.com/office/drawing/2014/main" id="{590989D3-6DBF-1B45-A56A-36A5E351107F}"/>
              </a:ext>
            </a:extLst>
          </p:cNvPr>
          <p:cNvSpPr/>
          <p:nvPr/>
        </p:nvSpPr>
        <p:spPr>
          <a:xfrm>
            <a:off x="4781482" y="4863776"/>
            <a:ext cx="496945" cy="362013"/>
          </a:xfrm>
          <a:prstGeom prst="upArrow">
            <a:avLst/>
          </a:prstGeom>
          <a:solidFill>
            <a:srgbClr val="ED75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上矢印 48">
            <a:extLst>
              <a:ext uri="{FF2B5EF4-FFF2-40B4-BE49-F238E27FC236}">
                <a16:creationId xmlns:a16="http://schemas.microsoft.com/office/drawing/2014/main" id="{0D9DD67C-A878-7848-8C33-C304A7EC7E22}"/>
              </a:ext>
            </a:extLst>
          </p:cNvPr>
          <p:cNvSpPr/>
          <p:nvPr/>
        </p:nvSpPr>
        <p:spPr>
          <a:xfrm>
            <a:off x="4020024" y="3414895"/>
            <a:ext cx="496945" cy="362013"/>
          </a:xfrm>
          <a:prstGeom prst="upArrow">
            <a:avLst/>
          </a:prstGeom>
          <a:solidFill>
            <a:srgbClr val="ED75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上矢印 49">
            <a:extLst>
              <a:ext uri="{FF2B5EF4-FFF2-40B4-BE49-F238E27FC236}">
                <a16:creationId xmlns:a16="http://schemas.microsoft.com/office/drawing/2014/main" id="{1D35D425-F3AA-7744-A695-57B6DE66A6A2}"/>
              </a:ext>
            </a:extLst>
          </p:cNvPr>
          <p:cNvSpPr/>
          <p:nvPr/>
        </p:nvSpPr>
        <p:spPr>
          <a:xfrm rot="5400000">
            <a:off x="5157488" y="2681434"/>
            <a:ext cx="496945" cy="362013"/>
          </a:xfrm>
          <a:prstGeom prst="upArrow">
            <a:avLst/>
          </a:prstGeom>
          <a:solidFill>
            <a:srgbClr val="ED75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上矢印 52">
            <a:extLst>
              <a:ext uri="{FF2B5EF4-FFF2-40B4-BE49-F238E27FC236}">
                <a16:creationId xmlns:a16="http://schemas.microsoft.com/office/drawing/2014/main" id="{0C8A0C82-7EEB-CB47-971B-42BE736CAD3F}"/>
              </a:ext>
            </a:extLst>
          </p:cNvPr>
          <p:cNvSpPr/>
          <p:nvPr/>
        </p:nvSpPr>
        <p:spPr>
          <a:xfrm rot="6473673">
            <a:off x="6729916" y="3432610"/>
            <a:ext cx="496945" cy="2011645"/>
          </a:xfrm>
          <a:prstGeom prst="upArrow">
            <a:avLst/>
          </a:prstGeom>
          <a:solidFill>
            <a:srgbClr val="ED75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上矢印 54">
            <a:extLst>
              <a:ext uri="{FF2B5EF4-FFF2-40B4-BE49-F238E27FC236}">
                <a16:creationId xmlns:a16="http://schemas.microsoft.com/office/drawing/2014/main" id="{66D86E0C-8760-E346-A7C6-B46392C78570}"/>
              </a:ext>
            </a:extLst>
          </p:cNvPr>
          <p:cNvSpPr/>
          <p:nvPr/>
        </p:nvSpPr>
        <p:spPr>
          <a:xfrm rot="5400000">
            <a:off x="9603593" y="2681434"/>
            <a:ext cx="496945" cy="362013"/>
          </a:xfrm>
          <a:prstGeom prst="upArrow">
            <a:avLst/>
          </a:prstGeom>
          <a:solidFill>
            <a:srgbClr val="ED75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三角形 14">
            <a:extLst>
              <a:ext uri="{FF2B5EF4-FFF2-40B4-BE49-F238E27FC236}">
                <a16:creationId xmlns:a16="http://schemas.microsoft.com/office/drawing/2014/main" id="{3381FFA7-594B-B84C-B23B-83E89E00FFA3}"/>
              </a:ext>
            </a:extLst>
          </p:cNvPr>
          <p:cNvSpPr/>
          <p:nvPr/>
        </p:nvSpPr>
        <p:spPr>
          <a:xfrm rot="5400000">
            <a:off x="3817973" y="2776365"/>
            <a:ext cx="216188" cy="186369"/>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三角形 57">
            <a:extLst>
              <a:ext uri="{FF2B5EF4-FFF2-40B4-BE49-F238E27FC236}">
                <a16:creationId xmlns:a16="http://schemas.microsoft.com/office/drawing/2014/main" id="{28777814-1923-4745-9D5F-00FCA0E49932}"/>
              </a:ext>
            </a:extLst>
          </p:cNvPr>
          <p:cNvSpPr/>
          <p:nvPr/>
        </p:nvSpPr>
        <p:spPr>
          <a:xfrm rot="5400000">
            <a:off x="8027113" y="2776366"/>
            <a:ext cx="216188" cy="186369"/>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三角形 58">
            <a:extLst>
              <a:ext uri="{FF2B5EF4-FFF2-40B4-BE49-F238E27FC236}">
                <a16:creationId xmlns:a16="http://schemas.microsoft.com/office/drawing/2014/main" id="{CE59CA75-1EB4-9E44-8486-5E7A848A211F}"/>
              </a:ext>
            </a:extLst>
          </p:cNvPr>
          <p:cNvSpPr/>
          <p:nvPr/>
        </p:nvSpPr>
        <p:spPr>
          <a:xfrm rot="5400000">
            <a:off x="4328187" y="4519044"/>
            <a:ext cx="216188" cy="186369"/>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三角形 60">
            <a:extLst>
              <a:ext uri="{FF2B5EF4-FFF2-40B4-BE49-F238E27FC236}">
                <a16:creationId xmlns:a16="http://schemas.microsoft.com/office/drawing/2014/main" id="{D0357756-64B5-EC49-A312-E5E362967764}"/>
              </a:ext>
            </a:extLst>
          </p:cNvPr>
          <p:cNvSpPr/>
          <p:nvPr/>
        </p:nvSpPr>
        <p:spPr>
          <a:xfrm>
            <a:off x="8594804" y="5315962"/>
            <a:ext cx="216188" cy="186369"/>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三角形 61">
            <a:extLst>
              <a:ext uri="{FF2B5EF4-FFF2-40B4-BE49-F238E27FC236}">
                <a16:creationId xmlns:a16="http://schemas.microsoft.com/office/drawing/2014/main" id="{85ED4AEF-CD5B-2C44-A821-9A748A758D08}"/>
              </a:ext>
            </a:extLst>
          </p:cNvPr>
          <p:cNvSpPr/>
          <p:nvPr/>
        </p:nvSpPr>
        <p:spPr>
          <a:xfrm rot="16200000">
            <a:off x="2452854" y="5658896"/>
            <a:ext cx="216188" cy="186369"/>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9" name="図 38">
            <a:extLst>
              <a:ext uri="{FF2B5EF4-FFF2-40B4-BE49-F238E27FC236}">
                <a16:creationId xmlns:a16="http://schemas.microsoft.com/office/drawing/2014/main" id="{382C7D3D-8B2E-E644-9226-57DBF99A0A9B}"/>
              </a:ext>
            </a:extLst>
          </p:cNvPr>
          <p:cNvPicPr>
            <a:picLocks noChangeAspect="1"/>
          </p:cNvPicPr>
          <p:nvPr/>
        </p:nvPicPr>
        <p:blipFill>
          <a:blip r:embed="rId6"/>
          <a:stretch>
            <a:fillRect/>
          </a:stretch>
        </p:blipFill>
        <p:spPr>
          <a:xfrm>
            <a:off x="4723530" y="5226483"/>
            <a:ext cx="613276" cy="625877"/>
          </a:xfrm>
          <a:prstGeom prst="roundRect">
            <a:avLst>
              <a:gd name="adj" fmla="val 10710"/>
            </a:avLst>
          </a:prstGeom>
          <a:ln w="19050">
            <a:solidFill>
              <a:srgbClr val="ED75A2"/>
            </a:solidFill>
          </a:ln>
        </p:spPr>
      </p:pic>
      <p:pic>
        <p:nvPicPr>
          <p:cNvPr id="40" name="図 39">
            <a:extLst>
              <a:ext uri="{FF2B5EF4-FFF2-40B4-BE49-F238E27FC236}">
                <a16:creationId xmlns:a16="http://schemas.microsoft.com/office/drawing/2014/main" id="{F2D5F0E3-8B43-8743-BA14-19AF34E423B7}"/>
              </a:ext>
            </a:extLst>
          </p:cNvPr>
          <p:cNvPicPr>
            <a:picLocks noChangeAspect="1"/>
          </p:cNvPicPr>
          <p:nvPr/>
        </p:nvPicPr>
        <p:blipFill>
          <a:blip r:embed="rId6"/>
          <a:stretch>
            <a:fillRect/>
          </a:stretch>
        </p:blipFill>
        <p:spPr>
          <a:xfrm>
            <a:off x="4700288" y="2528533"/>
            <a:ext cx="613276" cy="625877"/>
          </a:xfrm>
          <a:prstGeom prst="roundRect">
            <a:avLst>
              <a:gd name="adj" fmla="val 10710"/>
            </a:avLst>
          </a:prstGeom>
          <a:ln w="19050">
            <a:solidFill>
              <a:srgbClr val="ED75A2"/>
            </a:solidFill>
          </a:ln>
        </p:spPr>
      </p:pic>
      <p:pic>
        <p:nvPicPr>
          <p:cNvPr id="44" name="図 43">
            <a:extLst>
              <a:ext uri="{FF2B5EF4-FFF2-40B4-BE49-F238E27FC236}">
                <a16:creationId xmlns:a16="http://schemas.microsoft.com/office/drawing/2014/main" id="{E75C3C13-A19D-134F-8D44-3BC9C202B895}"/>
              </a:ext>
            </a:extLst>
          </p:cNvPr>
          <p:cNvPicPr>
            <a:picLocks noChangeAspect="1"/>
          </p:cNvPicPr>
          <p:nvPr/>
        </p:nvPicPr>
        <p:blipFill>
          <a:blip r:embed="rId6"/>
          <a:stretch>
            <a:fillRect/>
          </a:stretch>
        </p:blipFill>
        <p:spPr>
          <a:xfrm>
            <a:off x="3949744" y="3777602"/>
            <a:ext cx="613276" cy="625877"/>
          </a:xfrm>
          <a:prstGeom prst="roundRect">
            <a:avLst>
              <a:gd name="adj" fmla="val 10710"/>
            </a:avLst>
          </a:prstGeom>
          <a:ln w="19050">
            <a:solidFill>
              <a:srgbClr val="ED75A2"/>
            </a:solidFill>
          </a:ln>
        </p:spPr>
      </p:pic>
      <p:pic>
        <p:nvPicPr>
          <p:cNvPr id="54" name="図 53">
            <a:extLst>
              <a:ext uri="{FF2B5EF4-FFF2-40B4-BE49-F238E27FC236}">
                <a16:creationId xmlns:a16="http://schemas.microsoft.com/office/drawing/2014/main" id="{E1453787-54A8-374A-AC45-E2B428110E4F}"/>
              </a:ext>
            </a:extLst>
          </p:cNvPr>
          <p:cNvPicPr>
            <a:picLocks noChangeAspect="1"/>
          </p:cNvPicPr>
          <p:nvPr/>
        </p:nvPicPr>
        <p:blipFill>
          <a:blip r:embed="rId6"/>
          <a:stretch>
            <a:fillRect/>
          </a:stretch>
        </p:blipFill>
        <p:spPr>
          <a:xfrm>
            <a:off x="9158853" y="2528533"/>
            <a:ext cx="613276" cy="625877"/>
          </a:xfrm>
          <a:prstGeom prst="roundRect">
            <a:avLst>
              <a:gd name="adj" fmla="val 10710"/>
            </a:avLst>
          </a:prstGeom>
          <a:ln w="19050">
            <a:solidFill>
              <a:srgbClr val="ED75A2"/>
            </a:solidFill>
          </a:ln>
        </p:spPr>
      </p:pic>
      <p:pic>
        <p:nvPicPr>
          <p:cNvPr id="56" name="図 55">
            <a:extLst>
              <a:ext uri="{FF2B5EF4-FFF2-40B4-BE49-F238E27FC236}">
                <a16:creationId xmlns:a16="http://schemas.microsoft.com/office/drawing/2014/main" id="{C81077E8-F35D-9740-8FA1-15DD007A13A2}"/>
              </a:ext>
            </a:extLst>
          </p:cNvPr>
          <p:cNvPicPr>
            <a:picLocks noChangeAspect="1"/>
          </p:cNvPicPr>
          <p:nvPr/>
        </p:nvPicPr>
        <p:blipFill>
          <a:blip r:embed="rId6"/>
          <a:stretch>
            <a:fillRect/>
          </a:stretch>
        </p:blipFill>
        <p:spPr>
          <a:xfrm>
            <a:off x="5469451" y="3796920"/>
            <a:ext cx="613276" cy="625877"/>
          </a:xfrm>
          <a:prstGeom prst="roundRect">
            <a:avLst>
              <a:gd name="adj" fmla="val 10710"/>
            </a:avLst>
          </a:prstGeom>
          <a:ln w="19050">
            <a:solidFill>
              <a:srgbClr val="ED75A2"/>
            </a:solidFill>
          </a:ln>
        </p:spPr>
      </p:pic>
    </p:spTree>
    <p:extLst>
      <p:ext uri="{BB962C8B-B14F-4D97-AF65-F5344CB8AC3E}">
        <p14:creationId xmlns:p14="http://schemas.microsoft.com/office/powerpoint/2010/main" val="321159298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1 つの角を丸めた四角形 26"/>
          <p:cNvSpPr/>
          <p:nvPr/>
        </p:nvSpPr>
        <p:spPr>
          <a:xfrm>
            <a:off x="682580" y="2071266"/>
            <a:ext cx="10721662" cy="4592108"/>
          </a:xfrm>
          <a:prstGeom prst="round1Rect">
            <a:avLst>
              <a:gd name="adj" fmla="val 5127"/>
            </a:avLst>
          </a:prstGeom>
          <a:solidFill>
            <a:schemeClr val="bg1">
              <a:lumMod val="8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6" name="1 つの角を丸めた四角形 25"/>
          <p:cNvSpPr/>
          <p:nvPr/>
        </p:nvSpPr>
        <p:spPr>
          <a:xfrm>
            <a:off x="682579" y="3596902"/>
            <a:ext cx="7067803" cy="3066472"/>
          </a:xfrm>
          <a:prstGeom prst="round1Rect">
            <a:avLst>
              <a:gd name="adj" fmla="val 6531"/>
            </a:avLst>
          </a:prstGeom>
          <a:solidFill>
            <a:srgbClr val="CEE7F8"/>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1" name="1 つの角を丸めた四角形 10"/>
          <p:cNvSpPr/>
          <p:nvPr/>
        </p:nvSpPr>
        <p:spPr>
          <a:xfrm>
            <a:off x="682580" y="5130832"/>
            <a:ext cx="5318975" cy="1533236"/>
          </a:xfrm>
          <a:prstGeom prst="round1Rect">
            <a:avLst>
              <a:gd name="adj" fmla="val 16401"/>
            </a:avLst>
          </a:prstGeom>
          <a:solidFill>
            <a:srgbClr val="DAECD5"/>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 name="正方形/長方形 3"/>
          <p:cNvSpPr/>
          <p:nvPr/>
        </p:nvSpPr>
        <p:spPr>
          <a:xfrm>
            <a:off x="2348104" y="760842"/>
            <a:ext cx="8053589" cy="9870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tabLst>
                <a:tab pos="631825" algn="l"/>
              </a:tabLst>
              <a:defRPr/>
            </a:pPr>
            <a:r>
              <a:rPr lang="ja-JP" altLang="en-US" sz="2800" b="1" dirty="0">
                <a:solidFill>
                  <a:schemeClr val="tx1"/>
                </a:solidFill>
                <a:latin typeface="Yu Gothic" panose="020B0400000000000000" pitchFamily="34" charset="-128"/>
                <a:ea typeface="Yu Gothic" panose="020B0400000000000000" pitchFamily="34" charset="-128"/>
              </a:rPr>
              <a:t>ネットに公開した写真は、知らない人まで広がる</a:t>
            </a:r>
          </a:p>
        </p:txBody>
      </p:sp>
      <p:sp>
        <p:nvSpPr>
          <p:cNvPr id="10" name="正方形/長方形 9">
            <a:extLst>
              <a:ext uri="{FF2B5EF4-FFF2-40B4-BE49-F238E27FC236}">
                <a16:creationId xmlns:a16="http://schemas.microsoft.com/office/drawing/2014/main" id="{847B95C4-EE20-4ACF-BA8F-3035505D89FC}"/>
              </a:ext>
            </a:extLst>
          </p:cNvPr>
          <p:cNvSpPr/>
          <p:nvPr/>
        </p:nvSpPr>
        <p:spPr>
          <a:xfrm>
            <a:off x="677986" y="5131816"/>
            <a:ext cx="373760" cy="1531558"/>
          </a:xfrm>
          <a:prstGeom prst="rect">
            <a:avLst/>
          </a:prstGeom>
          <a:solidFill>
            <a:srgbClr val="02A03F"/>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b="1" dirty="0">
                <a:latin typeface="Yu Gothic" panose="020B0400000000000000" pitchFamily="34" charset="-128"/>
                <a:ea typeface="Yu Gothic" panose="020B0400000000000000" pitchFamily="34" charset="-128"/>
              </a:rPr>
              <a:t>発信者</a:t>
            </a:r>
          </a:p>
        </p:txBody>
      </p:sp>
      <p:sp>
        <p:nvSpPr>
          <p:cNvPr id="12" name="正方形/長方形 11">
            <a:extLst>
              <a:ext uri="{FF2B5EF4-FFF2-40B4-BE49-F238E27FC236}">
                <a16:creationId xmlns:a16="http://schemas.microsoft.com/office/drawing/2014/main" id="{8184CDA4-CD24-4533-9A66-0277A00FFE6B}"/>
              </a:ext>
            </a:extLst>
          </p:cNvPr>
          <p:cNvSpPr/>
          <p:nvPr/>
        </p:nvSpPr>
        <p:spPr>
          <a:xfrm>
            <a:off x="677986" y="3597104"/>
            <a:ext cx="373760" cy="1533236"/>
          </a:xfrm>
          <a:prstGeom prst="rect">
            <a:avLst/>
          </a:prstGeom>
          <a:solidFill>
            <a:srgbClr val="00A8E3"/>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b="1" dirty="0">
                <a:latin typeface="Yu Gothic" panose="020B0400000000000000" pitchFamily="34" charset="-128"/>
                <a:ea typeface="Yu Gothic" panose="020B0400000000000000" pitchFamily="34" charset="-128"/>
              </a:rPr>
              <a:t>受信者</a:t>
            </a:r>
          </a:p>
        </p:txBody>
      </p:sp>
      <p:sp>
        <p:nvSpPr>
          <p:cNvPr id="13" name="正方形/長方形 12">
            <a:extLst>
              <a:ext uri="{FF2B5EF4-FFF2-40B4-BE49-F238E27FC236}">
                <a16:creationId xmlns:a16="http://schemas.microsoft.com/office/drawing/2014/main" id="{68324B2E-9BE9-4DA3-9401-AB496C0B8895}"/>
              </a:ext>
            </a:extLst>
          </p:cNvPr>
          <p:cNvSpPr/>
          <p:nvPr/>
        </p:nvSpPr>
        <p:spPr>
          <a:xfrm>
            <a:off x="677986" y="2070572"/>
            <a:ext cx="373760" cy="1524854"/>
          </a:xfrm>
          <a:prstGeom prst="rect">
            <a:avLst/>
          </a:prstGeom>
          <a:solidFill>
            <a:schemeClr val="tx1">
              <a:lumMod val="50000"/>
              <a:lumOff val="5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b="1" dirty="0">
                <a:latin typeface="Yu Gothic" panose="020B0400000000000000" pitchFamily="34" charset="-128"/>
                <a:ea typeface="Yu Gothic" panose="020B0400000000000000" pitchFamily="34" charset="-128"/>
              </a:rPr>
              <a:t>第三者</a:t>
            </a:r>
          </a:p>
        </p:txBody>
      </p:sp>
      <p:sp>
        <p:nvSpPr>
          <p:cNvPr id="30" name="角丸四角形 29"/>
          <p:cNvSpPr/>
          <p:nvPr/>
        </p:nvSpPr>
        <p:spPr>
          <a:xfrm>
            <a:off x="2640653" y="5426230"/>
            <a:ext cx="1832127" cy="1074011"/>
          </a:xfrm>
          <a:prstGeom prst="round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ja-JP" altLang="en-US" b="1" dirty="0">
                <a:solidFill>
                  <a:schemeClr val="tx1"/>
                </a:solidFill>
                <a:latin typeface="游ゴシック" panose="020B0400000000000000" pitchFamily="50" charset="-128"/>
                <a:ea typeface="游ゴシック" panose="020B0400000000000000" pitchFamily="50" charset="-128"/>
              </a:rPr>
              <a:t>顔</a:t>
            </a:r>
            <a:r>
              <a:rPr lang="ja-JP" altLang="en-US" b="1">
                <a:solidFill>
                  <a:schemeClr val="tx1"/>
                </a:solidFill>
                <a:latin typeface="游ゴシック" panose="020B0400000000000000" pitchFamily="50" charset="-128"/>
                <a:ea typeface="游ゴシック" panose="020B0400000000000000" pitchFamily="50" charset="-128"/>
              </a:rPr>
              <a:t>写真なら</a:t>
            </a:r>
            <a:endParaRPr lang="en-US" altLang="ja-JP" b="1" dirty="0">
              <a:solidFill>
                <a:schemeClr val="tx1"/>
              </a:solidFill>
              <a:latin typeface="游ゴシック" panose="020B0400000000000000" pitchFamily="50" charset="-128"/>
              <a:ea typeface="游ゴシック" panose="020B0400000000000000" pitchFamily="50" charset="-128"/>
            </a:endParaRPr>
          </a:p>
          <a:p>
            <a:pPr algn="ctr"/>
            <a:r>
              <a:rPr lang="ja-JP" altLang="en-US" b="1">
                <a:solidFill>
                  <a:schemeClr val="tx1"/>
                </a:solidFill>
                <a:latin typeface="游ゴシック" panose="020B0400000000000000" pitchFamily="50" charset="-128"/>
                <a:ea typeface="游ゴシック" panose="020B0400000000000000" pitchFamily="50" charset="-128"/>
              </a:rPr>
              <a:t>大丈夫</a:t>
            </a:r>
            <a:r>
              <a:rPr lang="ja-JP" altLang="en-US" b="1" dirty="0">
                <a:solidFill>
                  <a:schemeClr val="tx1"/>
                </a:solidFill>
                <a:latin typeface="游ゴシック" panose="020B0400000000000000" pitchFamily="50" charset="-128"/>
                <a:ea typeface="游ゴシック" panose="020B0400000000000000" pitchFamily="50" charset="-128"/>
              </a:rPr>
              <a:t>よね！</a:t>
            </a:r>
          </a:p>
        </p:txBody>
      </p:sp>
      <p:sp>
        <p:nvSpPr>
          <p:cNvPr id="7169" name="テキスト ボックス 7168"/>
          <p:cNvSpPr txBox="1"/>
          <p:nvPr/>
        </p:nvSpPr>
        <p:spPr>
          <a:xfrm>
            <a:off x="1498467" y="4220863"/>
            <a:ext cx="2865782" cy="715089"/>
          </a:xfrm>
          <a:prstGeom prst="roundRect">
            <a:avLst/>
          </a:prstGeom>
          <a:solidFill>
            <a:schemeClr val="bg1"/>
          </a:solidFill>
        </p:spPr>
        <p:txBody>
          <a:bodyPr wrap="square" rtlCol="0">
            <a:spAutoFit/>
          </a:bodyPr>
          <a:lstStyle/>
          <a:p>
            <a:r>
              <a:rPr lang="ja-JP" altLang="en-US" b="1" dirty="0">
                <a:latin typeface="Yu Gothic" panose="020B0400000000000000" pitchFamily="34" charset="-128"/>
                <a:ea typeface="Yu Gothic" panose="020B0400000000000000" pitchFamily="34" charset="-128"/>
              </a:rPr>
              <a:t>うれしい！</a:t>
            </a:r>
            <a:endParaRPr lang="en-US" altLang="ja-JP" b="1" dirty="0">
              <a:latin typeface="Yu Gothic" panose="020B0400000000000000" pitchFamily="34" charset="-128"/>
              <a:ea typeface="Yu Gothic" panose="020B0400000000000000" pitchFamily="34" charset="-128"/>
            </a:endParaRPr>
          </a:p>
          <a:p>
            <a:r>
              <a:rPr lang="ja-JP" altLang="en-US" b="1" dirty="0">
                <a:latin typeface="Yu Gothic" panose="020B0400000000000000" pitchFamily="34" charset="-128"/>
                <a:ea typeface="Yu Gothic" panose="020B0400000000000000" pitchFamily="34" charset="-128"/>
              </a:rPr>
              <a:t>友だち</a:t>
            </a:r>
            <a:r>
              <a:rPr lang="ja-JP" altLang="en-US" b="1">
                <a:latin typeface="Yu Gothic" panose="020B0400000000000000" pitchFamily="34" charset="-128"/>
                <a:ea typeface="Yu Gothic" panose="020B0400000000000000" pitchFamily="34" charset="-128"/>
              </a:rPr>
              <a:t>にも報告しよ</a:t>
            </a:r>
            <a:r>
              <a:rPr lang="ja-JP" altLang="en-US" b="1" dirty="0">
                <a:latin typeface="Yu Gothic" panose="020B0400000000000000" pitchFamily="34" charset="-128"/>
                <a:ea typeface="Yu Gothic" panose="020B0400000000000000" pitchFamily="34" charset="-128"/>
              </a:rPr>
              <a:t>ー！</a:t>
            </a:r>
          </a:p>
        </p:txBody>
      </p:sp>
      <p:sp>
        <p:nvSpPr>
          <p:cNvPr id="51" name="テキスト ボックス 50"/>
          <p:cNvSpPr txBox="1"/>
          <p:nvPr/>
        </p:nvSpPr>
        <p:spPr>
          <a:xfrm>
            <a:off x="7976360" y="5480484"/>
            <a:ext cx="3030122" cy="1021556"/>
          </a:xfrm>
          <a:prstGeom prst="roundRect">
            <a:avLst/>
          </a:prstGeom>
          <a:solidFill>
            <a:schemeClr val="bg1"/>
          </a:solidFill>
        </p:spPr>
        <p:txBody>
          <a:bodyPr wrap="square" rtlCol="0">
            <a:spAutoFit/>
          </a:bodyPr>
          <a:lstStyle/>
          <a:p>
            <a:r>
              <a:rPr lang="ja-JP" altLang="en-US" b="1" dirty="0">
                <a:latin typeface="Yu Gothic" panose="020B0400000000000000" pitchFamily="34" charset="-128"/>
                <a:ea typeface="Yu Gothic" panose="020B0400000000000000" pitchFamily="34" charset="-128"/>
              </a:rPr>
              <a:t>しおり、</a:t>
            </a:r>
            <a:r>
              <a:rPr lang="en-US" altLang="ja-JP" b="1" dirty="0">
                <a:latin typeface="Yu Gothic" panose="020B0400000000000000" pitchFamily="34" charset="-128"/>
                <a:ea typeface="Yu Gothic" panose="020B0400000000000000" pitchFamily="34" charset="-128"/>
              </a:rPr>
              <a:t>SNS</a:t>
            </a:r>
            <a:r>
              <a:rPr lang="ja-JP" altLang="en-US" b="1" dirty="0">
                <a:latin typeface="Yu Gothic" panose="020B0400000000000000" pitchFamily="34" charset="-128"/>
                <a:ea typeface="Yu Gothic" panose="020B0400000000000000" pitchFamily="34" charset="-128"/>
              </a:rPr>
              <a:t>で友だち</a:t>
            </a:r>
            <a:endParaRPr lang="en-US" altLang="ja-JP" b="1" dirty="0">
              <a:latin typeface="Yu Gothic" panose="020B0400000000000000" pitchFamily="34" charset="-128"/>
              <a:ea typeface="Yu Gothic" panose="020B0400000000000000" pitchFamily="34" charset="-128"/>
            </a:endParaRPr>
          </a:p>
          <a:p>
            <a:r>
              <a:rPr lang="ja-JP" altLang="en-US" b="1" dirty="0">
                <a:latin typeface="Yu Gothic" panose="020B0400000000000000" pitchFamily="34" charset="-128"/>
                <a:ea typeface="Yu Gothic" panose="020B0400000000000000" pitchFamily="34" charset="-128"/>
              </a:rPr>
              <a:t>作ったんだー</a:t>
            </a:r>
            <a:endParaRPr lang="en-US" altLang="ja-JP" b="1" dirty="0">
              <a:latin typeface="Yu Gothic" panose="020B0400000000000000" pitchFamily="34" charset="-128"/>
              <a:ea typeface="Yu Gothic" panose="020B0400000000000000" pitchFamily="34" charset="-128"/>
            </a:endParaRPr>
          </a:p>
          <a:p>
            <a:r>
              <a:rPr lang="ja-JP" altLang="en-US" b="1" dirty="0">
                <a:latin typeface="Yu Gothic" panose="020B0400000000000000" pitchFamily="34" charset="-128"/>
                <a:ea typeface="Yu Gothic" panose="020B0400000000000000" pitchFamily="34" charset="-128"/>
              </a:rPr>
              <a:t>この子の画像保存しちゃえ</a:t>
            </a:r>
            <a:endParaRPr lang="en-US" altLang="ja-JP" b="1" dirty="0">
              <a:latin typeface="Yu Gothic" panose="020B0400000000000000" pitchFamily="34" charset="-128"/>
              <a:ea typeface="Yu Gothic" panose="020B0400000000000000" pitchFamily="34" charset="-128"/>
            </a:endParaRPr>
          </a:p>
        </p:txBody>
      </p:sp>
      <p:sp>
        <p:nvSpPr>
          <p:cNvPr id="32" name="タイトル 1">
            <a:extLst>
              <a:ext uri="{FF2B5EF4-FFF2-40B4-BE49-F238E27FC236}">
                <a16:creationId xmlns:a16="http://schemas.microsoft.com/office/drawing/2014/main" id="{5061E987-AC68-4999-8A9E-747675E23907}"/>
              </a:ext>
            </a:extLst>
          </p:cNvPr>
          <p:cNvSpPr>
            <a:spLocks noGrp="1"/>
          </p:cNvSpPr>
          <p:nvPr>
            <p:ph type="title"/>
          </p:nvPr>
        </p:nvSpPr>
        <p:spPr/>
        <p:txBody>
          <a:bodyPr/>
          <a:lstStyle/>
          <a:p>
            <a:r>
              <a:rPr lang="ja-JP" altLang="en-US" dirty="0"/>
              <a:t>友だちだけなら</a:t>
            </a:r>
            <a:r>
              <a:rPr kumimoji="1" lang="ja-JP" altLang="en-US" dirty="0"/>
              <a:t>大丈夫？</a:t>
            </a:r>
          </a:p>
        </p:txBody>
      </p:sp>
      <p:pic>
        <p:nvPicPr>
          <p:cNvPr id="2050" name="Picture 2" descr="スマートフォンで写真を撮る人のイラスト（女性・縦）">
            <a:extLst>
              <a:ext uri="{FF2B5EF4-FFF2-40B4-BE49-F238E27FC236}">
                <a16:creationId xmlns:a16="http://schemas.microsoft.com/office/drawing/2014/main" id="{9E63E67B-B31C-43AB-A8B8-566191C22FB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3977" y="5178552"/>
            <a:ext cx="1047607" cy="1435609"/>
          </a:xfrm>
          <a:prstGeom prst="rect">
            <a:avLst/>
          </a:prstGeom>
          <a:noFill/>
          <a:extLst>
            <a:ext uri="{909E8E84-426E-40DD-AFC4-6F175D3DCCD1}">
              <a14:hiddenFill xmlns:a14="http://schemas.microsoft.com/office/drawing/2010/main">
                <a:solidFill>
                  <a:srgbClr val="FFFFFF"/>
                </a:solidFill>
              </a14:hiddenFill>
            </a:ext>
          </a:extLst>
        </p:spPr>
      </p:pic>
      <p:grpSp>
        <p:nvGrpSpPr>
          <p:cNvPr id="7" name="グループ化 6">
            <a:extLst>
              <a:ext uri="{FF2B5EF4-FFF2-40B4-BE49-F238E27FC236}">
                <a16:creationId xmlns:a16="http://schemas.microsoft.com/office/drawing/2014/main" id="{0BD2E630-CDBF-0144-89D3-7D841ED41830}"/>
              </a:ext>
            </a:extLst>
          </p:cNvPr>
          <p:cNvGrpSpPr/>
          <p:nvPr/>
        </p:nvGrpSpPr>
        <p:grpSpPr>
          <a:xfrm>
            <a:off x="4449155" y="3531602"/>
            <a:ext cx="1168430" cy="1340499"/>
            <a:chOff x="3738421" y="3466726"/>
            <a:chExt cx="1305282" cy="1497504"/>
          </a:xfrm>
        </p:grpSpPr>
        <p:pic>
          <p:nvPicPr>
            <p:cNvPr id="2054" name="Picture 6" descr="セーラー服を着た女子学生のイラスト（冬服・学生服）">
              <a:extLst>
                <a:ext uri="{FF2B5EF4-FFF2-40B4-BE49-F238E27FC236}">
                  <a16:creationId xmlns:a16="http://schemas.microsoft.com/office/drawing/2014/main" id="{E859948E-B628-4168-9B5F-EB3E4C58681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44810"/>
            <a:stretch/>
          </p:blipFill>
          <p:spPr bwMode="auto">
            <a:xfrm>
              <a:off x="3738421" y="3466726"/>
              <a:ext cx="1305282" cy="1328574"/>
            </a:xfrm>
            <a:prstGeom prst="rect">
              <a:avLst/>
            </a:prstGeom>
            <a:noFill/>
            <a:extLst>
              <a:ext uri="{909E8E84-426E-40DD-AFC4-6F175D3DCCD1}">
                <a14:hiddenFill xmlns:a14="http://schemas.microsoft.com/office/drawing/2010/main">
                  <a:solidFill>
                    <a:srgbClr val="FFFFFF"/>
                  </a:solidFill>
                </a14:hiddenFill>
              </a:ext>
            </a:extLst>
          </p:spPr>
        </p:pic>
        <p:sp>
          <p:nvSpPr>
            <p:cNvPr id="31" name="テキスト ボックス 30">
              <a:extLst>
                <a:ext uri="{FF2B5EF4-FFF2-40B4-BE49-F238E27FC236}">
                  <a16:creationId xmlns:a16="http://schemas.microsoft.com/office/drawing/2014/main" id="{E1B0CBA5-0A92-4C13-AFD1-7B45A2CC0A53}"/>
                </a:ext>
              </a:extLst>
            </p:cNvPr>
            <p:cNvSpPr txBox="1"/>
            <p:nvPr/>
          </p:nvSpPr>
          <p:spPr>
            <a:xfrm>
              <a:off x="3985213" y="4590761"/>
              <a:ext cx="811325" cy="373469"/>
            </a:xfrm>
            <a:prstGeom prst="rect">
              <a:avLst/>
            </a:prstGeom>
            <a:solidFill>
              <a:srgbClr val="00A8E3"/>
            </a:solidFill>
          </p:spPr>
          <p:txBody>
            <a:bodyPr wrap="square" tIns="72000" rtlCol="0">
              <a:spAutoFit/>
            </a:bodyPr>
            <a:lstStyle/>
            <a:p>
              <a:pPr algn="ctr"/>
              <a:r>
                <a:rPr lang="ja-JP" altLang="en-US" sz="1400" b="1" dirty="0">
                  <a:solidFill>
                    <a:schemeClr val="bg1"/>
                  </a:solidFill>
                  <a:latin typeface="Yu Gothic" panose="020B0400000000000000" pitchFamily="34" charset="-128"/>
                  <a:ea typeface="Yu Gothic" panose="020B0400000000000000" pitchFamily="34" charset="-128"/>
                </a:rPr>
                <a:t>しおり</a:t>
              </a:r>
              <a:endParaRPr lang="en-US" altLang="ja-JP" sz="1400" b="1" dirty="0">
                <a:solidFill>
                  <a:schemeClr val="bg1"/>
                </a:solidFill>
                <a:latin typeface="Yu Gothic" panose="020B0400000000000000" pitchFamily="34" charset="-128"/>
                <a:ea typeface="Yu Gothic" panose="020B0400000000000000" pitchFamily="34" charset="-128"/>
              </a:endParaRPr>
            </a:p>
          </p:txBody>
        </p:sp>
      </p:grpSp>
      <p:grpSp>
        <p:nvGrpSpPr>
          <p:cNvPr id="6" name="グループ化 5">
            <a:extLst>
              <a:ext uri="{FF2B5EF4-FFF2-40B4-BE49-F238E27FC236}">
                <a16:creationId xmlns:a16="http://schemas.microsoft.com/office/drawing/2014/main" id="{EA7E356C-2F75-8443-A3F8-8FAE9B8114C2}"/>
              </a:ext>
            </a:extLst>
          </p:cNvPr>
          <p:cNvGrpSpPr/>
          <p:nvPr/>
        </p:nvGrpSpPr>
        <p:grpSpPr>
          <a:xfrm>
            <a:off x="9172554" y="4136293"/>
            <a:ext cx="696566" cy="1289937"/>
            <a:chOff x="9900953" y="4866090"/>
            <a:chExt cx="694772" cy="1286615"/>
          </a:xfrm>
        </p:grpSpPr>
        <p:pic>
          <p:nvPicPr>
            <p:cNvPr id="2058" name="Picture 10" descr="スマートフォンのイラスト1（ブランク）">
              <a:extLst>
                <a:ext uri="{FF2B5EF4-FFF2-40B4-BE49-F238E27FC236}">
                  <a16:creationId xmlns:a16="http://schemas.microsoft.com/office/drawing/2014/main" id="{230927D5-5992-4C34-A9D6-BAEDE7B931C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0953" y="4866090"/>
              <a:ext cx="694772" cy="1286615"/>
            </a:xfrm>
            <a:prstGeom prst="rect">
              <a:avLst/>
            </a:prstGeom>
            <a:noFill/>
            <a:extLst>
              <a:ext uri="{909E8E84-426E-40DD-AFC4-6F175D3DCCD1}">
                <a14:hiddenFill xmlns:a14="http://schemas.microsoft.com/office/drawing/2010/main">
                  <a:solidFill>
                    <a:srgbClr val="FFFFFF"/>
                  </a:solidFill>
                </a14:hiddenFill>
              </a:ext>
            </a:extLst>
          </p:spPr>
        </p:pic>
        <p:pic>
          <p:nvPicPr>
            <p:cNvPr id="35" name="図 34">
              <a:extLst>
                <a:ext uri="{FF2B5EF4-FFF2-40B4-BE49-F238E27FC236}">
                  <a16:creationId xmlns:a16="http://schemas.microsoft.com/office/drawing/2014/main" id="{63D9A3A6-1A9F-4AE9-87BF-62C6009016EC}"/>
                </a:ext>
              </a:extLst>
            </p:cNvPr>
            <p:cNvPicPr>
              <a:picLocks noChangeAspect="1"/>
            </p:cNvPicPr>
            <p:nvPr/>
          </p:nvPicPr>
          <p:blipFill>
            <a:blip r:embed="rId6"/>
            <a:stretch>
              <a:fillRect/>
            </a:stretch>
          </p:blipFill>
          <p:spPr>
            <a:xfrm>
              <a:off x="9982300" y="5222163"/>
              <a:ext cx="532078" cy="543010"/>
            </a:xfrm>
            <a:prstGeom prst="roundRect">
              <a:avLst/>
            </a:prstGeom>
            <a:ln w="19050">
              <a:solidFill>
                <a:srgbClr val="ED75A2"/>
              </a:solidFill>
            </a:ln>
          </p:spPr>
        </p:pic>
      </p:grpSp>
      <p:pic>
        <p:nvPicPr>
          <p:cNvPr id="2060" name="Picture 12" descr="スマホとワイヤレスイヤホンを繋ぐ人のイラスト（女性）">
            <a:extLst>
              <a:ext uri="{FF2B5EF4-FFF2-40B4-BE49-F238E27FC236}">
                <a16:creationId xmlns:a16="http://schemas.microsoft.com/office/drawing/2014/main" id="{79DED020-2706-4BC1-8C96-85F85FC5B7A3}"/>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258639" y="4122184"/>
            <a:ext cx="778403" cy="1286615"/>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写真を送りつける痴漢のイラスト">
            <a:extLst>
              <a:ext uri="{FF2B5EF4-FFF2-40B4-BE49-F238E27FC236}">
                <a16:creationId xmlns:a16="http://schemas.microsoft.com/office/drawing/2014/main" id="{2034A904-D0F2-4B04-8FB3-1EF5394C8B6D}"/>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3914" t="27047" r="50069" b="684"/>
          <a:stretch/>
        </p:blipFill>
        <p:spPr bwMode="auto">
          <a:xfrm>
            <a:off x="8236953" y="2230649"/>
            <a:ext cx="817826" cy="1284391"/>
          </a:xfrm>
          <a:prstGeom prst="rect">
            <a:avLst/>
          </a:prstGeom>
          <a:noFill/>
          <a:extLst>
            <a:ext uri="{909E8E84-426E-40DD-AFC4-6F175D3DCCD1}">
              <a14:hiddenFill xmlns:a14="http://schemas.microsoft.com/office/drawing/2010/main">
                <a:solidFill>
                  <a:srgbClr val="FFFFFF"/>
                </a:solidFill>
              </a14:hiddenFill>
            </a:ext>
          </a:extLst>
        </p:spPr>
      </p:pic>
      <p:sp>
        <p:nvSpPr>
          <p:cNvPr id="43" name="テキスト ボックス 42">
            <a:extLst>
              <a:ext uri="{FF2B5EF4-FFF2-40B4-BE49-F238E27FC236}">
                <a16:creationId xmlns:a16="http://schemas.microsoft.com/office/drawing/2014/main" id="{05887444-BC33-4819-8AEE-1280C53797DA}"/>
              </a:ext>
            </a:extLst>
          </p:cNvPr>
          <p:cNvSpPr txBox="1"/>
          <p:nvPr/>
        </p:nvSpPr>
        <p:spPr>
          <a:xfrm>
            <a:off x="5714925" y="2333464"/>
            <a:ext cx="2385509" cy="1021556"/>
          </a:xfrm>
          <a:prstGeom prst="roundRect">
            <a:avLst/>
          </a:prstGeom>
          <a:solidFill>
            <a:schemeClr val="bg1"/>
          </a:solidFill>
        </p:spPr>
        <p:txBody>
          <a:bodyPr wrap="square" rtlCol="0">
            <a:spAutoFit/>
          </a:bodyPr>
          <a:lstStyle/>
          <a:p>
            <a:r>
              <a:rPr lang="ja-JP" altLang="en-US" b="1" dirty="0">
                <a:latin typeface="Yu Gothic" panose="020B0400000000000000" pitchFamily="34" charset="-128"/>
                <a:ea typeface="Yu Gothic" panose="020B0400000000000000" pitchFamily="34" charset="-128"/>
              </a:rPr>
              <a:t>この画像で</a:t>
            </a:r>
            <a:endParaRPr lang="en-US" altLang="ja-JP" b="1" dirty="0">
              <a:latin typeface="Yu Gothic" panose="020B0400000000000000" pitchFamily="34" charset="-128"/>
              <a:ea typeface="Yu Gothic" panose="020B0400000000000000" pitchFamily="34" charset="-128"/>
            </a:endParaRPr>
          </a:p>
          <a:p>
            <a:r>
              <a:rPr lang="ja-JP" altLang="en-US" b="1" dirty="0">
                <a:latin typeface="Yu Gothic" panose="020B0400000000000000" pitchFamily="34" charset="-128"/>
                <a:ea typeface="Yu Gothic" panose="020B0400000000000000" pitchFamily="34" charset="-128"/>
              </a:rPr>
              <a:t>偽</a:t>
            </a:r>
            <a:r>
              <a:rPr lang="ja-JP" altLang="en-US" b="1">
                <a:latin typeface="Yu Gothic" panose="020B0400000000000000" pitchFamily="34" charset="-128"/>
                <a:ea typeface="Yu Gothic" panose="020B0400000000000000" pitchFamily="34" charset="-128"/>
              </a:rPr>
              <a:t>の</a:t>
            </a:r>
            <a:r>
              <a:rPr lang="en-US" altLang="ja-JP" b="1" dirty="0">
                <a:latin typeface="Yu Gothic" panose="020B0400000000000000" pitchFamily="34" charset="-128"/>
                <a:ea typeface="Yu Gothic" panose="020B0400000000000000" pitchFamily="34" charset="-128"/>
              </a:rPr>
              <a:t>SNS</a:t>
            </a:r>
            <a:r>
              <a:rPr lang="ja-JP" altLang="en-US" b="1">
                <a:latin typeface="Yu Gothic" panose="020B0400000000000000" pitchFamily="34" charset="-128"/>
                <a:ea typeface="Yu Gothic" panose="020B0400000000000000" pitchFamily="34" charset="-128"/>
              </a:rPr>
              <a:t>アカウント</a:t>
            </a:r>
            <a:endParaRPr lang="en-US" altLang="ja-JP" b="1" dirty="0">
              <a:latin typeface="Yu Gothic" panose="020B0400000000000000" pitchFamily="34" charset="-128"/>
              <a:ea typeface="Yu Gothic" panose="020B0400000000000000" pitchFamily="34" charset="-128"/>
            </a:endParaRPr>
          </a:p>
          <a:p>
            <a:r>
              <a:rPr lang="ja-JP" altLang="en-US" b="1">
                <a:latin typeface="Yu Gothic" panose="020B0400000000000000" pitchFamily="34" charset="-128"/>
                <a:ea typeface="Yu Gothic" panose="020B0400000000000000" pitchFamily="34" charset="-128"/>
              </a:rPr>
              <a:t>をつくって</a:t>
            </a:r>
            <a:r>
              <a:rPr lang="ja-JP" altLang="en-US" b="1" dirty="0">
                <a:latin typeface="Yu Gothic" panose="020B0400000000000000" pitchFamily="34" charset="-128"/>
                <a:ea typeface="Yu Gothic" panose="020B0400000000000000" pitchFamily="34" charset="-128"/>
              </a:rPr>
              <a:t>やる</a:t>
            </a:r>
            <a:endParaRPr lang="en-US" altLang="ja-JP" b="1" dirty="0">
              <a:latin typeface="Yu Gothic" panose="020B0400000000000000" pitchFamily="34" charset="-128"/>
              <a:ea typeface="Yu Gothic" panose="020B0400000000000000" pitchFamily="34" charset="-128"/>
            </a:endParaRPr>
          </a:p>
        </p:txBody>
      </p:sp>
      <p:pic>
        <p:nvPicPr>
          <p:cNvPr id="2066" name="Picture 18" descr="立ってスマホを使う人のイラスト（男性・笑顔）">
            <a:extLst>
              <a:ext uri="{FF2B5EF4-FFF2-40B4-BE49-F238E27FC236}">
                <a16:creationId xmlns:a16="http://schemas.microsoft.com/office/drawing/2014/main" id="{1628EF5E-2DD0-44DE-8D8E-FCC831F2F96E}"/>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20099" r="23697" b="43019"/>
          <a:stretch/>
        </p:blipFill>
        <p:spPr bwMode="auto">
          <a:xfrm>
            <a:off x="3857170" y="2202238"/>
            <a:ext cx="818831" cy="1185915"/>
          </a:xfrm>
          <a:prstGeom prst="rect">
            <a:avLst/>
          </a:prstGeom>
          <a:noFill/>
          <a:extLst>
            <a:ext uri="{909E8E84-426E-40DD-AFC4-6F175D3DCCD1}">
              <a14:hiddenFill xmlns:a14="http://schemas.microsoft.com/office/drawing/2010/main">
                <a:solidFill>
                  <a:srgbClr val="FFFFFF"/>
                </a:solidFill>
              </a14:hiddenFill>
            </a:ext>
          </a:extLst>
        </p:spPr>
      </p:pic>
      <p:sp>
        <p:nvSpPr>
          <p:cNvPr id="48" name="テキスト ボックス 47">
            <a:extLst>
              <a:ext uri="{FF2B5EF4-FFF2-40B4-BE49-F238E27FC236}">
                <a16:creationId xmlns:a16="http://schemas.microsoft.com/office/drawing/2014/main" id="{402C86A2-84DC-462B-BE11-6FD4D31CA20B}"/>
              </a:ext>
            </a:extLst>
          </p:cNvPr>
          <p:cNvSpPr txBox="1"/>
          <p:nvPr/>
        </p:nvSpPr>
        <p:spPr>
          <a:xfrm>
            <a:off x="1271222" y="2494451"/>
            <a:ext cx="2584759" cy="715089"/>
          </a:xfrm>
          <a:prstGeom prst="roundRect">
            <a:avLst/>
          </a:prstGeom>
          <a:solidFill>
            <a:schemeClr val="bg1"/>
          </a:solidFill>
        </p:spPr>
        <p:txBody>
          <a:bodyPr wrap="square" rtlCol="0">
            <a:spAutoFit/>
          </a:bodyPr>
          <a:lstStyle/>
          <a:p>
            <a:r>
              <a:rPr lang="ja-JP" altLang="en-US" b="1" dirty="0">
                <a:latin typeface="Yu Gothic" panose="020B0400000000000000" pitchFamily="34" charset="-128"/>
                <a:ea typeface="Yu Gothic" panose="020B0400000000000000" pitchFamily="34" charset="-128"/>
              </a:rPr>
              <a:t>可愛い！</a:t>
            </a:r>
            <a:endParaRPr lang="en-US" altLang="ja-JP" b="1" dirty="0">
              <a:latin typeface="Yu Gothic" panose="020B0400000000000000" pitchFamily="34" charset="-128"/>
              <a:ea typeface="Yu Gothic" panose="020B0400000000000000" pitchFamily="34" charset="-128"/>
            </a:endParaRPr>
          </a:p>
          <a:p>
            <a:r>
              <a:rPr lang="ja-JP" altLang="en-US" b="1" dirty="0">
                <a:latin typeface="Yu Gothic" panose="020B0400000000000000" pitchFamily="34" charset="-128"/>
                <a:ea typeface="Yu Gothic" panose="020B0400000000000000" pitchFamily="34" charset="-128"/>
              </a:rPr>
              <a:t>他の人</a:t>
            </a:r>
            <a:r>
              <a:rPr lang="ja-JP" altLang="en-US" b="1">
                <a:latin typeface="Yu Gothic" panose="020B0400000000000000" pitchFamily="34" charset="-128"/>
                <a:ea typeface="Yu Gothic" panose="020B0400000000000000" pitchFamily="34" charset="-128"/>
              </a:rPr>
              <a:t>にも広めちゃ</a:t>
            </a:r>
            <a:r>
              <a:rPr lang="ja-JP" altLang="en-US" b="1" dirty="0">
                <a:latin typeface="Yu Gothic" panose="020B0400000000000000" pitchFamily="34" charset="-128"/>
                <a:ea typeface="Yu Gothic" panose="020B0400000000000000" pitchFamily="34" charset="-128"/>
              </a:rPr>
              <a:t>お</a:t>
            </a:r>
            <a:endParaRPr lang="en-US" altLang="ja-JP" b="1" dirty="0">
              <a:latin typeface="Yu Gothic" panose="020B0400000000000000" pitchFamily="34" charset="-128"/>
              <a:ea typeface="Yu Gothic" panose="020B0400000000000000" pitchFamily="34" charset="-128"/>
            </a:endParaRPr>
          </a:p>
        </p:txBody>
      </p:sp>
      <p:pic>
        <p:nvPicPr>
          <p:cNvPr id="36" name="図 35">
            <a:extLst>
              <a:ext uri="{FF2B5EF4-FFF2-40B4-BE49-F238E27FC236}">
                <a16:creationId xmlns:a16="http://schemas.microsoft.com/office/drawing/2014/main" id="{4D702C69-98A1-C14C-A4CC-86B9F33A63AD}"/>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1263176" y="676402"/>
            <a:ext cx="1223428" cy="1223428"/>
          </a:xfrm>
          <a:prstGeom prst="rect">
            <a:avLst/>
          </a:prstGeom>
        </p:spPr>
      </p:pic>
      <p:cxnSp>
        <p:nvCxnSpPr>
          <p:cNvPr id="37" name="直線コネクタ 36">
            <a:extLst>
              <a:ext uri="{FF2B5EF4-FFF2-40B4-BE49-F238E27FC236}">
                <a16:creationId xmlns:a16="http://schemas.microsoft.com/office/drawing/2014/main" id="{D78A97ED-5F02-054B-84AE-379A848A92F3}"/>
              </a:ext>
            </a:extLst>
          </p:cNvPr>
          <p:cNvCxnSpPr>
            <a:cxnSpLocks/>
          </p:cNvCxnSpPr>
          <p:nvPr/>
        </p:nvCxnSpPr>
        <p:spPr>
          <a:xfrm>
            <a:off x="6717441" y="1575525"/>
            <a:ext cx="3504865" cy="0"/>
          </a:xfrm>
          <a:prstGeom prst="line">
            <a:avLst/>
          </a:prstGeom>
          <a:ln w="76200">
            <a:solidFill>
              <a:srgbClr val="07B53B"/>
            </a:solidFill>
          </a:ln>
        </p:spPr>
        <p:style>
          <a:lnRef idx="1">
            <a:schemeClr val="accent1"/>
          </a:lnRef>
          <a:fillRef idx="0">
            <a:schemeClr val="accent1"/>
          </a:fillRef>
          <a:effectRef idx="0">
            <a:schemeClr val="accent1"/>
          </a:effectRef>
          <a:fontRef idx="minor">
            <a:schemeClr val="tx1"/>
          </a:fontRef>
        </p:style>
      </p:cxnSp>
      <p:grpSp>
        <p:nvGrpSpPr>
          <p:cNvPr id="9" name="グループ化 8">
            <a:extLst>
              <a:ext uri="{FF2B5EF4-FFF2-40B4-BE49-F238E27FC236}">
                <a16:creationId xmlns:a16="http://schemas.microsoft.com/office/drawing/2014/main" id="{1C2FFE70-BF45-F942-9898-8B88DE882E92}"/>
              </a:ext>
            </a:extLst>
          </p:cNvPr>
          <p:cNvGrpSpPr/>
          <p:nvPr/>
        </p:nvGrpSpPr>
        <p:grpSpPr>
          <a:xfrm>
            <a:off x="10142255" y="1812723"/>
            <a:ext cx="1728453" cy="1524855"/>
            <a:chOff x="9389722" y="1763858"/>
            <a:chExt cx="1728453" cy="1524855"/>
          </a:xfrm>
        </p:grpSpPr>
        <p:sp>
          <p:nvSpPr>
            <p:cNvPr id="2" name="正方形/長方形 1">
              <a:extLst>
                <a:ext uri="{FF2B5EF4-FFF2-40B4-BE49-F238E27FC236}">
                  <a16:creationId xmlns:a16="http://schemas.microsoft.com/office/drawing/2014/main" id="{FB72CD72-BBA5-4FF1-9D0A-DA3FA8654ED4}"/>
                </a:ext>
              </a:extLst>
            </p:cNvPr>
            <p:cNvSpPr/>
            <p:nvPr/>
          </p:nvSpPr>
          <p:spPr>
            <a:xfrm>
              <a:off x="9389722" y="1763858"/>
              <a:ext cx="1728453" cy="1524855"/>
            </a:xfrm>
            <a:prstGeom prst="rect">
              <a:avLst/>
            </a:prstGeom>
            <a:solidFill>
              <a:srgbClr val="F18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4" name="テキスト ボックス 33">
              <a:extLst>
                <a:ext uri="{FF2B5EF4-FFF2-40B4-BE49-F238E27FC236}">
                  <a16:creationId xmlns:a16="http://schemas.microsoft.com/office/drawing/2014/main" id="{70920B1A-745C-470E-A4D1-0D224421DB89}"/>
                </a:ext>
              </a:extLst>
            </p:cNvPr>
            <p:cNvSpPr txBox="1"/>
            <p:nvPr/>
          </p:nvSpPr>
          <p:spPr>
            <a:xfrm>
              <a:off x="9389722" y="2951657"/>
              <a:ext cx="1728453" cy="307777"/>
            </a:xfrm>
            <a:prstGeom prst="rect">
              <a:avLst/>
            </a:prstGeom>
            <a:noFill/>
          </p:spPr>
          <p:txBody>
            <a:bodyPr wrap="square" rtlCol="0">
              <a:spAutoFit/>
            </a:bodyPr>
            <a:lstStyle/>
            <a:p>
              <a:pPr algn="ctr"/>
              <a:r>
                <a:rPr lang="ja-JP" altLang="en-US" sz="1400" b="1" dirty="0">
                  <a:solidFill>
                    <a:schemeClr val="bg1"/>
                  </a:solidFill>
                  <a:latin typeface="Yu Gothic" panose="020B0400000000000000" pitchFamily="34" charset="-128"/>
                  <a:ea typeface="Yu Gothic" panose="020B0400000000000000" pitchFamily="34" charset="-128"/>
                </a:rPr>
                <a:t>彼氏募集中！</a:t>
              </a:r>
              <a:endParaRPr lang="en-US" altLang="ja-JP" sz="1400" b="1" dirty="0">
                <a:solidFill>
                  <a:schemeClr val="bg1"/>
                </a:solidFill>
                <a:latin typeface="Yu Gothic" panose="020B0400000000000000" pitchFamily="34" charset="-128"/>
                <a:ea typeface="Yu Gothic" panose="020B0400000000000000" pitchFamily="34" charset="-128"/>
              </a:endParaRPr>
            </a:p>
          </p:txBody>
        </p:sp>
        <p:pic>
          <p:nvPicPr>
            <p:cNvPr id="45" name="図 44">
              <a:extLst>
                <a:ext uri="{FF2B5EF4-FFF2-40B4-BE49-F238E27FC236}">
                  <a16:creationId xmlns:a16="http://schemas.microsoft.com/office/drawing/2014/main" id="{25B4026B-FA5C-6840-B4DA-958A0061CE34}"/>
                </a:ext>
              </a:extLst>
            </p:cNvPr>
            <p:cNvPicPr>
              <a:picLocks noChangeAspect="1"/>
            </p:cNvPicPr>
            <p:nvPr/>
          </p:nvPicPr>
          <p:blipFill>
            <a:blip r:embed="rId6"/>
            <a:stretch>
              <a:fillRect/>
            </a:stretch>
          </p:blipFill>
          <p:spPr>
            <a:xfrm>
              <a:off x="9711061" y="1831215"/>
              <a:ext cx="1044722" cy="1066188"/>
            </a:xfrm>
            <a:prstGeom prst="roundRect">
              <a:avLst>
                <a:gd name="adj" fmla="val 10710"/>
              </a:avLst>
            </a:prstGeom>
            <a:ln w="28575">
              <a:solidFill>
                <a:srgbClr val="ED75A2"/>
              </a:solidFill>
            </a:ln>
          </p:spPr>
        </p:pic>
      </p:grpSp>
      <p:sp>
        <p:nvSpPr>
          <p:cNvPr id="14" name="上矢印 13">
            <a:extLst>
              <a:ext uri="{FF2B5EF4-FFF2-40B4-BE49-F238E27FC236}">
                <a16:creationId xmlns:a16="http://schemas.microsoft.com/office/drawing/2014/main" id="{590989D3-6DBF-1B45-A56A-36A5E351107F}"/>
              </a:ext>
            </a:extLst>
          </p:cNvPr>
          <p:cNvSpPr/>
          <p:nvPr/>
        </p:nvSpPr>
        <p:spPr>
          <a:xfrm>
            <a:off x="4781482" y="4863776"/>
            <a:ext cx="496945" cy="362013"/>
          </a:xfrm>
          <a:prstGeom prst="upArrow">
            <a:avLst/>
          </a:prstGeom>
          <a:solidFill>
            <a:srgbClr val="ED75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上矢印 48">
            <a:extLst>
              <a:ext uri="{FF2B5EF4-FFF2-40B4-BE49-F238E27FC236}">
                <a16:creationId xmlns:a16="http://schemas.microsoft.com/office/drawing/2014/main" id="{0D9DD67C-A878-7848-8C33-C304A7EC7E22}"/>
              </a:ext>
            </a:extLst>
          </p:cNvPr>
          <p:cNvSpPr/>
          <p:nvPr/>
        </p:nvSpPr>
        <p:spPr>
          <a:xfrm>
            <a:off x="4020024" y="3414895"/>
            <a:ext cx="496945" cy="362013"/>
          </a:xfrm>
          <a:prstGeom prst="upArrow">
            <a:avLst/>
          </a:prstGeom>
          <a:solidFill>
            <a:srgbClr val="ED75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上矢印 49">
            <a:extLst>
              <a:ext uri="{FF2B5EF4-FFF2-40B4-BE49-F238E27FC236}">
                <a16:creationId xmlns:a16="http://schemas.microsoft.com/office/drawing/2014/main" id="{1D35D425-F3AA-7744-A695-57B6DE66A6A2}"/>
              </a:ext>
            </a:extLst>
          </p:cNvPr>
          <p:cNvSpPr/>
          <p:nvPr/>
        </p:nvSpPr>
        <p:spPr>
          <a:xfrm rot="5400000">
            <a:off x="5157488" y="2681434"/>
            <a:ext cx="496945" cy="362013"/>
          </a:xfrm>
          <a:prstGeom prst="upArrow">
            <a:avLst/>
          </a:prstGeom>
          <a:solidFill>
            <a:srgbClr val="ED75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上矢印 52">
            <a:extLst>
              <a:ext uri="{FF2B5EF4-FFF2-40B4-BE49-F238E27FC236}">
                <a16:creationId xmlns:a16="http://schemas.microsoft.com/office/drawing/2014/main" id="{0C8A0C82-7EEB-CB47-971B-42BE736CAD3F}"/>
              </a:ext>
            </a:extLst>
          </p:cNvPr>
          <p:cNvSpPr/>
          <p:nvPr/>
        </p:nvSpPr>
        <p:spPr>
          <a:xfrm rot="6473673">
            <a:off x="6729916" y="3432610"/>
            <a:ext cx="496945" cy="2011645"/>
          </a:xfrm>
          <a:prstGeom prst="upArrow">
            <a:avLst/>
          </a:prstGeom>
          <a:solidFill>
            <a:srgbClr val="ED75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上矢印 54">
            <a:extLst>
              <a:ext uri="{FF2B5EF4-FFF2-40B4-BE49-F238E27FC236}">
                <a16:creationId xmlns:a16="http://schemas.microsoft.com/office/drawing/2014/main" id="{66D86E0C-8760-E346-A7C6-B46392C78570}"/>
              </a:ext>
            </a:extLst>
          </p:cNvPr>
          <p:cNvSpPr/>
          <p:nvPr/>
        </p:nvSpPr>
        <p:spPr>
          <a:xfrm rot="5400000">
            <a:off x="9603593" y="2681434"/>
            <a:ext cx="496945" cy="362013"/>
          </a:xfrm>
          <a:prstGeom prst="upArrow">
            <a:avLst/>
          </a:prstGeom>
          <a:solidFill>
            <a:srgbClr val="ED75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三角形 14">
            <a:extLst>
              <a:ext uri="{FF2B5EF4-FFF2-40B4-BE49-F238E27FC236}">
                <a16:creationId xmlns:a16="http://schemas.microsoft.com/office/drawing/2014/main" id="{3381FFA7-594B-B84C-B23B-83E89E00FFA3}"/>
              </a:ext>
            </a:extLst>
          </p:cNvPr>
          <p:cNvSpPr/>
          <p:nvPr/>
        </p:nvSpPr>
        <p:spPr>
          <a:xfrm rot="5400000">
            <a:off x="3817973" y="2776365"/>
            <a:ext cx="216188" cy="186369"/>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三角形 57">
            <a:extLst>
              <a:ext uri="{FF2B5EF4-FFF2-40B4-BE49-F238E27FC236}">
                <a16:creationId xmlns:a16="http://schemas.microsoft.com/office/drawing/2014/main" id="{28777814-1923-4745-9D5F-00FCA0E49932}"/>
              </a:ext>
            </a:extLst>
          </p:cNvPr>
          <p:cNvSpPr/>
          <p:nvPr/>
        </p:nvSpPr>
        <p:spPr>
          <a:xfrm rot="5400000">
            <a:off x="8027113" y="2776366"/>
            <a:ext cx="216188" cy="186369"/>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三角形 58">
            <a:extLst>
              <a:ext uri="{FF2B5EF4-FFF2-40B4-BE49-F238E27FC236}">
                <a16:creationId xmlns:a16="http://schemas.microsoft.com/office/drawing/2014/main" id="{CE59CA75-1EB4-9E44-8486-5E7A848A211F}"/>
              </a:ext>
            </a:extLst>
          </p:cNvPr>
          <p:cNvSpPr/>
          <p:nvPr/>
        </p:nvSpPr>
        <p:spPr>
          <a:xfrm rot="5400000">
            <a:off x="4328187" y="4519044"/>
            <a:ext cx="216188" cy="186369"/>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三角形 60">
            <a:extLst>
              <a:ext uri="{FF2B5EF4-FFF2-40B4-BE49-F238E27FC236}">
                <a16:creationId xmlns:a16="http://schemas.microsoft.com/office/drawing/2014/main" id="{D0357756-64B5-EC49-A312-E5E362967764}"/>
              </a:ext>
            </a:extLst>
          </p:cNvPr>
          <p:cNvSpPr/>
          <p:nvPr/>
        </p:nvSpPr>
        <p:spPr>
          <a:xfrm>
            <a:off x="8594804" y="5315962"/>
            <a:ext cx="216188" cy="186369"/>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三角形 61">
            <a:extLst>
              <a:ext uri="{FF2B5EF4-FFF2-40B4-BE49-F238E27FC236}">
                <a16:creationId xmlns:a16="http://schemas.microsoft.com/office/drawing/2014/main" id="{85ED4AEF-CD5B-2C44-A821-9A748A758D08}"/>
              </a:ext>
            </a:extLst>
          </p:cNvPr>
          <p:cNvSpPr/>
          <p:nvPr/>
        </p:nvSpPr>
        <p:spPr>
          <a:xfrm rot="16200000">
            <a:off x="2452854" y="5658896"/>
            <a:ext cx="216188" cy="186369"/>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9" name="図 38">
            <a:extLst>
              <a:ext uri="{FF2B5EF4-FFF2-40B4-BE49-F238E27FC236}">
                <a16:creationId xmlns:a16="http://schemas.microsoft.com/office/drawing/2014/main" id="{382C7D3D-8B2E-E644-9226-57DBF99A0A9B}"/>
              </a:ext>
            </a:extLst>
          </p:cNvPr>
          <p:cNvPicPr>
            <a:picLocks noChangeAspect="1"/>
          </p:cNvPicPr>
          <p:nvPr/>
        </p:nvPicPr>
        <p:blipFill>
          <a:blip r:embed="rId6"/>
          <a:stretch>
            <a:fillRect/>
          </a:stretch>
        </p:blipFill>
        <p:spPr>
          <a:xfrm>
            <a:off x="4723530" y="5226483"/>
            <a:ext cx="613276" cy="625877"/>
          </a:xfrm>
          <a:prstGeom prst="roundRect">
            <a:avLst>
              <a:gd name="adj" fmla="val 10710"/>
            </a:avLst>
          </a:prstGeom>
          <a:ln w="19050">
            <a:solidFill>
              <a:srgbClr val="ED75A2"/>
            </a:solidFill>
          </a:ln>
        </p:spPr>
      </p:pic>
      <p:pic>
        <p:nvPicPr>
          <p:cNvPr id="40" name="図 39">
            <a:extLst>
              <a:ext uri="{FF2B5EF4-FFF2-40B4-BE49-F238E27FC236}">
                <a16:creationId xmlns:a16="http://schemas.microsoft.com/office/drawing/2014/main" id="{F2D5F0E3-8B43-8743-BA14-19AF34E423B7}"/>
              </a:ext>
            </a:extLst>
          </p:cNvPr>
          <p:cNvPicPr>
            <a:picLocks noChangeAspect="1"/>
          </p:cNvPicPr>
          <p:nvPr/>
        </p:nvPicPr>
        <p:blipFill>
          <a:blip r:embed="rId6"/>
          <a:stretch>
            <a:fillRect/>
          </a:stretch>
        </p:blipFill>
        <p:spPr>
          <a:xfrm>
            <a:off x="4700288" y="2528533"/>
            <a:ext cx="613276" cy="625877"/>
          </a:xfrm>
          <a:prstGeom prst="roundRect">
            <a:avLst>
              <a:gd name="adj" fmla="val 10710"/>
            </a:avLst>
          </a:prstGeom>
          <a:ln w="19050">
            <a:solidFill>
              <a:srgbClr val="ED75A2"/>
            </a:solidFill>
          </a:ln>
        </p:spPr>
      </p:pic>
      <p:pic>
        <p:nvPicPr>
          <p:cNvPr id="44" name="図 43">
            <a:extLst>
              <a:ext uri="{FF2B5EF4-FFF2-40B4-BE49-F238E27FC236}">
                <a16:creationId xmlns:a16="http://schemas.microsoft.com/office/drawing/2014/main" id="{E75C3C13-A19D-134F-8D44-3BC9C202B895}"/>
              </a:ext>
            </a:extLst>
          </p:cNvPr>
          <p:cNvPicPr>
            <a:picLocks noChangeAspect="1"/>
          </p:cNvPicPr>
          <p:nvPr/>
        </p:nvPicPr>
        <p:blipFill>
          <a:blip r:embed="rId6"/>
          <a:stretch>
            <a:fillRect/>
          </a:stretch>
        </p:blipFill>
        <p:spPr>
          <a:xfrm>
            <a:off x="3949744" y="3777602"/>
            <a:ext cx="613276" cy="625877"/>
          </a:xfrm>
          <a:prstGeom prst="roundRect">
            <a:avLst>
              <a:gd name="adj" fmla="val 10710"/>
            </a:avLst>
          </a:prstGeom>
          <a:ln w="19050">
            <a:solidFill>
              <a:srgbClr val="ED75A2"/>
            </a:solidFill>
          </a:ln>
        </p:spPr>
      </p:pic>
      <p:pic>
        <p:nvPicPr>
          <p:cNvPr id="54" name="図 53">
            <a:extLst>
              <a:ext uri="{FF2B5EF4-FFF2-40B4-BE49-F238E27FC236}">
                <a16:creationId xmlns:a16="http://schemas.microsoft.com/office/drawing/2014/main" id="{E1453787-54A8-374A-AC45-E2B428110E4F}"/>
              </a:ext>
            </a:extLst>
          </p:cNvPr>
          <p:cNvPicPr>
            <a:picLocks noChangeAspect="1"/>
          </p:cNvPicPr>
          <p:nvPr/>
        </p:nvPicPr>
        <p:blipFill>
          <a:blip r:embed="rId6"/>
          <a:stretch>
            <a:fillRect/>
          </a:stretch>
        </p:blipFill>
        <p:spPr>
          <a:xfrm>
            <a:off x="9158853" y="2528533"/>
            <a:ext cx="613276" cy="625877"/>
          </a:xfrm>
          <a:prstGeom prst="roundRect">
            <a:avLst>
              <a:gd name="adj" fmla="val 10710"/>
            </a:avLst>
          </a:prstGeom>
          <a:ln w="19050">
            <a:solidFill>
              <a:srgbClr val="ED75A2"/>
            </a:solidFill>
          </a:ln>
        </p:spPr>
      </p:pic>
      <p:pic>
        <p:nvPicPr>
          <p:cNvPr id="56" name="図 55">
            <a:extLst>
              <a:ext uri="{FF2B5EF4-FFF2-40B4-BE49-F238E27FC236}">
                <a16:creationId xmlns:a16="http://schemas.microsoft.com/office/drawing/2014/main" id="{C81077E8-F35D-9740-8FA1-15DD007A13A2}"/>
              </a:ext>
            </a:extLst>
          </p:cNvPr>
          <p:cNvPicPr>
            <a:picLocks noChangeAspect="1"/>
          </p:cNvPicPr>
          <p:nvPr/>
        </p:nvPicPr>
        <p:blipFill>
          <a:blip r:embed="rId6"/>
          <a:stretch>
            <a:fillRect/>
          </a:stretch>
        </p:blipFill>
        <p:spPr>
          <a:xfrm>
            <a:off x="5469451" y="3796920"/>
            <a:ext cx="613276" cy="625877"/>
          </a:xfrm>
          <a:prstGeom prst="roundRect">
            <a:avLst>
              <a:gd name="adj" fmla="val 10710"/>
            </a:avLst>
          </a:prstGeom>
          <a:ln w="19050">
            <a:solidFill>
              <a:srgbClr val="ED75A2"/>
            </a:solidFill>
          </a:ln>
        </p:spPr>
      </p:pic>
    </p:spTree>
    <p:extLst>
      <p:ext uri="{BB962C8B-B14F-4D97-AF65-F5344CB8AC3E}">
        <p14:creationId xmlns:p14="http://schemas.microsoft.com/office/powerpoint/2010/main" val="279032374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1 つの角を丸めた四角形 26"/>
          <p:cNvSpPr/>
          <p:nvPr/>
        </p:nvSpPr>
        <p:spPr>
          <a:xfrm>
            <a:off x="682580" y="2071266"/>
            <a:ext cx="10721662" cy="4592108"/>
          </a:xfrm>
          <a:prstGeom prst="round1Rect">
            <a:avLst>
              <a:gd name="adj" fmla="val 5127"/>
            </a:avLst>
          </a:prstGeom>
          <a:solidFill>
            <a:schemeClr val="bg1">
              <a:lumMod val="8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6" name="1 つの角を丸めた四角形 25"/>
          <p:cNvSpPr/>
          <p:nvPr/>
        </p:nvSpPr>
        <p:spPr>
          <a:xfrm>
            <a:off x="682579" y="3596902"/>
            <a:ext cx="7067803" cy="3066472"/>
          </a:xfrm>
          <a:prstGeom prst="round1Rect">
            <a:avLst>
              <a:gd name="adj" fmla="val 6531"/>
            </a:avLst>
          </a:prstGeom>
          <a:solidFill>
            <a:srgbClr val="CEE7F8"/>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1" name="1 つの角を丸めた四角形 10"/>
          <p:cNvSpPr/>
          <p:nvPr/>
        </p:nvSpPr>
        <p:spPr>
          <a:xfrm>
            <a:off x="682580" y="5130832"/>
            <a:ext cx="5318975" cy="1533236"/>
          </a:xfrm>
          <a:prstGeom prst="round1Rect">
            <a:avLst>
              <a:gd name="adj" fmla="val 16401"/>
            </a:avLst>
          </a:prstGeom>
          <a:solidFill>
            <a:srgbClr val="FDE2C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 name="正方形/長方形 9">
            <a:extLst>
              <a:ext uri="{FF2B5EF4-FFF2-40B4-BE49-F238E27FC236}">
                <a16:creationId xmlns:a16="http://schemas.microsoft.com/office/drawing/2014/main" id="{847B95C4-EE20-4ACF-BA8F-3035505D89FC}"/>
              </a:ext>
            </a:extLst>
          </p:cNvPr>
          <p:cNvSpPr/>
          <p:nvPr/>
        </p:nvSpPr>
        <p:spPr>
          <a:xfrm>
            <a:off x="677986" y="5131816"/>
            <a:ext cx="373760" cy="1531558"/>
          </a:xfrm>
          <a:prstGeom prst="rect">
            <a:avLst/>
          </a:prstGeom>
          <a:solidFill>
            <a:srgbClr val="02A03F"/>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b="1" dirty="0">
                <a:latin typeface="Yu Gothic" panose="020B0400000000000000" pitchFamily="34" charset="-128"/>
                <a:ea typeface="Yu Gothic" panose="020B0400000000000000" pitchFamily="34" charset="-128"/>
              </a:rPr>
              <a:t>発信者</a:t>
            </a:r>
          </a:p>
        </p:txBody>
      </p:sp>
      <p:sp>
        <p:nvSpPr>
          <p:cNvPr id="12" name="正方形/長方形 11">
            <a:extLst>
              <a:ext uri="{FF2B5EF4-FFF2-40B4-BE49-F238E27FC236}">
                <a16:creationId xmlns:a16="http://schemas.microsoft.com/office/drawing/2014/main" id="{8184CDA4-CD24-4533-9A66-0277A00FFE6B}"/>
              </a:ext>
            </a:extLst>
          </p:cNvPr>
          <p:cNvSpPr/>
          <p:nvPr/>
        </p:nvSpPr>
        <p:spPr>
          <a:xfrm>
            <a:off x="677986" y="3597104"/>
            <a:ext cx="373760" cy="1533236"/>
          </a:xfrm>
          <a:prstGeom prst="rect">
            <a:avLst/>
          </a:prstGeom>
          <a:solidFill>
            <a:srgbClr val="00A8E3"/>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b="1" dirty="0">
                <a:latin typeface="Yu Gothic" panose="020B0400000000000000" pitchFamily="34" charset="-128"/>
                <a:ea typeface="Yu Gothic" panose="020B0400000000000000" pitchFamily="34" charset="-128"/>
              </a:rPr>
              <a:t>受信者</a:t>
            </a:r>
          </a:p>
        </p:txBody>
      </p:sp>
      <p:sp>
        <p:nvSpPr>
          <p:cNvPr id="13" name="正方形/長方形 12">
            <a:extLst>
              <a:ext uri="{FF2B5EF4-FFF2-40B4-BE49-F238E27FC236}">
                <a16:creationId xmlns:a16="http://schemas.microsoft.com/office/drawing/2014/main" id="{68324B2E-9BE9-4DA3-9401-AB496C0B8895}"/>
              </a:ext>
            </a:extLst>
          </p:cNvPr>
          <p:cNvSpPr/>
          <p:nvPr/>
        </p:nvSpPr>
        <p:spPr>
          <a:xfrm>
            <a:off x="677986" y="2070572"/>
            <a:ext cx="373760" cy="1524854"/>
          </a:xfrm>
          <a:prstGeom prst="rect">
            <a:avLst/>
          </a:prstGeom>
          <a:solidFill>
            <a:schemeClr val="tx1">
              <a:lumMod val="50000"/>
              <a:lumOff val="5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b="1" dirty="0">
                <a:latin typeface="Yu Gothic" panose="020B0400000000000000" pitchFamily="34" charset="-128"/>
                <a:ea typeface="Yu Gothic" panose="020B0400000000000000" pitchFamily="34" charset="-128"/>
              </a:rPr>
              <a:t>第三者</a:t>
            </a:r>
          </a:p>
        </p:txBody>
      </p:sp>
      <p:sp>
        <p:nvSpPr>
          <p:cNvPr id="30" name="角丸四角形 29"/>
          <p:cNvSpPr/>
          <p:nvPr/>
        </p:nvSpPr>
        <p:spPr>
          <a:xfrm>
            <a:off x="2343294" y="5426230"/>
            <a:ext cx="2291955" cy="1074011"/>
          </a:xfrm>
          <a:prstGeom prst="round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ja-JP" altLang="en-US" b="1">
                <a:solidFill>
                  <a:schemeClr val="tx1"/>
                </a:solidFill>
                <a:latin typeface="游ゴシック" panose="020B0400000000000000" pitchFamily="50" charset="-128"/>
                <a:ea typeface="游ゴシック" panose="020B0400000000000000" pitchFamily="50" charset="-128"/>
              </a:rPr>
              <a:t>私の写真が</a:t>
            </a:r>
          </a:p>
          <a:p>
            <a:pPr algn="ctr"/>
            <a:r>
              <a:rPr lang="ja-JP" altLang="en-US" b="1">
                <a:solidFill>
                  <a:schemeClr val="tx1"/>
                </a:solidFill>
                <a:latin typeface="游ゴシック" panose="020B0400000000000000" pitchFamily="50" charset="-128"/>
                <a:ea typeface="游ゴシック" panose="020B0400000000000000" pitchFamily="50" charset="-128"/>
              </a:rPr>
              <a:t>勝手に使われてる！</a:t>
            </a:r>
          </a:p>
          <a:p>
            <a:pPr algn="ctr"/>
            <a:r>
              <a:rPr lang="ja-JP" altLang="en-US" b="1">
                <a:solidFill>
                  <a:schemeClr val="tx1"/>
                </a:solidFill>
                <a:latin typeface="游ゴシック" panose="020B0400000000000000" pitchFamily="50" charset="-128"/>
                <a:ea typeface="游ゴシック" panose="020B0400000000000000" pitchFamily="50" charset="-128"/>
              </a:rPr>
              <a:t>写真を消さないと！</a:t>
            </a:r>
          </a:p>
        </p:txBody>
      </p:sp>
      <p:sp>
        <p:nvSpPr>
          <p:cNvPr id="7169" name="テキスト ボックス 7168"/>
          <p:cNvSpPr txBox="1"/>
          <p:nvPr/>
        </p:nvSpPr>
        <p:spPr>
          <a:xfrm>
            <a:off x="1498467" y="4220863"/>
            <a:ext cx="2865782" cy="715089"/>
          </a:xfrm>
          <a:prstGeom prst="roundRect">
            <a:avLst/>
          </a:prstGeom>
          <a:solidFill>
            <a:schemeClr val="bg1"/>
          </a:solidFill>
        </p:spPr>
        <p:txBody>
          <a:bodyPr wrap="square" rtlCol="0">
            <a:spAutoFit/>
          </a:bodyPr>
          <a:lstStyle/>
          <a:p>
            <a:r>
              <a:rPr lang="ja-JP" altLang="en-US" b="1" dirty="0">
                <a:latin typeface="Yu Gothic" panose="020B0400000000000000" pitchFamily="34" charset="-128"/>
                <a:ea typeface="Yu Gothic" panose="020B0400000000000000" pitchFamily="34" charset="-128"/>
              </a:rPr>
              <a:t>うれしい！</a:t>
            </a:r>
            <a:endParaRPr lang="en-US" altLang="ja-JP" b="1" dirty="0">
              <a:latin typeface="Yu Gothic" panose="020B0400000000000000" pitchFamily="34" charset="-128"/>
              <a:ea typeface="Yu Gothic" panose="020B0400000000000000" pitchFamily="34" charset="-128"/>
            </a:endParaRPr>
          </a:p>
          <a:p>
            <a:r>
              <a:rPr lang="ja-JP" altLang="en-US" b="1" dirty="0">
                <a:latin typeface="Yu Gothic" panose="020B0400000000000000" pitchFamily="34" charset="-128"/>
                <a:ea typeface="Yu Gothic" panose="020B0400000000000000" pitchFamily="34" charset="-128"/>
              </a:rPr>
              <a:t>友だち</a:t>
            </a:r>
            <a:r>
              <a:rPr lang="ja-JP" altLang="en-US" b="1">
                <a:latin typeface="Yu Gothic" panose="020B0400000000000000" pitchFamily="34" charset="-128"/>
                <a:ea typeface="Yu Gothic" panose="020B0400000000000000" pitchFamily="34" charset="-128"/>
              </a:rPr>
              <a:t>にも報告しよ</a:t>
            </a:r>
            <a:r>
              <a:rPr lang="ja-JP" altLang="en-US" b="1" dirty="0">
                <a:latin typeface="Yu Gothic" panose="020B0400000000000000" pitchFamily="34" charset="-128"/>
                <a:ea typeface="Yu Gothic" panose="020B0400000000000000" pitchFamily="34" charset="-128"/>
              </a:rPr>
              <a:t>ー！</a:t>
            </a:r>
          </a:p>
        </p:txBody>
      </p:sp>
      <p:sp>
        <p:nvSpPr>
          <p:cNvPr id="51" name="テキスト ボックス 50"/>
          <p:cNvSpPr txBox="1"/>
          <p:nvPr/>
        </p:nvSpPr>
        <p:spPr>
          <a:xfrm>
            <a:off x="7976360" y="5480484"/>
            <a:ext cx="3030122" cy="1021556"/>
          </a:xfrm>
          <a:prstGeom prst="roundRect">
            <a:avLst/>
          </a:prstGeom>
          <a:solidFill>
            <a:schemeClr val="bg1"/>
          </a:solidFill>
        </p:spPr>
        <p:txBody>
          <a:bodyPr wrap="square" rtlCol="0">
            <a:spAutoFit/>
          </a:bodyPr>
          <a:lstStyle/>
          <a:p>
            <a:r>
              <a:rPr lang="ja-JP" altLang="en-US" b="1" dirty="0">
                <a:latin typeface="Yu Gothic" panose="020B0400000000000000" pitchFamily="34" charset="-128"/>
                <a:ea typeface="Yu Gothic" panose="020B0400000000000000" pitchFamily="34" charset="-128"/>
              </a:rPr>
              <a:t>しおり、</a:t>
            </a:r>
            <a:r>
              <a:rPr lang="en-US" altLang="ja-JP" b="1" dirty="0">
                <a:latin typeface="Yu Gothic" panose="020B0400000000000000" pitchFamily="34" charset="-128"/>
                <a:ea typeface="Yu Gothic" panose="020B0400000000000000" pitchFamily="34" charset="-128"/>
              </a:rPr>
              <a:t>SNS</a:t>
            </a:r>
            <a:r>
              <a:rPr lang="ja-JP" altLang="en-US" b="1" dirty="0">
                <a:latin typeface="Yu Gothic" panose="020B0400000000000000" pitchFamily="34" charset="-128"/>
                <a:ea typeface="Yu Gothic" panose="020B0400000000000000" pitchFamily="34" charset="-128"/>
              </a:rPr>
              <a:t>で友だち</a:t>
            </a:r>
            <a:endParaRPr lang="en-US" altLang="ja-JP" b="1" dirty="0">
              <a:latin typeface="Yu Gothic" panose="020B0400000000000000" pitchFamily="34" charset="-128"/>
              <a:ea typeface="Yu Gothic" panose="020B0400000000000000" pitchFamily="34" charset="-128"/>
            </a:endParaRPr>
          </a:p>
          <a:p>
            <a:r>
              <a:rPr lang="ja-JP" altLang="en-US" b="1" dirty="0">
                <a:latin typeface="Yu Gothic" panose="020B0400000000000000" pitchFamily="34" charset="-128"/>
                <a:ea typeface="Yu Gothic" panose="020B0400000000000000" pitchFamily="34" charset="-128"/>
              </a:rPr>
              <a:t>作ったんだー</a:t>
            </a:r>
            <a:endParaRPr lang="en-US" altLang="ja-JP" b="1" dirty="0">
              <a:latin typeface="Yu Gothic" panose="020B0400000000000000" pitchFamily="34" charset="-128"/>
              <a:ea typeface="Yu Gothic" panose="020B0400000000000000" pitchFamily="34" charset="-128"/>
            </a:endParaRPr>
          </a:p>
          <a:p>
            <a:r>
              <a:rPr lang="ja-JP" altLang="en-US" b="1" dirty="0">
                <a:latin typeface="Yu Gothic" panose="020B0400000000000000" pitchFamily="34" charset="-128"/>
                <a:ea typeface="Yu Gothic" panose="020B0400000000000000" pitchFamily="34" charset="-128"/>
              </a:rPr>
              <a:t>この子の画像保存しちゃえ</a:t>
            </a:r>
            <a:endParaRPr lang="en-US" altLang="ja-JP" b="1" dirty="0">
              <a:latin typeface="Yu Gothic" panose="020B0400000000000000" pitchFamily="34" charset="-128"/>
              <a:ea typeface="Yu Gothic" panose="020B0400000000000000" pitchFamily="34" charset="-128"/>
            </a:endParaRPr>
          </a:p>
        </p:txBody>
      </p:sp>
      <p:sp>
        <p:nvSpPr>
          <p:cNvPr id="32" name="タイトル 1">
            <a:extLst>
              <a:ext uri="{FF2B5EF4-FFF2-40B4-BE49-F238E27FC236}">
                <a16:creationId xmlns:a16="http://schemas.microsoft.com/office/drawing/2014/main" id="{5061E987-AC68-4999-8A9E-747675E23907}"/>
              </a:ext>
            </a:extLst>
          </p:cNvPr>
          <p:cNvSpPr>
            <a:spLocks noGrp="1"/>
          </p:cNvSpPr>
          <p:nvPr>
            <p:ph type="title"/>
          </p:nvPr>
        </p:nvSpPr>
        <p:spPr/>
        <p:txBody>
          <a:bodyPr/>
          <a:lstStyle/>
          <a:p>
            <a:r>
              <a:rPr lang="ja-JP" altLang="en-US" dirty="0"/>
              <a:t>友だちだけなら</a:t>
            </a:r>
            <a:r>
              <a:rPr kumimoji="1" lang="ja-JP" altLang="en-US" dirty="0"/>
              <a:t>大丈夫？</a:t>
            </a:r>
          </a:p>
        </p:txBody>
      </p:sp>
      <p:grpSp>
        <p:nvGrpSpPr>
          <p:cNvPr id="7" name="グループ化 6">
            <a:extLst>
              <a:ext uri="{FF2B5EF4-FFF2-40B4-BE49-F238E27FC236}">
                <a16:creationId xmlns:a16="http://schemas.microsoft.com/office/drawing/2014/main" id="{0BD2E630-CDBF-0144-89D3-7D841ED41830}"/>
              </a:ext>
            </a:extLst>
          </p:cNvPr>
          <p:cNvGrpSpPr/>
          <p:nvPr/>
        </p:nvGrpSpPr>
        <p:grpSpPr>
          <a:xfrm>
            <a:off x="4449155" y="3531602"/>
            <a:ext cx="1168430" cy="1340499"/>
            <a:chOff x="3738421" y="3466726"/>
            <a:chExt cx="1305282" cy="1497504"/>
          </a:xfrm>
        </p:grpSpPr>
        <p:pic>
          <p:nvPicPr>
            <p:cNvPr id="2054" name="Picture 6" descr="セーラー服を着た女子学生のイラスト（冬服・学生服）">
              <a:extLst>
                <a:ext uri="{FF2B5EF4-FFF2-40B4-BE49-F238E27FC236}">
                  <a16:creationId xmlns:a16="http://schemas.microsoft.com/office/drawing/2014/main" id="{E859948E-B628-4168-9B5F-EB3E4C58681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44810"/>
            <a:stretch/>
          </p:blipFill>
          <p:spPr bwMode="auto">
            <a:xfrm>
              <a:off x="3738421" y="3466726"/>
              <a:ext cx="1305282" cy="1328574"/>
            </a:xfrm>
            <a:prstGeom prst="rect">
              <a:avLst/>
            </a:prstGeom>
            <a:noFill/>
            <a:extLst>
              <a:ext uri="{909E8E84-426E-40DD-AFC4-6F175D3DCCD1}">
                <a14:hiddenFill xmlns:a14="http://schemas.microsoft.com/office/drawing/2010/main">
                  <a:solidFill>
                    <a:srgbClr val="FFFFFF"/>
                  </a:solidFill>
                </a14:hiddenFill>
              </a:ext>
            </a:extLst>
          </p:spPr>
        </p:pic>
        <p:sp>
          <p:nvSpPr>
            <p:cNvPr id="31" name="テキスト ボックス 30">
              <a:extLst>
                <a:ext uri="{FF2B5EF4-FFF2-40B4-BE49-F238E27FC236}">
                  <a16:creationId xmlns:a16="http://schemas.microsoft.com/office/drawing/2014/main" id="{E1B0CBA5-0A92-4C13-AFD1-7B45A2CC0A53}"/>
                </a:ext>
              </a:extLst>
            </p:cNvPr>
            <p:cNvSpPr txBox="1"/>
            <p:nvPr/>
          </p:nvSpPr>
          <p:spPr>
            <a:xfrm>
              <a:off x="3985213" y="4590761"/>
              <a:ext cx="811325" cy="373469"/>
            </a:xfrm>
            <a:prstGeom prst="rect">
              <a:avLst/>
            </a:prstGeom>
            <a:solidFill>
              <a:srgbClr val="00A8E3"/>
            </a:solidFill>
          </p:spPr>
          <p:txBody>
            <a:bodyPr wrap="square" tIns="72000" rtlCol="0">
              <a:spAutoFit/>
            </a:bodyPr>
            <a:lstStyle/>
            <a:p>
              <a:pPr algn="ctr"/>
              <a:r>
                <a:rPr lang="ja-JP" altLang="en-US" sz="1400" b="1" dirty="0">
                  <a:solidFill>
                    <a:schemeClr val="bg1"/>
                  </a:solidFill>
                  <a:latin typeface="Yu Gothic" panose="020B0400000000000000" pitchFamily="34" charset="-128"/>
                  <a:ea typeface="Yu Gothic" panose="020B0400000000000000" pitchFamily="34" charset="-128"/>
                </a:rPr>
                <a:t>しおり</a:t>
              </a:r>
              <a:endParaRPr lang="en-US" altLang="ja-JP" sz="1400" b="1" dirty="0">
                <a:solidFill>
                  <a:schemeClr val="bg1"/>
                </a:solidFill>
                <a:latin typeface="Yu Gothic" panose="020B0400000000000000" pitchFamily="34" charset="-128"/>
                <a:ea typeface="Yu Gothic" panose="020B0400000000000000" pitchFamily="34" charset="-128"/>
              </a:endParaRPr>
            </a:p>
          </p:txBody>
        </p:sp>
      </p:grpSp>
      <p:grpSp>
        <p:nvGrpSpPr>
          <p:cNvPr id="6" name="グループ化 5">
            <a:extLst>
              <a:ext uri="{FF2B5EF4-FFF2-40B4-BE49-F238E27FC236}">
                <a16:creationId xmlns:a16="http://schemas.microsoft.com/office/drawing/2014/main" id="{EA7E356C-2F75-8443-A3F8-8FAE9B8114C2}"/>
              </a:ext>
            </a:extLst>
          </p:cNvPr>
          <p:cNvGrpSpPr/>
          <p:nvPr/>
        </p:nvGrpSpPr>
        <p:grpSpPr>
          <a:xfrm>
            <a:off x="9172554" y="4136293"/>
            <a:ext cx="696566" cy="1289937"/>
            <a:chOff x="9900953" y="4866090"/>
            <a:chExt cx="694772" cy="1286615"/>
          </a:xfrm>
        </p:grpSpPr>
        <p:pic>
          <p:nvPicPr>
            <p:cNvPr id="2058" name="Picture 10" descr="スマートフォンのイラスト1（ブランク）">
              <a:extLst>
                <a:ext uri="{FF2B5EF4-FFF2-40B4-BE49-F238E27FC236}">
                  <a16:creationId xmlns:a16="http://schemas.microsoft.com/office/drawing/2014/main" id="{230927D5-5992-4C34-A9D6-BAEDE7B931C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0953" y="4866090"/>
              <a:ext cx="694772" cy="1286615"/>
            </a:xfrm>
            <a:prstGeom prst="rect">
              <a:avLst/>
            </a:prstGeom>
            <a:noFill/>
            <a:extLst>
              <a:ext uri="{909E8E84-426E-40DD-AFC4-6F175D3DCCD1}">
                <a14:hiddenFill xmlns:a14="http://schemas.microsoft.com/office/drawing/2010/main">
                  <a:solidFill>
                    <a:srgbClr val="FFFFFF"/>
                  </a:solidFill>
                </a14:hiddenFill>
              </a:ext>
            </a:extLst>
          </p:spPr>
        </p:pic>
        <p:pic>
          <p:nvPicPr>
            <p:cNvPr id="35" name="図 34">
              <a:extLst>
                <a:ext uri="{FF2B5EF4-FFF2-40B4-BE49-F238E27FC236}">
                  <a16:creationId xmlns:a16="http://schemas.microsoft.com/office/drawing/2014/main" id="{63D9A3A6-1A9F-4AE9-87BF-62C6009016EC}"/>
                </a:ext>
              </a:extLst>
            </p:cNvPr>
            <p:cNvPicPr>
              <a:picLocks noChangeAspect="1"/>
            </p:cNvPicPr>
            <p:nvPr/>
          </p:nvPicPr>
          <p:blipFill>
            <a:blip r:embed="rId5"/>
            <a:stretch>
              <a:fillRect/>
            </a:stretch>
          </p:blipFill>
          <p:spPr>
            <a:xfrm>
              <a:off x="9982300" y="5222163"/>
              <a:ext cx="532078" cy="543010"/>
            </a:xfrm>
            <a:prstGeom prst="roundRect">
              <a:avLst/>
            </a:prstGeom>
            <a:ln w="19050">
              <a:solidFill>
                <a:srgbClr val="ED75A2"/>
              </a:solidFill>
            </a:ln>
          </p:spPr>
        </p:pic>
      </p:grpSp>
      <p:pic>
        <p:nvPicPr>
          <p:cNvPr id="2060" name="Picture 12" descr="スマホとワイヤレスイヤホンを繋ぐ人のイラスト（女性）">
            <a:extLst>
              <a:ext uri="{FF2B5EF4-FFF2-40B4-BE49-F238E27FC236}">
                <a16:creationId xmlns:a16="http://schemas.microsoft.com/office/drawing/2014/main" id="{79DED020-2706-4BC1-8C96-85F85FC5B7A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258639" y="4122184"/>
            <a:ext cx="778403" cy="1286615"/>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写真を送りつける痴漢のイラスト">
            <a:extLst>
              <a:ext uri="{FF2B5EF4-FFF2-40B4-BE49-F238E27FC236}">
                <a16:creationId xmlns:a16="http://schemas.microsoft.com/office/drawing/2014/main" id="{2034A904-D0F2-4B04-8FB3-1EF5394C8B6D}"/>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3914" t="27047" r="50069" b="684"/>
          <a:stretch/>
        </p:blipFill>
        <p:spPr bwMode="auto">
          <a:xfrm>
            <a:off x="8236953" y="2230649"/>
            <a:ext cx="817826" cy="1284391"/>
          </a:xfrm>
          <a:prstGeom prst="rect">
            <a:avLst/>
          </a:prstGeom>
          <a:noFill/>
          <a:extLst>
            <a:ext uri="{909E8E84-426E-40DD-AFC4-6F175D3DCCD1}">
              <a14:hiddenFill xmlns:a14="http://schemas.microsoft.com/office/drawing/2010/main">
                <a:solidFill>
                  <a:srgbClr val="FFFFFF"/>
                </a:solidFill>
              </a14:hiddenFill>
            </a:ext>
          </a:extLst>
        </p:spPr>
      </p:pic>
      <p:sp>
        <p:nvSpPr>
          <p:cNvPr id="43" name="テキスト ボックス 42">
            <a:extLst>
              <a:ext uri="{FF2B5EF4-FFF2-40B4-BE49-F238E27FC236}">
                <a16:creationId xmlns:a16="http://schemas.microsoft.com/office/drawing/2014/main" id="{05887444-BC33-4819-8AEE-1280C53797DA}"/>
              </a:ext>
            </a:extLst>
          </p:cNvPr>
          <p:cNvSpPr txBox="1"/>
          <p:nvPr/>
        </p:nvSpPr>
        <p:spPr>
          <a:xfrm>
            <a:off x="5714925" y="2333464"/>
            <a:ext cx="2385509" cy="1021556"/>
          </a:xfrm>
          <a:prstGeom prst="roundRect">
            <a:avLst/>
          </a:prstGeom>
          <a:solidFill>
            <a:schemeClr val="bg1"/>
          </a:solidFill>
        </p:spPr>
        <p:txBody>
          <a:bodyPr wrap="square" rtlCol="0">
            <a:spAutoFit/>
          </a:bodyPr>
          <a:lstStyle/>
          <a:p>
            <a:r>
              <a:rPr lang="ja-JP" altLang="en-US" b="1" dirty="0">
                <a:latin typeface="Yu Gothic" panose="020B0400000000000000" pitchFamily="34" charset="-128"/>
                <a:ea typeface="Yu Gothic" panose="020B0400000000000000" pitchFamily="34" charset="-128"/>
              </a:rPr>
              <a:t>この画像で</a:t>
            </a:r>
            <a:endParaRPr lang="en-US" altLang="ja-JP" b="1" dirty="0">
              <a:latin typeface="Yu Gothic" panose="020B0400000000000000" pitchFamily="34" charset="-128"/>
              <a:ea typeface="Yu Gothic" panose="020B0400000000000000" pitchFamily="34" charset="-128"/>
            </a:endParaRPr>
          </a:p>
          <a:p>
            <a:r>
              <a:rPr lang="ja-JP" altLang="en-US" b="1" dirty="0">
                <a:latin typeface="Yu Gothic" panose="020B0400000000000000" pitchFamily="34" charset="-128"/>
                <a:ea typeface="Yu Gothic" panose="020B0400000000000000" pitchFamily="34" charset="-128"/>
              </a:rPr>
              <a:t>偽</a:t>
            </a:r>
            <a:r>
              <a:rPr lang="ja-JP" altLang="en-US" b="1">
                <a:latin typeface="Yu Gothic" panose="020B0400000000000000" pitchFamily="34" charset="-128"/>
                <a:ea typeface="Yu Gothic" panose="020B0400000000000000" pitchFamily="34" charset="-128"/>
              </a:rPr>
              <a:t>の</a:t>
            </a:r>
            <a:r>
              <a:rPr lang="en-US" altLang="ja-JP" b="1" dirty="0">
                <a:latin typeface="Yu Gothic" panose="020B0400000000000000" pitchFamily="34" charset="-128"/>
                <a:ea typeface="Yu Gothic" panose="020B0400000000000000" pitchFamily="34" charset="-128"/>
              </a:rPr>
              <a:t>SNS</a:t>
            </a:r>
            <a:r>
              <a:rPr lang="ja-JP" altLang="en-US" b="1">
                <a:latin typeface="Yu Gothic" panose="020B0400000000000000" pitchFamily="34" charset="-128"/>
                <a:ea typeface="Yu Gothic" panose="020B0400000000000000" pitchFamily="34" charset="-128"/>
              </a:rPr>
              <a:t>アカウント</a:t>
            </a:r>
            <a:endParaRPr lang="en-US" altLang="ja-JP" b="1" dirty="0">
              <a:latin typeface="Yu Gothic" panose="020B0400000000000000" pitchFamily="34" charset="-128"/>
              <a:ea typeface="Yu Gothic" panose="020B0400000000000000" pitchFamily="34" charset="-128"/>
            </a:endParaRPr>
          </a:p>
          <a:p>
            <a:r>
              <a:rPr lang="ja-JP" altLang="en-US" b="1">
                <a:latin typeface="Yu Gothic" panose="020B0400000000000000" pitchFamily="34" charset="-128"/>
                <a:ea typeface="Yu Gothic" panose="020B0400000000000000" pitchFamily="34" charset="-128"/>
              </a:rPr>
              <a:t>をつくって</a:t>
            </a:r>
            <a:r>
              <a:rPr lang="ja-JP" altLang="en-US" b="1" dirty="0">
                <a:latin typeface="Yu Gothic" panose="020B0400000000000000" pitchFamily="34" charset="-128"/>
                <a:ea typeface="Yu Gothic" panose="020B0400000000000000" pitchFamily="34" charset="-128"/>
              </a:rPr>
              <a:t>やる</a:t>
            </a:r>
            <a:endParaRPr lang="en-US" altLang="ja-JP" b="1" dirty="0">
              <a:latin typeface="Yu Gothic" panose="020B0400000000000000" pitchFamily="34" charset="-128"/>
              <a:ea typeface="Yu Gothic" panose="020B0400000000000000" pitchFamily="34" charset="-128"/>
            </a:endParaRPr>
          </a:p>
        </p:txBody>
      </p:sp>
      <p:pic>
        <p:nvPicPr>
          <p:cNvPr id="2066" name="Picture 18" descr="立ってスマホを使う人のイラスト（男性・笑顔）">
            <a:extLst>
              <a:ext uri="{FF2B5EF4-FFF2-40B4-BE49-F238E27FC236}">
                <a16:creationId xmlns:a16="http://schemas.microsoft.com/office/drawing/2014/main" id="{1628EF5E-2DD0-44DE-8D8E-FCC831F2F96E}"/>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20099" r="23697" b="43019"/>
          <a:stretch/>
        </p:blipFill>
        <p:spPr bwMode="auto">
          <a:xfrm>
            <a:off x="3857170" y="2202238"/>
            <a:ext cx="818831" cy="1185915"/>
          </a:xfrm>
          <a:prstGeom prst="rect">
            <a:avLst/>
          </a:prstGeom>
          <a:noFill/>
          <a:extLst>
            <a:ext uri="{909E8E84-426E-40DD-AFC4-6F175D3DCCD1}">
              <a14:hiddenFill xmlns:a14="http://schemas.microsoft.com/office/drawing/2010/main">
                <a:solidFill>
                  <a:srgbClr val="FFFFFF"/>
                </a:solidFill>
              </a14:hiddenFill>
            </a:ext>
          </a:extLst>
        </p:spPr>
      </p:pic>
      <p:sp>
        <p:nvSpPr>
          <p:cNvPr id="48" name="テキスト ボックス 47">
            <a:extLst>
              <a:ext uri="{FF2B5EF4-FFF2-40B4-BE49-F238E27FC236}">
                <a16:creationId xmlns:a16="http://schemas.microsoft.com/office/drawing/2014/main" id="{402C86A2-84DC-462B-BE11-6FD4D31CA20B}"/>
              </a:ext>
            </a:extLst>
          </p:cNvPr>
          <p:cNvSpPr txBox="1"/>
          <p:nvPr/>
        </p:nvSpPr>
        <p:spPr>
          <a:xfrm>
            <a:off x="1271222" y="2494451"/>
            <a:ext cx="2584759" cy="715089"/>
          </a:xfrm>
          <a:prstGeom prst="roundRect">
            <a:avLst/>
          </a:prstGeom>
          <a:solidFill>
            <a:schemeClr val="bg1"/>
          </a:solidFill>
        </p:spPr>
        <p:txBody>
          <a:bodyPr wrap="square" rtlCol="0">
            <a:spAutoFit/>
          </a:bodyPr>
          <a:lstStyle/>
          <a:p>
            <a:r>
              <a:rPr lang="ja-JP" altLang="en-US" b="1" dirty="0">
                <a:latin typeface="Yu Gothic" panose="020B0400000000000000" pitchFamily="34" charset="-128"/>
                <a:ea typeface="Yu Gothic" panose="020B0400000000000000" pitchFamily="34" charset="-128"/>
              </a:rPr>
              <a:t>可愛い！</a:t>
            </a:r>
            <a:endParaRPr lang="en-US" altLang="ja-JP" b="1" dirty="0">
              <a:latin typeface="Yu Gothic" panose="020B0400000000000000" pitchFamily="34" charset="-128"/>
              <a:ea typeface="Yu Gothic" panose="020B0400000000000000" pitchFamily="34" charset="-128"/>
            </a:endParaRPr>
          </a:p>
          <a:p>
            <a:r>
              <a:rPr lang="ja-JP" altLang="en-US" b="1" dirty="0">
                <a:latin typeface="Yu Gothic" panose="020B0400000000000000" pitchFamily="34" charset="-128"/>
                <a:ea typeface="Yu Gothic" panose="020B0400000000000000" pitchFamily="34" charset="-128"/>
              </a:rPr>
              <a:t>他の人</a:t>
            </a:r>
            <a:r>
              <a:rPr lang="ja-JP" altLang="en-US" b="1">
                <a:latin typeface="Yu Gothic" panose="020B0400000000000000" pitchFamily="34" charset="-128"/>
                <a:ea typeface="Yu Gothic" panose="020B0400000000000000" pitchFamily="34" charset="-128"/>
              </a:rPr>
              <a:t>にも広めちゃ</a:t>
            </a:r>
            <a:r>
              <a:rPr lang="ja-JP" altLang="en-US" b="1" dirty="0">
                <a:latin typeface="Yu Gothic" panose="020B0400000000000000" pitchFamily="34" charset="-128"/>
                <a:ea typeface="Yu Gothic" panose="020B0400000000000000" pitchFamily="34" charset="-128"/>
              </a:rPr>
              <a:t>お</a:t>
            </a:r>
            <a:endParaRPr lang="en-US" altLang="ja-JP" b="1" dirty="0">
              <a:latin typeface="Yu Gothic" panose="020B0400000000000000" pitchFamily="34" charset="-128"/>
              <a:ea typeface="Yu Gothic" panose="020B0400000000000000" pitchFamily="34" charset="-128"/>
            </a:endParaRPr>
          </a:p>
        </p:txBody>
      </p:sp>
      <p:grpSp>
        <p:nvGrpSpPr>
          <p:cNvPr id="9" name="グループ化 8">
            <a:extLst>
              <a:ext uri="{FF2B5EF4-FFF2-40B4-BE49-F238E27FC236}">
                <a16:creationId xmlns:a16="http://schemas.microsoft.com/office/drawing/2014/main" id="{1C2FFE70-BF45-F942-9898-8B88DE882E92}"/>
              </a:ext>
            </a:extLst>
          </p:cNvPr>
          <p:cNvGrpSpPr/>
          <p:nvPr/>
        </p:nvGrpSpPr>
        <p:grpSpPr>
          <a:xfrm>
            <a:off x="10142255" y="1812723"/>
            <a:ext cx="1728453" cy="1524855"/>
            <a:chOff x="9389722" y="1763858"/>
            <a:chExt cx="1728453" cy="1524855"/>
          </a:xfrm>
        </p:grpSpPr>
        <p:sp>
          <p:nvSpPr>
            <p:cNvPr id="2" name="正方形/長方形 1">
              <a:extLst>
                <a:ext uri="{FF2B5EF4-FFF2-40B4-BE49-F238E27FC236}">
                  <a16:creationId xmlns:a16="http://schemas.microsoft.com/office/drawing/2014/main" id="{FB72CD72-BBA5-4FF1-9D0A-DA3FA8654ED4}"/>
                </a:ext>
              </a:extLst>
            </p:cNvPr>
            <p:cNvSpPr/>
            <p:nvPr/>
          </p:nvSpPr>
          <p:spPr>
            <a:xfrm>
              <a:off x="9389722" y="1763858"/>
              <a:ext cx="1728453" cy="1524855"/>
            </a:xfrm>
            <a:prstGeom prst="rect">
              <a:avLst/>
            </a:prstGeom>
            <a:solidFill>
              <a:srgbClr val="F18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4" name="テキスト ボックス 33">
              <a:extLst>
                <a:ext uri="{FF2B5EF4-FFF2-40B4-BE49-F238E27FC236}">
                  <a16:creationId xmlns:a16="http://schemas.microsoft.com/office/drawing/2014/main" id="{70920B1A-745C-470E-A4D1-0D224421DB89}"/>
                </a:ext>
              </a:extLst>
            </p:cNvPr>
            <p:cNvSpPr txBox="1"/>
            <p:nvPr/>
          </p:nvSpPr>
          <p:spPr>
            <a:xfrm>
              <a:off x="9389722" y="2951657"/>
              <a:ext cx="1728453" cy="307777"/>
            </a:xfrm>
            <a:prstGeom prst="rect">
              <a:avLst/>
            </a:prstGeom>
            <a:noFill/>
          </p:spPr>
          <p:txBody>
            <a:bodyPr wrap="square" rtlCol="0">
              <a:spAutoFit/>
            </a:bodyPr>
            <a:lstStyle/>
            <a:p>
              <a:pPr algn="ctr"/>
              <a:r>
                <a:rPr lang="ja-JP" altLang="en-US" sz="1400" b="1" dirty="0">
                  <a:solidFill>
                    <a:schemeClr val="bg1"/>
                  </a:solidFill>
                  <a:latin typeface="Yu Gothic" panose="020B0400000000000000" pitchFamily="34" charset="-128"/>
                  <a:ea typeface="Yu Gothic" panose="020B0400000000000000" pitchFamily="34" charset="-128"/>
                </a:rPr>
                <a:t>彼氏募集中！</a:t>
              </a:r>
              <a:endParaRPr lang="en-US" altLang="ja-JP" sz="1400" b="1" dirty="0">
                <a:solidFill>
                  <a:schemeClr val="bg1"/>
                </a:solidFill>
                <a:latin typeface="Yu Gothic" panose="020B0400000000000000" pitchFamily="34" charset="-128"/>
                <a:ea typeface="Yu Gothic" panose="020B0400000000000000" pitchFamily="34" charset="-128"/>
              </a:endParaRPr>
            </a:p>
          </p:txBody>
        </p:sp>
        <p:pic>
          <p:nvPicPr>
            <p:cNvPr id="45" name="図 44">
              <a:extLst>
                <a:ext uri="{FF2B5EF4-FFF2-40B4-BE49-F238E27FC236}">
                  <a16:creationId xmlns:a16="http://schemas.microsoft.com/office/drawing/2014/main" id="{25B4026B-FA5C-6840-B4DA-958A0061CE34}"/>
                </a:ext>
              </a:extLst>
            </p:cNvPr>
            <p:cNvPicPr>
              <a:picLocks noChangeAspect="1"/>
            </p:cNvPicPr>
            <p:nvPr/>
          </p:nvPicPr>
          <p:blipFill>
            <a:blip r:embed="rId5"/>
            <a:stretch>
              <a:fillRect/>
            </a:stretch>
          </p:blipFill>
          <p:spPr>
            <a:xfrm>
              <a:off x="9711061" y="1831215"/>
              <a:ext cx="1044722" cy="1066188"/>
            </a:xfrm>
            <a:prstGeom prst="roundRect">
              <a:avLst>
                <a:gd name="adj" fmla="val 10710"/>
              </a:avLst>
            </a:prstGeom>
            <a:ln w="28575">
              <a:solidFill>
                <a:srgbClr val="ED75A2"/>
              </a:solidFill>
            </a:ln>
          </p:spPr>
        </p:pic>
      </p:grpSp>
      <p:sp>
        <p:nvSpPr>
          <p:cNvPr id="14" name="上矢印 13">
            <a:extLst>
              <a:ext uri="{FF2B5EF4-FFF2-40B4-BE49-F238E27FC236}">
                <a16:creationId xmlns:a16="http://schemas.microsoft.com/office/drawing/2014/main" id="{590989D3-6DBF-1B45-A56A-36A5E351107F}"/>
              </a:ext>
            </a:extLst>
          </p:cNvPr>
          <p:cNvSpPr/>
          <p:nvPr/>
        </p:nvSpPr>
        <p:spPr>
          <a:xfrm>
            <a:off x="4781482" y="4863776"/>
            <a:ext cx="496945" cy="362013"/>
          </a:xfrm>
          <a:prstGeom prst="upArrow">
            <a:avLst/>
          </a:prstGeom>
          <a:solidFill>
            <a:srgbClr val="ED75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上矢印 48">
            <a:extLst>
              <a:ext uri="{FF2B5EF4-FFF2-40B4-BE49-F238E27FC236}">
                <a16:creationId xmlns:a16="http://schemas.microsoft.com/office/drawing/2014/main" id="{0D9DD67C-A878-7848-8C33-C304A7EC7E22}"/>
              </a:ext>
            </a:extLst>
          </p:cNvPr>
          <p:cNvSpPr/>
          <p:nvPr/>
        </p:nvSpPr>
        <p:spPr>
          <a:xfrm>
            <a:off x="4020024" y="3414895"/>
            <a:ext cx="496945" cy="362013"/>
          </a:xfrm>
          <a:prstGeom prst="upArrow">
            <a:avLst/>
          </a:prstGeom>
          <a:solidFill>
            <a:srgbClr val="ED75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上矢印 49">
            <a:extLst>
              <a:ext uri="{FF2B5EF4-FFF2-40B4-BE49-F238E27FC236}">
                <a16:creationId xmlns:a16="http://schemas.microsoft.com/office/drawing/2014/main" id="{1D35D425-F3AA-7744-A695-57B6DE66A6A2}"/>
              </a:ext>
            </a:extLst>
          </p:cNvPr>
          <p:cNvSpPr/>
          <p:nvPr/>
        </p:nvSpPr>
        <p:spPr>
          <a:xfrm rot="5400000">
            <a:off x="5157488" y="2681434"/>
            <a:ext cx="496945" cy="362013"/>
          </a:xfrm>
          <a:prstGeom prst="upArrow">
            <a:avLst/>
          </a:prstGeom>
          <a:solidFill>
            <a:srgbClr val="ED75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上矢印 52">
            <a:extLst>
              <a:ext uri="{FF2B5EF4-FFF2-40B4-BE49-F238E27FC236}">
                <a16:creationId xmlns:a16="http://schemas.microsoft.com/office/drawing/2014/main" id="{0C8A0C82-7EEB-CB47-971B-42BE736CAD3F}"/>
              </a:ext>
            </a:extLst>
          </p:cNvPr>
          <p:cNvSpPr/>
          <p:nvPr/>
        </p:nvSpPr>
        <p:spPr>
          <a:xfrm rot="6473673">
            <a:off x="6729916" y="3432610"/>
            <a:ext cx="496945" cy="2011645"/>
          </a:xfrm>
          <a:prstGeom prst="upArrow">
            <a:avLst/>
          </a:prstGeom>
          <a:solidFill>
            <a:srgbClr val="ED75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上矢印 54">
            <a:extLst>
              <a:ext uri="{FF2B5EF4-FFF2-40B4-BE49-F238E27FC236}">
                <a16:creationId xmlns:a16="http://schemas.microsoft.com/office/drawing/2014/main" id="{66D86E0C-8760-E346-A7C6-B46392C78570}"/>
              </a:ext>
            </a:extLst>
          </p:cNvPr>
          <p:cNvSpPr/>
          <p:nvPr/>
        </p:nvSpPr>
        <p:spPr>
          <a:xfrm rot="5400000">
            <a:off x="9603593" y="2681434"/>
            <a:ext cx="496945" cy="362013"/>
          </a:xfrm>
          <a:prstGeom prst="upArrow">
            <a:avLst/>
          </a:prstGeom>
          <a:solidFill>
            <a:srgbClr val="ED75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三角形 14">
            <a:extLst>
              <a:ext uri="{FF2B5EF4-FFF2-40B4-BE49-F238E27FC236}">
                <a16:creationId xmlns:a16="http://schemas.microsoft.com/office/drawing/2014/main" id="{3381FFA7-594B-B84C-B23B-83E89E00FFA3}"/>
              </a:ext>
            </a:extLst>
          </p:cNvPr>
          <p:cNvSpPr/>
          <p:nvPr/>
        </p:nvSpPr>
        <p:spPr>
          <a:xfrm rot="5400000">
            <a:off x="3817973" y="2776365"/>
            <a:ext cx="216188" cy="186369"/>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三角形 57">
            <a:extLst>
              <a:ext uri="{FF2B5EF4-FFF2-40B4-BE49-F238E27FC236}">
                <a16:creationId xmlns:a16="http://schemas.microsoft.com/office/drawing/2014/main" id="{28777814-1923-4745-9D5F-00FCA0E49932}"/>
              </a:ext>
            </a:extLst>
          </p:cNvPr>
          <p:cNvSpPr/>
          <p:nvPr/>
        </p:nvSpPr>
        <p:spPr>
          <a:xfrm rot="5400000">
            <a:off x="8027113" y="2776366"/>
            <a:ext cx="216188" cy="186369"/>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三角形 58">
            <a:extLst>
              <a:ext uri="{FF2B5EF4-FFF2-40B4-BE49-F238E27FC236}">
                <a16:creationId xmlns:a16="http://schemas.microsoft.com/office/drawing/2014/main" id="{CE59CA75-1EB4-9E44-8486-5E7A848A211F}"/>
              </a:ext>
            </a:extLst>
          </p:cNvPr>
          <p:cNvSpPr/>
          <p:nvPr/>
        </p:nvSpPr>
        <p:spPr>
          <a:xfrm rot="5400000">
            <a:off x="4328187" y="4519044"/>
            <a:ext cx="216188" cy="186369"/>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三角形 60">
            <a:extLst>
              <a:ext uri="{FF2B5EF4-FFF2-40B4-BE49-F238E27FC236}">
                <a16:creationId xmlns:a16="http://schemas.microsoft.com/office/drawing/2014/main" id="{D0357756-64B5-EC49-A312-E5E362967764}"/>
              </a:ext>
            </a:extLst>
          </p:cNvPr>
          <p:cNvSpPr/>
          <p:nvPr/>
        </p:nvSpPr>
        <p:spPr>
          <a:xfrm>
            <a:off x="8594804" y="5315962"/>
            <a:ext cx="216188" cy="186369"/>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三角形 61">
            <a:extLst>
              <a:ext uri="{FF2B5EF4-FFF2-40B4-BE49-F238E27FC236}">
                <a16:creationId xmlns:a16="http://schemas.microsoft.com/office/drawing/2014/main" id="{85ED4AEF-CD5B-2C44-A821-9A748A758D08}"/>
              </a:ext>
            </a:extLst>
          </p:cNvPr>
          <p:cNvSpPr/>
          <p:nvPr/>
        </p:nvSpPr>
        <p:spPr>
          <a:xfrm rot="16200000">
            <a:off x="2155495" y="5658896"/>
            <a:ext cx="216188" cy="186369"/>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9" name="図 38">
            <a:extLst>
              <a:ext uri="{FF2B5EF4-FFF2-40B4-BE49-F238E27FC236}">
                <a16:creationId xmlns:a16="http://schemas.microsoft.com/office/drawing/2014/main" id="{382C7D3D-8B2E-E644-9226-57DBF99A0A9B}"/>
              </a:ext>
            </a:extLst>
          </p:cNvPr>
          <p:cNvPicPr>
            <a:picLocks noChangeAspect="1"/>
          </p:cNvPicPr>
          <p:nvPr/>
        </p:nvPicPr>
        <p:blipFill>
          <a:blip r:embed="rId5"/>
          <a:stretch>
            <a:fillRect/>
          </a:stretch>
        </p:blipFill>
        <p:spPr>
          <a:xfrm>
            <a:off x="4723530" y="5226483"/>
            <a:ext cx="613276" cy="625877"/>
          </a:xfrm>
          <a:prstGeom prst="roundRect">
            <a:avLst>
              <a:gd name="adj" fmla="val 10710"/>
            </a:avLst>
          </a:prstGeom>
          <a:ln w="19050">
            <a:solidFill>
              <a:srgbClr val="ED75A2"/>
            </a:solidFill>
          </a:ln>
        </p:spPr>
      </p:pic>
      <p:pic>
        <p:nvPicPr>
          <p:cNvPr id="40" name="図 39">
            <a:extLst>
              <a:ext uri="{FF2B5EF4-FFF2-40B4-BE49-F238E27FC236}">
                <a16:creationId xmlns:a16="http://schemas.microsoft.com/office/drawing/2014/main" id="{F2D5F0E3-8B43-8743-BA14-19AF34E423B7}"/>
              </a:ext>
            </a:extLst>
          </p:cNvPr>
          <p:cNvPicPr>
            <a:picLocks noChangeAspect="1"/>
          </p:cNvPicPr>
          <p:nvPr/>
        </p:nvPicPr>
        <p:blipFill>
          <a:blip r:embed="rId5"/>
          <a:stretch>
            <a:fillRect/>
          </a:stretch>
        </p:blipFill>
        <p:spPr>
          <a:xfrm>
            <a:off x="4700288" y="2528533"/>
            <a:ext cx="613276" cy="625877"/>
          </a:xfrm>
          <a:prstGeom prst="roundRect">
            <a:avLst>
              <a:gd name="adj" fmla="val 10710"/>
            </a:avLst>
          </a:prstGeom>
          <a:ln w="19050">
            <a:solidFill>
              <a:srgbClr val="ED75A2"/>
            </a:solidFill>
          </a:ln>
        </p:spPr>
      </p:pic>
      <p:pic>
        <p:nvPicPr>
          <p:cNvPr id="44" name="図 43">
            <a:extLst>
              <a:ext uri="{FF2B5EF4-FFF2-40B4-BE49-F238E27FC236}">
                <a16:creationId xmlns:a16="http://schemas.microsoft.com/office/drawing/2014/main" id="{E75C3C13-A19D-134F-8D44-3BC9C202B895}"/>
              </a:ext>
            </a:extLst>
          </p:cNvPr>
          <p:cNvPicPr>
            <a:picLocks noChangeAspect="1"/>
          </p:cNvPicPr>
          <p:nvPr/>
        </p:nvPicPr>
        <p:blipFill>
          <a:blip r:embed="rId5"/>
          <a:stretch>
            <a:fillRect/>
          </a:stretch>
        </p:blipFill>
        <p:spPr>
          <a:xfrm>
            <a:off x="3949744" y="3777602"/>
            <a:ext cx="613276" cy="625877"/>
          </a:xfrm>
          <a:prstGeom prst="roundRect">
            <a:avLst>
              <a:gd name="adj" fmla="val 10710"/>
            </a:avLst>
          </a:prstGeom>
          <a:ln w="19050">
            <a:solidFill>
              <a:srgbClr val="ED75A2"/>
            </a:solidFill>
          </a:ln>
        </p:spPr>
      </p:pic>
      <p:pic>
        <p:nvPicPr>
          <p:cNvPr id="54" name="図 53">
            <a:extLst>
              <a:ext uri="{FF2B5EF4-FFF2-40B4-BE49-F238E27FC236}">
                <a16:creationId xmlns:a16="http://schemas.microsoft.com/office/drawing/2014/main" id="{E1453787-54A8-374A-AC45-E2B428110E4F}"/>
              </a:ext>
            </a:extLst>
          </p:cNvPr>
          <p:cNvPicPr>
            <a:picLocks noChangeAspect="1"/>
          </p:cNvPicPr>
          <p:nvPr/>
        </p:nvPicPr>
        <p:blipFill>
          <a:blip r:embed="rId5"/>
          <a:stretch>
            <a:fillRect/>
          </a:stretch>
        </p:blipFill>
        <p:spPr>
          <a:xfrm>
            <a:off x="9158853" y="2528533"/>
            <a:ext cx="613276" cy="625877"/>
          </a:xfrm>
          <a:prstGeom prst="roundRect">
            <a:avLst>
              <a:gd name="adj" fmla="val 10710"/>
            </a:avLst>
          </a:prstGeom>
          <a:ln w="19050">
            <a:solidFill>
              <a:srgbClr val="ED75A2"/>
            </a:solidFill>
          </a:ln>
        </p:spPr>
      </p:pic>
      <p:pic>
        <p:nvPicPr>
          <p:cNvPr id="56" name="図 55">
            <a:extLst>
              <a:ext uri="{FF2B5EF4-FFF2-40B4-BE49-F238E27FC236}">
                <a16:creationId xmlns:a16="http://schemas.microsoft.com/office/drawing/2014/main" id="{C81077E8-F35D-9740-8FA1-15DD007A13A2}"/>
              </a:ext>
            </a:extLst>
          </p:cNvPr>
          <p:cNvPicPr>
            <a:picLocks noChangeAspect="1"/>
          </p:cNvPicPr>
          <p:nvPr/>
        </p:nvPicPr>
        <p:blipFill>
          <a:blip r:embed="rId5"/>
          <a:stretch>
            <a:fillRect/>
          </a:stretch>
        </p:blipFill>
        <p:spPr>
          <a:xfrm>
            <a:off x="5469451" y="3796920"/>
            <a:ext cx="613276" cy="625877"/>
          </a:xfrm>
          <a:prstGeom prst="roundRect">
            <a:avLst>
              <a:gd name="adj" fmla="val 10710"/>
            </a:avLst>
          </a:prstGeom>
          <a:ln w="19050">
            <a:solidFill>
              <a:srgbClr val="ED75A2"/>
            </a:solidFill>
          </a:ln>
        </p:spPr>
      </p:pic>
      <p:pic>
        <p:nvPicPr>
          <p:cNvPr id="46" name="Picture 2" descr="辛い表情の女性のイラスト（4段階）">
            <a:extLst>
              <a:ext uri="{FF2B5EF4-FFF2-40B4-BE49-F238E27FC236}">
                <a16:creationId xmlns:a16="http://schemas.microsoft.com/office/drawing/2014/main" id="{5E244C9D-57D8-3E4B-9E21-12AA2C23073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64558" y="5243772"/>
            <a:ext cx="897955" cy="13051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72195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1 つの角を丸めた四角形 26"/>
          <p:cNvSpPr/>
          <p:nvPr/>
        </p:nvSpPr>
        <p:spPr>
          <a:xfrm>
            <a:off x="682580" y="2071266"/>
            <a:ext cx="10721662" cy="4592108"/>
          </a:xfrm>
          <a:prstGeom prst="round1Rect">
            <a:avLst>
              <a:gd name="adj" fmla="val 5127"/>
            </a:avLst>
          </a:prstGeom>
          <a:solidFill>
            <a:schemeClr val="bg1">
              <a:lumMod val="8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6" name="1 つの角を丸めた四角形 25"/>
          <p:cNvSpPr/>
          <p:nvPr/>
        </p:nvSpPr>
        <p:spPr>
          <a:xfrm>
            <a:off x="682579" y="3596902"/>
            <a:ext cx="7067803" cy="3066472"/>
          </a:xfrm>
          <a:prstGeom prst="round1Rect">
            <a:avLst>
              <a:gd name="adj" fmla="val 6531"/>
            </a:avLst>
          </a:prstGeom>
          <a:solidFill>
            <a:srgbClr val="CEE7F8"/>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1" name="1 つの角を丸めた四角形 10"/>
          <p:cNvSpPr/>
          <p:nvPr/>
        </p:nvSpPr>
        <p:spPr>
          <a:xfrm>
            <a:off x="682580" y="5130832"/>
            <a:ext cx="5318975" cy="1533236"/>
          </a:xfrm>
          <a:prstGeom prst="round1Rect">
            <a:avLst>
              <a:gd name="adj" fmla="val 16401"/>
            </a:avLst>
          </a:prstGeom>
          <a:solidFill>
            <a:srgbClr val="FDE2C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 name="正方形/長方形 9">
            <a:extLst>
              <a:ext uri="{FF2B5EF4-FFF2-40B4-BE49-F238E27FC236}">
                <a16:creationId xmlns:a16="http://schemas.microsoft.com/office/drawing/2014/main" id="{847B95C4-EE20-4ACF-BA8F-3035505D89FC}"/>
              </a:ext>
            </a:extLst>
          </p:cNvPr>
          <p:cNvSpPr/>
          <p:nvPr/>
        </p:nvSpPr>
        <p:spPr>
          <a:xfrm>
            <a:off x="677986" y="5131816"/>
            <a:ext cx="373760" cy="1531558"/>
          </a:xfrm>
          <a:prstGeom prst="rect">
            <a:avLst/>
          </a:prstGeom>
          <a:solidFill>
            <a:srgbClr val="02A03F"/>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b="1" dirty="0">
                <a:latin typeface="Yu Gothic" panose="020B0400000000000000" pitchFamily="34" charset="-128"/>
                <a:ea typeface="Yu Gothic" panose="020B0400000000000000" pitchFamily="34" charset="-128"/>
              </a:rPr>
              <a:t>発信者</a:t>
            </a:r>
          </a:p>
        </p:txBody>
      </p:sp>
      <p:sp>
        <p:nvSpPr>
          <p:cNvPr id="12" name="正方形/長方形 11">
            <a:extLst>
              <a:ext uri="{FF2B5EF4-FFF2-40B4-BE49-F238E27FC236}">
                <a16:creationId xmlns:a16="http://schemas.microsoft.com/office/drawing/2014/main" id="{8184CDA4-CD24-4533-9A66-0277A00FFE6B}"/>
              </a:ext>
            </a:extLst>
          </p:cNvPr>
          <p:cNvSpPr/>
          <p:nvPr/>
        </p:nvSpPr>
        <p:spPr>
          <a:xfrm>
            <a:off x="677986" y="3597104"/>
            <a:ext cx="373760" cy="1533236"/>
          </a:xfrm>
          <a:prstGeom prst="rect">
            <a:avLst/>
          </a:prstGeom>
          <a:solidFill>
            <a:srgbClr val="00A8E3"/>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b="1" dirty="0">
                <a:latin typeface="Yu Gothic" panose="020B0400000000000000" pitchFamily="34" charset="-128"/>
                <a:ea typeface="Yu Gothic" panose="020B0400000000000000" pitchFamily="34" charset="-128"/>
              </a:rPr>
              <a:t>受信者</a:t>
            </a:r>
          </a:p>
        </p:txBody>
      </p:sp>
      <p:sp>
        <p:nvSpPr>
          <p:cNvPr id="13" name="正方形/長方形 12">
            <a:extLst>
              <a:ext uri="{FF2B5EF4-FFF2-40B4-BE49-F238E27FC236}">
                <a16:creationId xmlns:a16="http://schemas.microsoft.com/office/drawing/2014/main" id="{68324B2E-9BE9-4DA3-9401-AB496C0B8895}"/>
              </a:ext>
            </a:extLst>
          </p:cNvPr>
          <p:cNvSpPr/>
          <p:nvPr/>
        </p:nvSpPr>
        <p:spPr>
          <a:xfrm>
            <a:off x="677986" y="2070572"/>
            <a:ext cx="373760" cy="1524854"/>
          </a:xfrm>
          <a:prstGeom prst="rect">
            <a:avLst/>
          </a:prstGeom>
          <a:solidFill>
            <a:schemeClr val="tx1">
              <a:lumMod val="50000"/>
              <a:lumOff val="5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b="1" dirty="0">
                <a:latin typeface="Yu Gothic" panose="020B0400000000000000" pitchFamily="34" charset="-128"/>
                <a:ea typeface="Yu Gothic" panose="020B0400000000000000" pitchFamily="34" charset="-128"/>
              </a:rPr>
              <a:t>第三者</a:t>
            </a:r>
          </a:p>
        </p:txBody>
      </p:sp>
      <p:sp>
        <p:nvSpPr>
          <p:cNvPr id="30" name="角丸四角形 29"/>
          <p:cNvSpPr/>
          <p:nvPr/>
        </p:nvSpPr>
        <p:spPr>
          <a:xfrm>
            <a:off x="2343294" y="5426230"/>
            <a:ext cx="2291955" cy="1074011"/>
          </a:xfrm>
          <a:prstGeom prst="round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ja-JP" altLang="en-US" b="1">
                <a:solidFill>
                  <a:schemeClr val="tx1"/>
                </a:solidFill>
                <a:latin typeface="游ゴシック" panose="020B0400000000000000" pitchFamily="50" charset="-128"/>
                <a:ea typeface="游ゴシック" panose="020B0400000000000000" pitchFamily="50" charset="-128"/>
              </a:rPr>
              <a:t>私の写真が</a:t>
            </a:r>
          </a:p>
          <a:p>
            <a:pPr algn="ctr"/>
            <a:r>
              <a:rPr lang="ja-JP" altLang="en-US" b="1">
                <a:solidFill>
                  <a:schemeClr val="tx1"/>
                </a:solidFill>
                <a:latin typeface="游ゴシック" panose="020B0400000000000000" pitchFamily="50" charset="-128"/>
                <a:ea typeface="游ゴシック" panose="020B0400000000000000" pitchFamily="50" charset="-128"/>
              </a:rPr>
              <a:t>勝手に使われてる！</a:t>
            </a:r>
          </a:p>
          <a:p>
            <a:pPr algn="ctr"/>
            <a:r>
              <a:rPr lang="ja-JP" altLang="en-US" b="1">
                <a:solidFill>
                  <a:schemeClr val="tx1"/>
                </a:solidFill>
                <a:latin typeface="游ゴシック" panose="020B0400000000000000" pitchFamily="50" charset="-128"/>
                <a:ea typeface="游ゴシック" panose="020B0400000000000000" pitchFamily="50" charset="-128"/>
              </a:rPr>
              <a:t>写真を消さないと！</a:t>
            </a:r>
          </a:p>
        </p:txBody>
      </p:sp>
      <p:sp>
        <p:nvSpPr>
          <p:cNvPr id="7169" name="テキスト ボックス 7168"/>
          <p:cNvSpPr txBox="1"/>
          <p:nvPr/>
        </p:nvSpPr>
        <p:spPr>
          <a:xfrm>
            <a:off x="1498467" y="4220863"/>
            <a:ext cx="2865782" cy="715089"/>
          </a:xfrm>
          <a:prstGeom prst="roundRect">
            <a:avLst/>
          </a:prstGeom>
          <a:solidFill>
            <a:schemeClr val="bg1"/>
          </a:solidFill>
        </p:spPr>
        <p:txBody>
          <a:bodyPr wrap="square" rtlCol="0">
            <a:spAutoFit/>
          </a:bodyPr>
          <a:lstStyle/>
          <a:p>
            <a:r>
              <a:rPr lang="ja-JP" altLang="en-US" b="1" dirty="0">
                <a:latin typeface="Yu Gothic" panose="020B0400000000000000" pitchFamily="34" charset="-128"/>
                <a:ea typeface="Yu Gothic" panose="020B0400000000000000" pitchFamily="34" charset="-128"/>
              </a:rPr>
              <a:t>うれしい！</a:t>
            </a:r>
            <a:endParaRPr lang="en-US" altLang="ja-JP" b="1" dirty="0">
              <a:latin typeface="Yu Gothic" panose="020B0400000000000000" pitchFamily="34" charset="-128"/>
              <a:ea typeface="Yu Gothic" panose="020B0400000000000000" pitchFamily="34" charset="-128"/>
            </a:endParaRPr>
          </a:p>
          <a:p>
            <a:r>
              <a:rPr lang="ja-JP" altLang="en-US" b="1" dirty="0">
                <a:latin typeface="Yu Gothic" panose="020B0400000000000000" pitchFamily="34" charset="-128"/>
                <a:ea typeface="Yu Gothic" panose="020B0400000000000000" pitchFamily="34" charset="-128"/>
              </a:rPr>
              <a:t>友だち</a:t>
            </a:r>
            <a:r>
              <a:rPr lang="ja-JP" altLang="en-US" b="1">
                <a:latin typeface="Yu Gothic" panose="020B0400000000000000" pitchFamily="34" charset="-128"/>
                <a:ea typeface="Yu Gothic" panose="020B0400000000000000" pitchFamily="34" charset="-128"/>
              </a:rPr>
              <a:t>にも報告しよ</a:t>
            </a:r>
            <a:r>
              <a:rPr lang="ja-JP" altLang="en-US" b="1" dirty="0">
                <a:latin typeface="Yu Gothic" panose="020B0400000000000000" pitchFamily="34" charset="-128"/>
                <a:ea typeface="Yu Gothic" panose="020B0400000000000000" pitchFamily="34" charset="-128"/>
              </a:rPr>
              <a:t>ー！</a:t>
            </a:r>
          </a:p>
        </p:txBody>
      </p:sp>
      <p:sp>
        <p:nvSpPr>
          <p:cNvPr id="51" name="テキスト ボックス 50"/>
          <p:cNvSpPr txBox="1"/>
          <p:nvPr/>
        </p:nvSpPr>
        <p:spPr>
          <a:xfrm>
            <a:off x="7976360" y="5480484"/>
            <a:ext cx="3030122" cy="1021556"/>
          </a:xfrm>
          <a:prstGeom prst="roundRect">
            <a:avLst/>
          </a:prstGeom>
          <a:solidFill>
            <a:schemeClr val="bg1"/>
          </a:solidFill>
        </p:spPr>
        <p:txBody>
          <a:bodyPr wrap="square" rtlCol="0">
            <a:spAutoFit/>
          </a:bodyPr>
          <a:lstStyle/>
          <a:p>
            <a:r>
              <a:rPr lang="ja-JP" altLang="en-US" b="1" dirty="0">
                <a:latin typeface="Yu Gothic" panose="020B0400000000000000" pitchFamily="34" charset="-128"/>
                <a:ea typeface="Yu Gothic" panose="020B0400000000000000" pitchFamily="34" charset="-128"/>
              </a:rPr>
              <a:t>しおり、</a:t>
            </a:r>
            <a:r>
              <a:rPr lang="en-US" altLang="ja-JP" b="1" dirty="0">
                <a:latin typeface="Yu Gothic" panose="020B0400000000000000" pitchFamily="34" charset="-128"/>
                <a:ea typeface="Yu Gothic" panose="020B0400000000000000" pitchFamily="34" charset="-128"/>
              </a:rPr>
              <a:t>SNS</a:t>
            </a:r>
            <a:r>
              <a:rPr lang="ja-JP" altLang="en-US" b="1" dirty="0">
                <a:latin typeface="Yu Gothic" panose="020B0400000000000000" pitchFamily="34" charset="-128"/>
                <a:ea typeface="Yu Gothic" panose="020B0400000000000000" pitchFamily="34" charset="-128"/>
              </a:rPr>
              <a:t>で友だち</a:t>
            </a:r>
            <a:endParaRPr lang="en-US" altLang="ja-JP" b="1" dirty="0">
              <a:latin typeface="Yu Gothic" panose="020B0400000000000000" pitchFamily="34" charset="-128"/>
              <a:ea typeface="Yu Gothic" panose="020B0400000000000000" pitchFamily="34" charset="-128"/>
            </a:endParaRPr>
          </a:p>
          <a:p>
            <a:r>
              <a:rPr lang="ja-JP" altLang="en-US" b="1" dirty="0">
                <a:latin typeface="Yu Gothic" panose="020B0400000000000000" pitchFamily="34" charset="-128"/>
                <a:ea typeface="Yu Gothic" panose="020B0400000000000000" pitchFamily="34" charset="-128"/>
              </a:rPr>
              <a:t>作ったんだー</a:t>
            </a:r>
            <a:endParaRPr lang="en-US" altLang="ja-JP" b="1" dirty="0">
              <a:latin typeface="Yu Gothic" panose="020B0400000000000000" pitchFamily="34" charset="-128"/>
              <a:ea typeface="Yu Gothic" panose="020B0400000000000000" pitchFamily="34" charset="-128"/>
            </a:endParaRPr>
          </a:p>
          <a:p>
            <a:r>
              <a:rPr lang="ja-JP" altLang="en-US" b="1" dirty="0">
                <a:latin typeface="Yu Gothic" panose="020B0400000000000000" pitchFamily="34" charset="-128"/>
                <a:ea typeface="Yu Gothic" panose="020B0400000000000000" pitchFamily="34" charset="-128"/>
              </a:rPr>
              <a:t>この子の画像保存しちゃえ</a:t>
            </a:r>
            <a:endParaRPr lang="en-US" altLang="ja-JP" b="1" dirty="0">
              <a:latin typeface="Yu Gothic" panose="020B0400000000000000" pitchFamily="34" charset="-128"/>
              <a:ea typeface="Yu Gothic" panose="020B0400000000000000" pitchFamily="34" charset="-128"/>
            </a:endParaRPr>
          </a:p>
        </p:txBody>
      </p:sp>
      <p:sp>
        <p:nvSpPr>
          <p:cNvPr id="32" name="タイトル 1">
            <a:extLst>
              <a:ext uri="{FF2B5EF4-FFF2-40B4-BE49-F238E27FC236}">
                <a16:creationId xmlns:a16="http://schemas.microsoft.com/office/drawing/2014/main" id="{5061E987-AC68-4999-8A9E-747675E23907}"/>
              </a:ext>
            </a:extLst>
          </p:cNvPr>
          <p:cNvSpPr>
            <a:spLocks noGrp="1"/>
          </p:cNvSpPr>
          <p:nvPr>
            <p:ph type="title"/>
          </p:nvPr>
        </p:nvSpPr>
        <p:spPr/>
        <p:txBody>
          <a:bodyPr/>
          <a:lstStyle/>
          <a:p>
            <a:r>
              <a:rPr lang="ja-JP" altLang="en-US" dirty="0"/>
              <a:t>友だちだけなら</a:t>
            </a:r>
            <a:r>
              <a:rPr kumimoji="1" lang="ja-JP" altLang="en-US" dirty="0"/>
              <a:t>大丈夫？</a:t>
            </a:r>
          </a:p>
        </p:txBody>
      </p:sp>
      <p:grpSp>
        <p:nvGrpSpPr>
          <p:cNvPr id="7" name="グループ化 6">
            <a:extLst>
              <a:ext uri="{FF2B5EF4-FFF2-40B4-BE49-F238E27FC236}">
                <a16:creationId xmlns:a16="http://schemas.microsoft.com/office/drawing/2014/main" id="{0BD2E630-CDBF-0144-89D3-7D841ED41830}"/>
              </a:ext>
            </a:extLst>
          </p:cNvPr>
          <p:cNvGrpSpPr/>
          <p:nvPr/>
        </p:nvGrpSpPr>
        <p:grpSpPr>
          <a:xfrm>
            <a:off x="4449155" y="3531602"/>
            <a:ext cx="1168430" cy="1340499"/>
            <a:chOff x="3738421" y="3466726"/>
            <a:chExt cx="1305282" cy="1497504"/>
          </a:xfrm>
        </p:grpSpPr>
        <p:pic>
          <p:nvPicPr>
            <p:cNvPr id="2054" name="Picture 6" descr="セーラー服を着た女子学生のイラスト（冬服・学生服）">
              <a:extLst>
                <a:ext uri="{FF2B5EF4-FFF2-40B4-BE49-F238E27FC236}">
                  <a16:creationId xmlns:a16="http://schemas.microsoft.com/office/drawing/2014/main" id="{E859948E-B628-4168-9B5F-EB3E4C58681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44810"/>
            <a:stretch/>
          </p:blipFill>
          <p:spPr bwMode="auto">
            <a:xfrm>
              <a:off x="3738421" y="3466726"/>
              <a:ext cx="1305282" cy="1328574"/>
            </a:xfrm>
            <a:prstGeom prst="rect">
              <a:avLst/>
            </a:prstGeom>
            <a:noFill/>
            <a:extLst>
              <a:ext uri="{909E8E84-426E-40DD-AFC4-6F175D3DCCD1}">
                <a14:hiddenFill xmlns:a14="http://schemas.microsoft.com/office/drawing/2010/main">
                  <a:solidFill>
                    <a:srgbClr val="FFFFFF"/>
                  </a:solidFill>
                </a14:hiddenFill>
              </a:ext>
            </a:extLst>
          </p:spPr>
        </p:pic>
        <p:sp>
          <p:nvSpPr>
            <p:cNvPr id="31" name="テキスト ボックス 30">
              <a:extLst>
                <a:ext uri="{FF2B5EF4-FFF2-40B4-BE49-F238E27FC236}">
                  <a16:creationId xmlns:a16="http://schemas.microsoft.com/office/drawing/2014/main" id="{E1B0CBA5-0A92-4C13-AFD1-7B45A2CC0A53}"/>
                </a:ext>
              </a:extLst>
            </p:cNvPr>
            <p:cNvSpPr txBox="1"/>
            <p:nvPr/>
          </p:nvSpPr>
          <p:spPr>
            <a:xfrm>
              <a:off x="3985213" y="4590761"/>
              <a:ext cx="811325" cy="373469"/>
            </a:xfrm>
            <a:prstGeom prst="rect">
              <a:avLst/>
            </a:prstGeom>
            <a:solidFill>
              <a:srgbClr val="00A8E3"/>
            </a:solidFill>
          </p:spPr>
          <p:txBody>
            <a:bodyPr wrap="square" tIns="72000" rtlCol="0">
              <a:spAutoFit/>
            </a:bodyPr>
            <a:lstStyle/>
            <a:p>
              <a:pPr algn="ctr"/>
              <a:r>
                <a:rPr lang="ja-JP" altLang="en-US" sz="1400" b="1" dirty="0">
                  <a:solidFill>
                    <a:schemeClr val="bg1"/>
                  </a:solidFill>
                  <a:latin typeface="Yu Gothic" panose="020B0400000000000000" pitchFamily="34" charset="-128"/>
                  <a:ea typeface="Yu Gothic" panose="020B0400000000000000" pitchFamily="34" charset="-128"/>
                </a:rPr>
                <a:t>しおり</a:t>
              </a:r>
              <a:endParaRPr lang="en-US" altLang="ja-JP" sz="1400" b="1" dirty="0">
                <a:solidFill>
                  <a:schemeClr val="bg1"/>
                </a:solidFill>
                <a:latin typeface="Yu Gothic" panose="020B0400000000000000" pitchFamily="34" charset="-128"/>
                <a:ea typeface="Yu Gothic" panose="020B0400000000000000" pitchFamily="34" charset="-128"/>
              </a:endParaRPr>
            </a:p>
          </p:txBody>
        </p:sp>
      </p:grpSp>
      <p:grpSp>
        <p:nvGrpSpPr>
          <p:cNvPr id="6" name="グループ化 5">
            <a:extLst>
              <a:ext uri="{FF2B5EF4-FFF2-40B4-BE49-F238E27FC236}">
                <a16:creationId xmlns:a16="http://schemas.microsoft.com/office/drawing/2014/main" id="{EA7E356C-2F75-8443-A3F8-8FAE9B8114C2}"/>
              </a:ext>
            </a:extLst>
          </p:cNvPr>
          <p:cNvGrpSpPr/>
          <p:nvPr/>
        </p:nvGrpSpPr>
        <p:grpSpPr>
          <a:xfrm>
            <a:off x="9172554" y="4136293"/>
            <a:ext cx="696566" cy="1289937"/>
            <a:chOff x="9900953" y="4866090"/>
            <a:chExt cx="694772" cy="1286615"/>
          </a:xfrm>
        </p:grpSpPr>
        <p:pic>
          <p:nvPicPr>
            <p:cNvPr id="2058" name="Picture 10" descr="スマートフォンのイラスト1（ブランク）">
              <a:extLst>
                <a:ext uri="{FF2B5EF4-FFF2-40B4-BE49-F238E27FC236}">
                  <a16:creationId xmlns:a16="http://schemas.microsoft.com/office/drawing/2014/main" id="{230927D5-5992-4C34-A9D6-BAEDE7B931C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0953" y="4866090"/>
              <a:ext cx="694772" cy="1286615"/>
            </a:xfrm>
            <a:prstGeom prst="rect">
              <a:avLst/>
            </a:prstGeom>
            <a:noFill/>
            <a:extLst>
              <a:ext uri="{909E8E84-426E-40DD-AFC4-6F175D3DCCD1}">
                <a14:hiddenFill xmlns:a14="http://schemas.microsoft.com/office/drawing/2010/main">
                  <a:solidFill>
                    <a:srgbClr val="FFFFFF"/>
                  </a:solidFill>
                </a14:hiddenFill>
              </a:ext>
            </a:extLst>
          </p:spPr>
        </p:pic>
        <p:pic>
          <p:nvPicPr>
            <p:cNvPr id="35" name="図 34">
              <a:extLst>
                <a:ext uri="{FF2B5EF4-FFF2-40B4-BE49-F238E27FC236}">
                  <a16:creationId xmlns:a16="http://schemas.microsoft.com/office/drawing/2014/main" id="{63D9A3A6-1A9F-4AE9-87BF-62C6009016EC}"/>
                </a:ext>
              </a:extLst>
            </p:cNvPr>
            <p:cNvPicPr>
              <a:picLocks noChangeAspect="1"/>
            </p:cNvPicPr>
            <p:nvPr/>
          </p:nvPicPr>
          <p:blipFill>
            <a:blip r:embed="rId5"/>
            <a:stretch>
              <a:fillRect/>
            </a:stretch>
          </p:blipFill>
          <p:spPr>
            <a:xfrm>
              <a:off x="9982300" y="5222163"/>
              <a:ext cx="532078" cy="543010"/>
            </a:xfrm>
            <a:prstGeom prst="roundRect">
              <a:avLst/>
            </a:prstGeom>
            <a:ln w="19050">
              <a:solidFill>
                <a:srgbClr val="ED75A2"/>
              </a:solidFill>
            </a:ln>
          </p:spPr>
        </p:pic>
      </p:grpSp>
      <p:pic>
        <p:nvPicPr>
          <p:cNvPr id="2060" name="Picture 12" descr="スマホとワイヤレスイヤホンを繋ぐ人のイラスト（女性）">
            <a:extLst>
              <a:ext uri="{FF2B5EF4-FFF2-40B4-BE49-F238E27FC236}">
                <a16:creationId xmlns:a16="http://schemas.microsoft.com/office/drawing/2014/main" id="{79DED020-2706-4BC1-8C96-85F85FC5B7A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258639" y="4122184"/>
            <a:ext cx="778403" cy="1286615"/>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写真を送りつける痴漢のイラスト">
            <a:extLst>
              <a:ext uri="{FF2B5EF4-FFF2-40B4-BE49-F238E27FC236}">
                <a16:creationId xmlns:a16="http://schemas.microsoft.com/office/drawing/2014/main" id="{2034A904-D0F2-4B04-8FB3-1EF5394C8B6D}"/>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3914" t="27047" r="50069" b="684"/>
          <a:stretch/>
        </p:blipFill>
        <p:spPr bwMode="auto">
          <a:xfrm>
            <a:off x="8236953" y="2230649"/>
            <a:ext cx="817826" cy="1284391"/>
          </a:xfrm>
          <a:prstGeom prst="rect">
            <a:avLst/>
          </a:prstGeom>
          <a:noFill/>
          <a:extLst>
            <a:ext uri="{909E8E84-426E-40DD-AFC4-6F175D3DCCD1}">
              <a14:hiddenFill xmlns:a14="http://schemas.microsoft.com/office/drawing/2010/main">
                <a:solidFill>
                  <a:srgbClr val="FFFFFF"/>
                </a:solidFill>
              </a14:hiddenFill>
            </a:ext>
          </a:extLst>
        </p:spPr>
      </p:pic>
      <p:sp>
        <p:nvSpPr>
          <p:cNvPr id="43" name="テキスト ボックス 42">
            <a:extLst>
              <a:ext uri="{FF2B5EF4-FFF2-40B4-BE49-F238E27FC236}">
                <a16:creationId xmlns:a16="http://schemas.microsoft.com/office/drawing/2014/main" id="{05887444-BC33-4819-8AEE-1280C53797DA}"/>
              </a:ext>
            </a:extLst>
          </p:cNvPr>
          <p:cNvSpPr txBox="1"/>
          <p:nvPr/>
        </p:nvSpPr>
        <p:spPr>
          <a:xfrm>
            <a:off x="5714925" y="2333464"/>
            <a:ext cx="2385509" cy="1021556"/>
          </a:xfrm>
          <a:prstGeom prst="roundRect">
            <a:avLst/>
          </a:prstGeom>
          <a:solidFill>
            <a:schemeClr val="bg1"/>
          </a:solidFill>
        </p:spPr>
        <p:txBody>
          <a:bodyPr wrap="square" rtlCol="0">
            <a:spAutoFit/>
          </a:bodyPr>
          <a:lstStyle/>
          <a:p>
            <a:r>
              <a:rPr lang="ja-JP" altLang="en-US" b="1" dirty="0">
                <a:latin typeface="Yu Gothic" panose="020B0400000000000000" pitchFamily="34" charset="-128"/>
                <a:ea typeface="Yu Gothic" panose="020B0400000000000000" pitchFamily="34" charset="-128"/>
              </a:rPr>
              <a:t>この画像で</a:t>
            </a:r>
            <a:endParaRPr lang="en-US" altLang="ja-JP" b="1" dirty="0">
              <a:latin typeface="Yu Gothic" panose="020B0400000000000000" pitchFamily="34" charset="-128"/>
              <a:ea typeface="Yu Gothic" panose="020B0400000000000000" pitchFamily="34" charset="-128"/>
            </a:endParaRPr>
          </a:p>
          <a:p>
            <a:r>
              <a:rPr lang="ja-JP" altLang="en-US" b="1" dirty="0">
                <a:latin typeface="Yu Gothic" panose="020B0400000000000000" pitchFamily="34" charset="-128"/>
                <a:ea typeface="Yu Gothic" panose="020B0400000000000000" pitchFamily="34" charset="-128"/>
              </a:rPr>
              <a:t>偽</a:t>
            </a:r>
            <a:r>
              <a:rPr lang="ja-JP" altLang="en-US" b="1">
                <a:latin typeface="Yu Gothic" panose="020B0400000000000000" pitchFamily="34" charset="-128"/>
                <a:ea typeface="Yu Gothic" panose="020B0400000000000000" pitchFamily="34" charset="-128"/>
              </a:rPr>
              <a:t>の</a:t>
            </a:r>
            <a:r>
              <a:rPr lang="en-US" altLang="ja-JP" b="1" dirty="0">
                <a:latin typeface="Yu Gothic" panose="020B0400000000000000" pitchFamily="34" charset="-128"/>
                <a:ea typeface="Yu Gothic" panose="020B0400000000000000" pitchFamily="34" charset="-128"/>
              </a:rPr>
              <a:t>SNS</a:t>
            </a:r>
            <a:r>
              <a:rPr lang="ja-JP" altLang="en-US" b="1">
                <a:latin typeface="Yu Gothic" panose="020B0400000000000000" pitchFamily="34" charset="-128"/>
                <a:ea typeface="Yu Gothic" panose="020B0400000000000000" pitchFamily="34" charset="-128"/>
              </a:rPr>
              <a:t>アカウント</a:t>
            </a:r>
            <a:endParaRPr lang="en-US" altLang="ja-JP" b="1" dirty="0">
              <a:latin typeface="Yu Gothic" panose="020B0400000000000000" pitchFamily="34" charset="-128"/>
              <a:ea typeface="Yu Gothic" panose="020B0400000000000000" pitchFamily="34" charset="-128"/>
            </a:endParaRPr>
          </a:p>
          <a:p>
            <a:r>
              <a:rPr lang="ja-JP" altLang="en-US" b="1">
                <a:latin typeface="Yu Gothic" panose="020B0400000000000000" pitchFamily="34" charset="-128"/>
                <a:ea typeface="Yu Gothic" panose="020B0400000000000000" pitchFamily="34" charset="-128"/>
              </a:rPr>
              <a:t>をつくって</a:t>
            </a:r>
            <a:r>
              <a:rPr lang="ja-JP" altLang="en-US" b="1" dirty="0">
                <a:latin typeface="Yu Gothic" panose="020B0400000000000000" pitchFamily="34" charset="-128"/>
                <a:ea typeface="Yu Gothic" panose="020B0400000000000000" pitchFamily="34" charset="-128"/>
              </a:rPr>
              <a:t>やる</a:t>
            </a:r>
            <a:endParaRPr lang="en-US" altLang="ja-JP" b="1" dirty="0">
              <a:latin typeface="Yu Gothic" panose="020B0400000000000000" pitchFamily="34" charset="-128"/>
              <a:ea typeface="Yu Gothic" panose="020B0400000000000000" pitchFamily="34" charset="-128"/>
            </a:endParaRPr>
          </a:p>
        </p:txBody>
      </p:sp>
      <p:pic>
        <p:nvPicPr>
          <p:cNvPr id="2066" name="Picture 18" descr="立ってスマホを使う人のイラスト（男性・笑顔）">
            <a:extLst>
              <a:ext uri="{FF2B5EF4-FFF2-40B4-BE49-F238E27FC236}">
                <a16:creationId xmlns:a16="http://schemas.microsoft.com/office/drawing/2014/main" id="{1628EF5E-2DD0-44DE-8D8E-FCC831F2F96E}"/>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20099" r="23697" b="43019"/>
          <a:stretch/>
        </p:blipFill>
        <p:spPr bwMode="auto">
          <a:xfrm>
            <a:off x="3857170" y="2202238"/>
            <a:ext cx="818831" cy="1185915"/>
          </a:xfrm>
          <a:prstGeom prst="rect">
            <a:avLst/>
          </a:prstGeom>
          <a:noFill/>
          <a:extLst>
            <a:ext uri="{909E8E84-426E-40DD-AFC4-6F175D3DCCD1}">
              <a14:hiddenFill xmlns:a14="http://schemas.microsoft.com/office/drawing/2010/main">
                <a:solidFill>
                  <a:srgbClr val="FFFFFF"/>
                </a:solidFill>
              </a14:hiddenFill>
            </a:ext>
          </a:extLst>
        </p:spPr>
      </p:pic>
      <p:sp>
        <p:nvSpPr>
          <p:cNvPr id="48" name="テキスト ボックス 47">
            <a:extLst>
              <a:ext uri="{FF2B5EF4-FFF2-40B4-BE49-F238E27FC236}">
                <a16:creationId xmlns:a16="http://schemas.microsoft.com/office/drawing/2014/main" id="{402C86A2-84DC-462B-BE11-6FD4D31CA20B}"/>
              </a:ext>
            </a:extLst>
          </p:cNvPr>
          <p:cNvSpPr txBox="1"/>
          <p:nvPr/>
        </p:nvSpPr>
        <p:spPr>
          <a:xfrm>
            <a:off x="1271222" y="2494451"/>
            <a:ext cx="2584759" cy="715089"/>
          </a:xfrm>
          <a:prstGeom prst="roundRect">
            <a:avLst/>
          </a:prstGeom>
          <a:solidFill>
            <a:schemeClr val="bg1"/>
          </a:solidFill>
        </p:spPr>
        <p:txBody>
          <a:bodyPr wrap="square" rtlCol="0">
            <a:spAutoFit/>
          </a:bodyPr>
          <a:lstStyle/>
          <a:p>
            <a:r>
              <a:rPr lang="ja-JP" altLang="en-US" b="1" dirty="0">
                <a:latin typeface="Yu Gothic" panose="020B0400000000000000" pitchFamily="34" charset="-128"/>
                <a:ea typeface="Yu Gothic" panose="020B0400000000000000" pitchFamily="34" charset="-128"/>
              </a:rPr>
              <a:t>可愛い！</a:t>
            </a:r>
            <a:endParaRPr lang="en-US" altLang="ja-JP" b="1" dirty="0">
              <a:latin typeface="Yu Gothic" panose="020B0400000000000000" pitchFamily="34" charset="-128"/>
              <a:ea typeface="Yu Gothic" panose="020B0400000000000000" pitchFamily="34" charset="-128"/>
            </a:endParaRPr>
          </a:p>
          <a:p>
            <a:r>
              <a:rPr lang="ja-JP" altLang="en-US" b="1" dirty="0">
                <a:latin typeface="Yu Gothic" panose="020B0400000000000000" pitchFamily="34" charset="-128"/>
                <a:ea typeface="Yu Gothic" panose="020B0400000000000000" pitchFamily="34" charset="-128"/>
              </a:rPr>
              <a:t>他の人</a:t>
            </a:r>
            <a:r>
              <a:rPr lang="ja-JP" altLang="en-US" b="1">
                <a:latin typeface="Yu Gothic" panose="020B0400000000000000" pitchFamily="34" charset="-128"/>
                <a:ea typeface="Yu Gothic" panose="020B0400000000000000" pitchFamily="34" charset="-128"/>
              </a:rPr>
              <a:t>にも広めちゃ</a:t>
            </a:r>
            <a:r>
              <a:rPr lang="ja-JP" altLang="en-US" b="1" dirty="0">
                <a:latin typeface="Yu Gothic" panose="020B0400000000000000" pitchFamily="34" charset="-128"/>
                <a:ea typeface="Yu Gothic" panose="020B0400000000000000" pitchFamily="34" charset="-128"/>
              </a:rPr>
              <a:t>お</a:t>
            </a:r>
            <a:endParaRPr lang="en-US" altLang="ja-JP" b="1" dirty="0">
              <a:latin typeface="Yu Gothic" panose="020B0400000000000000" pitchFamily="34" charset="-128"/>
              <a:ea typeface="Yu Gothic" panose="020B0400000000000000" pitchFamily="34" charset="-128"/>
            </a:endParaRPr>
          </a:p>
        </p:txBody>
      </p:sp>
      <p:grpSp>
        <p:nvGrpSpPr>
          <p:cNvPr id="9" name="グループ化 8">
            <a:extLst>
              <a:ext uri="{FF2B5EF4-FFF2-40B4-BE49-F238E27FC236}">
                <a16:creationId xmlns:a16="http://schemas.microsoft.com/office/drawing/2014/main" id="{1C2FFE70-BF45-F942-9898-8B88DE882E92}"/>
              </a:ext>
            </a:extLst>
          </p:cNvPr>
          <p:cNvGrpSpPr/>
          <p:nvPr/>
        </p:nvGrpSpPr>
        <p:grpSpPr>
          <a:xfrm>
            <a:off x="10142255" y="1812723"/>
            <a:ext cx="1728453" cy="1524855"/>
            <a:chOff x="9389722" y="1763858"/>
            <a:chExt cx="1728453" cy="1524855"/>
          </a:xfrm>
        </p:grpSpPr>
        <p:sp>
          <p:nvSpPr>
            <p:cNvPr id="2" name="正方形/長方形 1">
              <a:extLst>
                <a:ext uri="{FF2B5EF4-FFF2-40B4-BE49-F238E27FC236}">
                  <a16:creationId xmlns:a16="http://schemas.microsoft.com/office/drawing/2014/main" id="{FB72CD72-BBA5-4FF1-9D0A-DA3FA8654ED4}"/>
                </a:ext>
              </a:extLst>
            </p:cNvPr>
            <p:cNvSpPr/>
            <p:nvPr/>
          </p:nvSpPr>
          <p:spPr>
            <a:xfrm>
              <a:off x="9389722" y="1763858"/>
              <a:ext cx="1728453" cy="1524855"/>
            </a:xfrm>
            <a:prstGeom prst="rect">
              <a:avLst/>
            </a:prstGeom>
            <a:solidFill>
              <a:srgbClr val="F18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4" name="テキスト ボックス 33">
              <a:extLst>
                <a:ext uri="{FF2B5EF4-FFF2-40B4-BE49-F238E27FC236}">
                  <a16:creationId xmlns:a16="http://schemas.microsoft.com/office/drawing/2014/main" id="{70920B1A-745C-470E-A4D1-0D224421DB89}"/>
                </a:ext>
              </a:extLst>
            </p:cNvPr>
            <p:cNvSpPr txBox="1"/>
            <p:nvPr/>
          </p:nvSpPr>
          <p:spPr>
            <a:xfrm>
              <a:off x="9389722" y="2951657"/>
              <a:ext cx="1728453" cy="307777"/>
            </a:xfrm>
            <a:prstGeom prst="rect">
              <a:avLst/>
            </a:prstGeom>
            <a:noFill/>
          </p:spPr>
          <p:txBody>
            <a:bodyPr wrap="square" rtlCol="0">
              <a:spAutoFit/>
            </a:bodyPr>
            <a:lstStyle/>
            <a:p>
              <a:pPr algn="ctr"/>
              <a:r>
                <a:rPr lang="ja-JP" altLang="en-US" sz="1400" b="1" dirty="0">
                  <a:solidFill>
                    <a:schemeClr val="bg1"/>
                  </a:solidFill>
                  <a:latin typeface="Yu Gothic" panose="020B0400000000000000" pitchFamily="34" charset="-128"/>
                  <a:ea typeface="Yu Gothic" panose="020B0400000000000000" pitchFamily="34" charset="-128"/>
                </a:rPr>
                <a:t>彼氏募集中！</a:t>
              </a:r>
              <a:endParaRPr lang="en-US" altLang="ja-JP" sz="1400" b="1" dirty="0">
                <a:solidFill>
                  <a:schemeClr val="bg1"/>
                </a:solidFill>
                <a:latin typeface="Yu Gothic" panose="020B0400000000000000" pitchFamily="34" charset="-128"/>
                <a:ea typeface="Yu Gothic" panose="020B0400000000000000" pitchFamily="34" charset="-128"/>
              </a:endParaRPr>
            </a:p>
          </p:txBody>
        </p:sp>
        <p:pic>
          <p:nvPicPr>
            <p:cNvPr id="45" name="図 44">
              <a:extLst>
                <a:ext uri="{FF2B5EF4-FFF2-40B4-BE49-F238E27FC236}">
                  <a16:creationId xmlns:a16="http://schemas.microsoft.com/office/drawing/2014/main" id="{25B4026B-FA5C-6840-B4DA-958A0061CE34}"/>
                </a:ext>
              </a:extLst>
            </p:cNvPr>
            <p:cNvPicPr>
              <a:picLocks noChangeAspect="1"/>
            </p:cNvPicPr>
            <p:nvPr/>
          </p:nvPicPr>
          <p:blipFill>
            <a:blip r:embed="rId5"/>
            <a:stretch>
              <a:fillRect/>
            </a:stretch>
          </p:blipFill>
          <p:spPr>
            <a:xfrm>
              <a:off x="9711061" y="1831215"/>
              <a:ext cx="1044722" cy="1066188"/>
            </a:xfrm>
            <a:prstGeom prst="roundRect">
              <a:avLst>
                <a:gd name="adj" fmla="val 10710"/>
              </a:avLst>
            </a:prstGeom>
            <a:ln w="28575">
              <a:solidFill>
                <a:srgbClr val="ED75A2"/>
              </a:solidFill>
            </a:ln>
          </p:spPr>
        </p:pic>
      </p:grpSp>
      <p:sp>
        <p:nvSpPr>
          <p:cNvPr id="49" name="上矢印 48">
            <a:extLst>
              <a:ext uri="{FF2B5EF4-FFF2-40B4-BE49-F238E27FC236}">
                <a16:creationId xmlns:a16="http://schemas.microsoft.com/office/drawing/2014/main" id="{0D9DD67C-A878-7848-8C33-C304A7EC7E22}"/>
              </a:ext>
            </a:extLst>
          </p:cNvPr>
          <p:cNvSpPr/>
          <p:nvPr/>
        </p:nvSpPr>
        <p:spPr>
          <a:xfrm>
            <a:off x="4020024" y="3414895"/>
            <a:ext cx="496945" cy="362013"/>
          </a:xfrm>
          <a:prstGeom prst="upArrow">
            <a:avLst/>
          </a:prstGeom>
          <a:solidFill>
            <a:srgbClr val="ED75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上矢印 49">
            <a:extLst>
              <a:ext uri="{FF2B5EF4-FFF2-40B4-BE49-F238E27FC236}">
                <a16:creationId xmlns:a16="http://schemas.microsoft.com/office/drawing/2014/main" id="{1D35D425-F3AA-7744-A695-57B6DE66A6A2}"/>
              </a:ext>
            </a:extLst>
          </p:cNvPr>
          <p:cNvSpPr/>
          <p:nvPr/>
        </p:nvSpPr>
        <p:spPr>
          <a:xfrm rot="5400000">
            <a:off x="5157488" y="2681434"/>
            <a:ext cx="496945" cy="362013"/>
          </a:xfrm>
          <a:prstGeom prst="upArrow">
            <a:avLst/>
          </a:prstGeom>
          <a:solidFill>
            <a:srgbClr val="ED75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上矢印 52">
            <a:extLst>
              <a:ext uri="{FF2B5EF4-FFF2-40B4-BE49-F238E27FC236}">
                <a16:creationId xmlns:a16="http://schemas.microsoft.com/office/drawing/2014/main" id="{0C8A0C82-7EEB-CB47-971B-42BE736CAD3F}"/>
              </a:ext>
            </a:extLst>
          </p:cNvPr>
          <p:cNvSpPr/>
          <p:nvPr/>
        </p:nvSpPr>
        <p:spPr>
          <a:xfrm rot="6473673">
            <a:off x="6729916" y="3432610"/>
            <a:ext cx="496945" cy="2011645"/>
          </a:xfrm>
          <a:prstGeom prst="upArrow">
            <a:avLst/>
          </a:prstGeom>
          <a:solidFill>
            <a:srgbClr val="ED75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上矢印 54">
            <a:extLst>
              <a:ext uri="{FF2B5EF4-FFF2-40B4-BE49-F238E27FC236}">
                <a16:creationId xmlns:a16="http://schemas.microsoft.com/office/drawing/2014/main" id="{66D86E0C-8760-E346-A7C6-B46392C78570}"/>
              </a:ext>
            </a:extLst>
          </p:cNvPr>
          <p:cNvSpPr/>
          <p:nvPr/>
        </p:nvSpPr>
        <p:spPr>
          <a:xfrm rot="5400000">
            <a:off x="9603593" y="2681434"/>
            <a:ext cx="496945" cy="362013"/>
          </a:xfrm>
          <a:prstGeom prst="upArrow">
            <a:avLst/>
          </a:prstGeom>
          <a:solidFill>
            <a:srgbClr val="ED75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三角形 14">
            <a:extLst>
              <a:ext uri="{FF2B5EF4-FFF2-40B4-BE49-F238E27FC236}">
                <a16:creationId xmlns:a16="http://schemas.microsoft.com/office/drawing/2014/main" id="{3381FFA7-594B-B84C-B23B-83E89E00FFA3}"/>
              </a:ext>
            </a:extLst>
          </p:cNvPr>
          <p:cNvSpPr/>
          <p:nvPr/>
        </p:nvSpPr>
        <p:spPr>
          <a:xfrm rot="5400000">
            <a:off x="3817973" y="2776365"/>
            <a:ext cx="216188" cy="186369"/>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三角形 57">
            <a:extLst>
              <a:ext uri="{FF2B5EF4-FFF2-40B4-BE49-F238E27FC236}">
                <a16:creationId xmlns:a16="http://schemas.microsoft.com/office/drawing/2014/main" id="{28777814-1923-4745-9D5F-00FCA0E49932}"/>
              </a:ext>
            </a:extLst>
          </p:cNvPr>
          <p:cNvSpPr/>
          <p:nvPr/>
        </p:nvSpPr>
        <p:spPr>
          <a:xfrm rot="5400000">
            <a:off x="8027113" y="2776366"/>
            <a:ext cx="216188" cy="186369"/>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三角形 58">
            <a:extLst>
              <a:ext uri="{FF2B5EF4-FFF2-40B4-BE49-F238E27FC236}">
                <a16:creationId xmlns:a16="http://schemas.microsoft.com/office/drawing/2014/main" id="{CE59CA75-1EB4-9E44-8486-5E7A848A211F}"/>
              </a:ext>
            </a:extLst>
          </p:cNvPr>
          <p:cNvSpPr/>
          <p:nvPr/>
        </p:nvSpPr>
        <p:spPr>
          <a:xfrm rot="5400000">
            <a:off x="4328187" y="4519044"/>
            <a:ext cx="216188" cy="186369"/>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三角形 60">
            <a:extLst>
              <a:ext uri="{FF2B5EF4-FFF2-40B4-BE49-F238E27FC236}">
                <a16:creationId xmlns:a16="http://schemas.microsoft.com/office/drawing/2014/main" id="{D0357756-64B5-EC49-A312-E5E362967764}"/>
              </a:ext>
            </a:extLst>
          </p:cNvPr>
          <p:cNvSpPr/>
          <p:nvPr/>
        </p:nvSpPr>
        <p:spPr>
          <a:xfrm>
            <a:off x="8594804" y="5315962"/>
            <a:ext cx="216188" cy="186369"/>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三角形 61">
            <a:extLst>
              <a:ext uri="{FF2B5EF4-FFF2-40B4-BE49-F238E27FC236}">
                <a16:creationId xmlns:a16="http://schemas.microsoft.com/office/drawing/2014/main" id="{85ED4AEF-CD5B-2C44-A821-9A748A758D08}"/>
              </a:ext>
            </a:extLst>
          </p:cNvPr>
          <p:cNvSpPr/>
          <p:nvPr/>
        </p:nvSpPr>
        <p:spPr>
          <a:xfrm rot="16200000">
            <a:off x="2155495" y="5658896"/>
            <a:ext cx="216188" cy="186369"/>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9" name="図 38">
            <a:extLst>
              <a:ext uri="{FF2B5EF4-FFF2-40B4-BE49-F238E27FC236}">
                <a16:creationId xmlns:a16="http://schemas.microsoft.com/office/drawing/2014/main" id="{382C7D3D-8B2E-E644-9226-57DBF99A0A9B}"/>
              </a:ext>
            </a:extLst>
          </p:cNvPr>
          <p:cNvPicPr>
            <a:picLocks noChangeAspect="1"/>
          </p:cNvPicPr>
          <p:nvPr/>
        </p:nvPicPr>
        <p:blipFill>
          <a:blip r:embed="rId9">
            <a:extLst>
              <a:ext uri="{BEBA8EAE-BF5A-486C-A8C5-ECC9F3942E4B}">
                <a14:imgProps xmlns:a14="http://schemas.microsoft.com/office/drawing/2010/main">
                  <a14:imgLayer r:embed="rId10">
                    <a14:imgEffect>
                      <a14:saturation sat="0"/>
                    </a14:imgEffect>
                  </a14:imgLayer>
                </a14:imgProps>
              </a:ext>
            </a:extLst>
          </a:blip>
          <a:stretch>
            <a:fillRect/>
          </a:stretch>
        </p:blipFill>
        <p:spPr>
          <a:xfrm>
            <a:off x="4723530" y="5226483"/>
            <a:ext cx="613276" cy="625877"/>
          </a:xfrm>
          <a:prstGeom prst="roundRect">
            <a:avLst>
              <a:gd name="adj" fmla="val 10710"/>
            </a:avLst>
          </a:prstGeom>
          <a:ln w="19050">
            <a:solidFill>
              <a:srgbClr val="ED75A2"/>
            </a:solidFill>
          </a:ln>
        </p:spPr>
      </p:pic>
      <p:pic>
        <p:nvPicPr>
          <p:cNvPr id="40" name="図 39">
            <a:extLst>
              <a:ext uri="{FF2B5EF4-FFF2-40B4-BE49-F238E27FC236}">
                <a16:creationId xmlns:a16="http://schemas.microsoft.com/office/drawing/2014/main" id="{F2D5F0E3-8B43-8743-BA14-19AF34E423B7}"/>
              </a:ext>
            </a:extLst>
          </p:cNvPr>
          <p:cNvPicPr>
            <a:picLocks noChangeAspect="1"/>
          </p:cNvPicPr>
          <p:nvPr/>
        </p:nvPicPr>
        <p:blipFill>
          <a:blip r:embed="rId5"/>
          <a:stretch>
            <a:fillRect/>
          </a:stretch>
        </p:blipFill>
        <p:spPr>
          <a:xfrm>
            <a:off x="4700288" y="2528533"/>
            <a:ext cx="613276" cy="625877"/>
          </a:xfrm>
          <a:prstGeom prst="roundRect">
            <a:avLst>
              <a:gd name="adj" fmla="val 10710"/>
            </a:avLst>
          </a:prstGeom>
          <a:ln w="19050">
            <a:solidFill>
              <a:srgbClr val="ED75A2"/>
            </a:solidFill>
          </a:ln>
        </p:spPr>
      </p:pic>
      <p:pic>
        <p:nvPicPr>
          <p:cNvPr id="44" name="図 43">
            <a:extLst>
              <a:ext uri="{FF2B5EF4-FFF2-40B4-BE49-F238E27FC236}">
                <a16:creationId xmlns:a16="http://schemas.microsoft.com/office/drawing/2014/main" id="{E75C3C13-A19D-134F-8D44-3BC9C202B895}"/>
              </a:ext>
            </a:extLst>
          </p:cNvPr>
          <p:cNvPicPr>
            <a:picLocks noChangeAspect="1"/>
          </p:cNvPicPr>
          <p:nvPr/>
        </p:nvPicPr>
        <p:blipFill>
          <a:blip r:embed="rId5"/>
          <a:stretch>
            <a:fillRect/>
          </a:stretch>
        </p:blipFill>
        <p:spPr>
          <a:xfrm>
            <a:off x="3949744" y="3777602"/>
            <a:ext cx="613276" cy="625877"/>
          </a:xfrm>
          <a:prstGeom prst="roundRect">
            <a:avLst>
              <a:gd name="adj" fmla="val 10710"/>
            </a:avLst>
          </a:prstGeom>
          <a:ln w="19050">
            <a:solidFill>
              <a:srgbClr val="ED75A2"/>
            </a:solidFill>
          </a:ln>
        </p:spPr>
      </p:pic>
      <p:pic>
        <p:nvPicPr>
          <p:cNvPr id="54" name="図 53">
            <a:extLst>
              <a:ext uri="{FF2B5EF4-FFF2-40B4-BE49-F238E27FC236}">
                <a16:creationId xmlns:a16="http://schemas.microsoft.com/office/drawing/2014/main" id="{E1453787-54A8-374A-AC45-E2B428110E4F}"/>
              </a:ext>
            </a:extLst>
          </p:cNvPr>
          <p:cNvPicPr>
            <a:picLocks noChangeAspect="1"/>
          </p:cNvPicPr>
          <p:nvPr/>
        </p:nvPicPr>
        <p:blipFill>
          <a:blip r:embed="rId5"/>
          <a:stretch>
            <a:fillRect/>
          </a:stretch>
        </p:blipFill>
        <p:spPr>
          <a:xfrm>
            <a:off x="9158853" y="2528533"/>
            <a:ext cx="613276" cy="625877"/>
          </a:xfrm>
          <a:prstGeom prst="roundRect">
            <a:avLst>
              <a:gd name="adj" fmla="val 10710"/>
            </a:avLst>
          </a:prstGeom>
          <a:ln w="19050">
            <a:solidFill>
              <a:srgbClr val="ED75A2"/>
            </a:solidFill>
          </a:ln>
        </p:spPr>
      </p:pic>
      <p:pic>
        <p:nvPicPr>
          <p:cNvPr id="56" name="図 55">
            <a:extLst>
              <a:ext uri="{FF2B5EF4-FFF2-40B4-BE49-F238E27FC236}">
                <a16:creationId xmlns:a16="http://schemas.microsoft.com/office/drawing/2014/main" id="{C81077E8-F35D-9740-8FA1-15DD007A13A2}"/>
              </a:ext>
            </a:extLst>
          </p:cNvPr>
          <p:cNvPicPr>
            <a:picLocks noChangeAspect="1"/>
          </p:cNvPicPr>
          <p:nvPr/>
        </p:nvPicPr>
        <p:blipFill>
          <a:blip r:embed="rId5"/>
          <a:stretch>
            <a:fillRect/>
          </a:stretch>
        </p:blipFill>
        <p:spPr>
          <a:xfrm>
            <a:off x="5469451" y="3796920"/>
            <a:ext cx="613276" cy="625877"/>
          </a:xfrm>
          <a:prstGeom prst="roundRect">
            <a:avLst>
              <a:gd name="adj" fmla="val 10710"/>
            </a:avLst>
          </a:prstGeom>
          <a:ln w="19050">
            <a:solidFill>
              <a:srgbClr val="ED75A2"/>
            </a:solidFill>
          </a:ln>
        </p:spPr>
      </p:pic>
      <p:pic>
        <p:nvPicPr>
          <p:cNvPr id="46" name="Picture 2" descr="辛い表情の女性のイラスト（4段階）">
            <a:extLst>
              <a:ext uri="{FF2B5EF4-FFF2-40B4-BE49-F238E27FC236}">
                <a16:creationId xmlns:a16="http://schemas.microsoft.com/office/drawing/2014/main" id="{5E244C9D-57D8-3E4B-9E21-12AA2C23073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64558" y="5243772"/>
            <a:ext cx="897955" cy="1305167"/>
          </a:xfrm>
          <a:prstGeom prst="rect">
            <a:avLst/>
          </a:prstGeom>
          <a:noFill/>
          <a:extLst>
            <a:ext uri="{909E8E84-426E-40DD-AFC4-6F175D3DCCD1}">
              <a14:hiddenFill xmlns:a14="http://schemas.microsoft.com/office/drawing/2010/main">
                <a:solidFill>
                  <a:srgbClr val="FFFFFF"/>
                </a:solidFill>
              </a14:hiddenFill>
            </a:ext>
          </a:extLst>
        </p:spPr>
      </p:pic>
      <p:sp>
        <p:nvSpPr>
          <p:cNvPr id="47" name="四角形: 角を丸くする 36">
            <a:extLst>
              <a:ext uri="{FF2B5EF4-FFF2-40B4-BE49-F238E27FC236}">
                <a16:creationId xmlns:a16="http://schemas.microsoft.com/office/drawing/2014/main" id="{816AC654-D164-2942-B154-E729FA4795EA}"/>
              </a:ext>
            </a:extLst>
          </p:cNvPr>
          <p:cNvSpPr/>
          <p:nvPr/>
        </p:nvSpPr>
        <p:spPr>
          <a:xfrm>
            <a:off x="4723529" y="5225789"/>
            <a:ext cx="613276" cy="634386"/>
          </a:xfrm>
          <a:prstGeom prst="roundRect">
            <a:avLst>
              <a:gd name="adj" fmla="val 11556"/>
            </a:avLst>
          </a:prstGeom>
          <a:solidFill>
            <a:srgbClr val="FFFFFF">
              <a:alpha val="75330"/>
            </a:srgbClr>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rgbClr val="02A03F"/>
                </a:solidFill>
                <a:latin typeface="Yu Gothic" panose="020B0400000000000000" pitchFamily="34" charset="-128"/>
                <a:ea typeface="Yu Gothic" panose="020B0400000000000000" pitchFamily="34" charset="-128"/>
              </a:rPr>
              <a:t>削除</a:t>
            </a:r>
          </a:p>
        </p:txBody>
      </p:sp>
    </p:spTree>
    <p:extLst>
      <p:ext uri="{BB962C8B-B14F-4D97-AF65-F5344CB8AC3E}">
        <p14:creationId xmlns:p14="http://schemas.microsoft.com/office/powerpoint/2010/main" val="351389740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1 つの角を丸めた四角形 26"/>
          <p:cNvSpPr/>
          <p:nvPr/>
        </p:nvSpPr>
        <p:spPr>
          <a:xfrm>
            <a:off x="682580" y="2071266"/>
            <a:ext cx="10721662" cy="4592108"/>
          </a:xfrm>
          <a:prstGeom prst="round1Rect">
            <a:avLst>
              <a:gd name="adj" fmla="val 5127"/>
            </a:avLst>
          </a:prstGeom>
          <a:solidFill>
            <a:schemeClr val="bg1">
              <a:lumMod val="8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6" name="1 つの角を丸めた四角形 25"/>
          <p:cNvSpPr/>
          <p:nvPr/>
        </p:nvSpPr>
        <p:spPr>
          <a:xfrm>
            <a:off x="682579" y="3596902"/>
            <a:ext cx="7067803" cy="3066472"/>
          </a:xfrm>
          <a:prstGeom prst="round1Rect">
            <a:avLst>
              <a:gd name="adj" fmla="val 6531"/>
            </a:avLst>
          </a:prstGeom>
          <a:solidFill>
            <a:srgbClr val="CEE7F8"/>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1" name="1 つの角を丸めた四角形 10"/>
          <p:cNvSpPr/>
          <p:nvPr/>
        </p:nvSpPr>
        <p:spPr>
          <a:xfrm>
            <a:off x="682580" y="5130832"/>
            <a:ext cx="5318975" cy="1533236"/>
          </a:xfrm>
          <a:prstGeom prst="round1Rect">
            <a:avLst>
              <a:gd name="adj" fmla="val 16401"/>
            </a:avLst>
          </a:prstGeom>
          <a:solidFill>
            <a:srgbClr val="FDE2C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 name="正方形/長方形 9">
            <a:extLst>
              <a:ext uri="{FF2B5EF4-FFF2-40B4-BE49-F238E27FC236}">
                <a16:creationId xmlns:a16="http://schemas.microsoft.com/office/drawing/2014/main" id="{847B95C4-EE20-4ACF-BA8F-3035505D89FC}"/>
              </a:ext>
            </a:extLst>
          </p:cNvPr>
          <p:cNvSpPr/>
          <p:nvPr/>
        </p:nvSpPr>
        <p:spPr>
          <a:xfrm>
            <a:off x="677986" y="5131816"/>
            <a:ext cx="373760" cy="1531558"/>
          </a:xfrm>
          <a:prstGeom prst="rect">
            <a:avLst/>
          </a:prstGeom>
          <a:solidFill>
            <a:srgbClr val="02A03F"/>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b="1" dirty="0">
                <a:latin typeface="Yu Gothic" panose="020B0400000000000000" pitchFamily="34" charset="-128"/>
                <a:ea typeface="Yu Gothic" panose="020B0400000000000000" pitchFamily="34" charset="-128"/>
              </a:rPr>
              <a:t>発信者</a:t>
            </a:r>
          </a:p>
        </p:txBody>
      </p:sp>
      <p:sp>
        <p:nvSpPr>
          <p:cNvPr id="12" name="正方形/長方形 11">
            <a:extLst>
              <a:ext uri="{FF2B5EF4-FFF2-40B4-BE49-F238E27FC236}">
                <a16:creationId xmlns:a16="http://schemas.microsoft.com/office/drawing/2014/main" id="{8184CDA4-CD24-4533-9A66-0277A00FFE6B}"/>
              </a:ext>
            </a:extLst>
          </p:cNvPr>
          <p:cNvSpPr/>
          <p:nvPr/>
        </p:nvSpPr>
        <p:spPr>
          <a:xfrm>
            <a:off x="677986" y="3597104"/>
            <a:ext cx="373760" cy="1533236"/>
          </a:xfrm>
          <a:prstGeom prst="rect">
            <a:avLst/>
          </a:prstGeom>
          <a:solidFill>
            <a:srgbClr val="00A8E3"/>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b="1" dirty="0">
                <a:latin typeface="Yu Gothic" panose="020B0400000000000000" pitchFamily="34" charset="-128"/>
                <a:ea typeface="Yu Gothic" panose="020B0400000000000000" pitchFamily="34" charset="-128"/>
              </a:rPr>
              <a:t>受信者</a:t>
            </a:r>
          </a:p>
        </p:txBody>
      </p:sp>
      <p:sp>
        <p:nvSpPr>
          <p:cNvPr id="13" name="正方形/長方形 12">
            <a:extLst>
              <a:ext uri="{FF2B5EF4-FFF2-40B4-BE49-F238E27FC236}">
                <a16:creationId xmlns:a16="http://schemas.microsoft.com/office/drawing/2014/main" id="{68324B2E-9BE9-4DA3-9401-AB496C0B8895}"/>
              </a:ext>
            </a:extLst>
          </p:cNvPr>
          <p:cNvSpPr/>
          <p:nvPr/>
        </p:nvSpPr>
        <p:spPr>
          <a:xfrm>
            <a:off x="677986" y="2070572"/>
            <a:ext cx="373760" cy="1524854"/>
          </a:xfrm>
          <a:prstGeom prst="rect">
            <a:avLst/>
          </a:prstGeom>
          <a:solidFill>
            <a:schemeClr val="tx1">
              <a:lumMod val="50000"/>
              <a:lumOff val="5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b="1" dirty="0">
                <a:latin typeface="Yu Gothic" panose="020B0400000000000000" pitchFamily="34" charset="-128"/>
                <a:ea typeface="Yu Gothic" panose="020B0400000000000000" pitchFamily="34" charset="-128"/>
              </a:rPr>
              <a:t>第三者</a:t>
            </a:r>
          </a:p>
        </p:txBody>
      </p:sp>
      <p:sp>
        <p:nvSpPr>
          <p:cNvPr id="30" name="角丸四角形 29"/>
          <p:cNvSpPr/>
          <p:nvPr/>
        </p:nvSpPr>
        <p:spPr>
          <a:xfrm>
            <a:off x="2343294" y="5426230"/>
            <a:ext cx="2291955" cy="1074011"/>
          </a:xfrm>
          <a:prstGeom prst="round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ja-JP" altLang="en-US" b="1">
                <a:solidFill>
                  <a:schemeClr val="tx1"/>
                </a:solidFill>
                <a:latin typeface="游ゴシック" panose="020B0400000000000000" pitchFamily="50" charset="-128"/>
                <a:ea typeface="游ゴシック" panose="020B0400000000000000" pitchFamily="50" charset="-128"/>
              </a:rPr>
              <a:t>私の写真が</a:t>
            </a:r>
          </a:p>
          <a:p>
            <a:pPr algn="ctr"/>
            <a:r>
              <a:rPr lang="ja-JP" altLang="en-US" b="1">
                <a:solidFill>
                  <a:schemeClr val="tx1"/>
                </a:solidFill>
                <a:latin typeface="游ゴシック" panose="020B0400000000000000" pitchFamily="50" charset="-128"/>
                <a:ea typeface="游ゴシック" panose="020B0400000000000000" pitchFamily="50" charset="-128"/>
              </a:rPr>
              <a:t>勝手に使われてる！</a:t>
            </a:r>
          </a:p>
          <a:p>
            <a:pPr algn="ctr"/>
            <a:r>
              <a:rPr lang="ja-JP" altLang="en-US" b="1">
                <a:solidFill>
                  <a:schemeClr val="tx1"/>
                </a:solidFill>
                <a:latin typeface="游ゴシック" panose="020B0400000000000000" pitchFamily="50" charset="-128"/>
                <a:ea typeface="游ゴシック" panose="020B0400000000000000" pitchFamily="50" charset="-128"/>
              </a:rPr>
              <a:t>写真を消さないと！</a:t>
            </a:r>
          </a:p>
        </p:txBody>
      </p:sp>
      <p:sp>
        <p:nvSpPr>
          <p:cNvPr id="7169" name="テキスト ボックス 7168"/>
          <p:cNvSpPr txBox="1"/>
          <p:nvPr/>
        </p:nvSpPr>
        <p:spPr>
          <a:xfrm>
            <a:off x="1498467" y="4220863"/>
            <a:ext cx="2865782" cy="715089"/>
          </a:xfrm>
          <a:prstGeom prst="roundRect">
            <a:avLst/>
          </a:prstGeom>
          <a:solidFill>
            <a:schemeClr val="bg1"/>
          </a:solidFill>
        </p:spPr>
        <p:txBody>
          <a:bodyPr wrap="square" rtlCol="0">
            <a:spAutoFit/>
          </a:bodyPr>
          <a:lstStyle/>
          <a:p>
            <a:r>
              <a:rPr lang="ja-JP" altLang="en-US" b="1" dirty="0">
                <a:latin typeface="Yu Gothic" panose="020B0400000000000000" pitchFamily="34" charset="-128"/>
                <a:ea typeface="Yu Gothic" panose="020B0400000000000000" pitchFamily="34" charset="-128"/>
              </a:rPr>
              <a:t>うれしい！</a:t>
            </a:r>
            <a:endParaRPr lang="en-US" altLang="ja-JP" b="1" dirty="0">
              <a:latin typeface="Yu Gothic" panose="020B0400000000000000" pitchFamily="34" charset="-128"/>
              <a:ea typeface="Yu Gothic" panose="020B0400000000000000" pitchFamily="34" charset="-128"/>
            </a:endParaRPr>
          </a:p>
          <a:p>
            <a:r>
              <a:rPr lang="ja-JP" altLang="en-US" b="1" dirty="0">
                <a:latin typeface="Yu Gothic" panose="020B0400000000000000" pitchFamily="34" charset="-128"/>
                <a:ea typeface="Yu Gothic" panose="020B0400000000000000" pitchFamily="34" charset="-128"/>
              </a:rPr>
              <a:t>友だち</a:t>
            </a:r>
            <a:r>
              <a:rPr lang="ja-JP" altLang="en-US" b="1">
                <a:latin typeface="Yu Gothic" panose="020B0400000000000000" pitchFamily="34" charset="-128"/>
                <a:ea typeface="Yu Gothic" panose="020B0400000000000000" pitchFamily="34" charset="-128"/>
              </a:rPr>
              <a:t>にも報告しよ</a:t>
            </a:r>
            <a:r>
              <a:rPr lang="ja-JP" altLang="en-US" b="1" dirty="0">
                <a:latin typeface="Yu Gothic" panose="020B0400000000000000" pitchFamily="34" charset="-128"/>
                <a:ea typeface="Yu Gothic" panose="020B0400000000000000" pitchFamily="34" charset="-128"/>
              </a:rPr>
              <a:t>ー！</a:t>
            </a:r>
          </a:p>
        </p:txBody>
      </p:sp>
      <p:sp>
        <p:nvSpPr>
          <p:cNvPr id="51" name="テキスト ボックス 50"/>
          <p:cNvSpPr txBox="1"/>
          <p:nvPr/>
        </p:nvSpPr>
        <p:spPr>
          <a:xfrm>
            <a:off x="7976360" y="5480484"/>
            <a:ext cx="3030122" cy="1021556"/>
          </a:xfrm>
          <a:prstGeom prst="roundRect">
            <a:avLst/>
          </a:prstGeom>
          <a:solidFill>
            <a:schemeClr val="bg1"/>
          </a:solidFill>
        </p:spPr>
        <p:txBody>
          <a:bodyPr wrap="square" rtlCol="0">
            <a:spAutoFit/>
          </a:bodyPr>
          <a:lstStyle/>
          <a:p>
            <a:r>
              <a:rPr lang="ja-JP" altLang="en-US" b="1" dirty="0">
                <a:latin typeface="Yu Gothic" panose="020B0400000000000000" pitchFamily="34" charset="-128"/>
                <a:ea typeface="Yu Gothic" panose="020B0400000000000000" pitchFamily="34" charset="-128"/>
              </a:rPr>
              <a:t>しおり、</a:t>
            </a:r>
            <a:r>
              <a:rPr lang="en-US" altLang="ja-JP" b="1" dirty="0">
                <a:latin typeface="Yu Gothic" panose="020B0400000000000000" pitchFamily="34" charset="-128"/>
                <a:ea typeface="Yu Gothic" panose="020B0400000000000000" pitchFamily="34" charset="-128"/>
              </a:rPr>
              <a:t>SNS</a:t>
            </a:r>
            <a:r>
              <a:rPr lang="ja-JP" altLang="en-US" b="1" dirty="0">
                <a:latin typeface="Yu Gothic" panose="020B0400000000000000" pitchFamily="34" charset="-128"/>
                <a:ea typeface="Yu Gothic" panose="020B0400000000000000" pitchFamily="34" charset="-128"/>
              </a:rPr>
              <a:t>で友だち</a:t>
            </a:r>
            <a:endParaRPr lang="en-US" altLang="ja-JP" b="1" dirty="0">
              <a:latin typeface="Yu Gothic" panose="020B0400000000000000" pitchFamily="34" charset="-128"/>
              <a:ea typeface="Yu Gothic" panose="020B0400000000000000" pitchFamily="34" charset="-128"/>
            </a:endParaRPr>
          </a:p>
          <a:p>
            <a:r>
              <a:rPr lang="ja-JP" altLang="en-US" b="1" dirty="0">
                <a:latin typeface="Yu Gothic" panose="020B0400000000000000" pitchFamily="34" charset="-128"/>
                <a:ea typeface="Yu Gothic" panose="020B0400000000000000" pitchFamily="34" charset="-128"/>
              </a:rPr>
              <a:t>作ったんだー</a:t>
            </a:r>
            <a:endParaRPr lang="en-US" altLang="ja-JP" b="1" dirty="0">
              <a:latin typeface="Yu Gothic" panose="020B0400000000000000" pitchFamily="34" charset="-128"/>
              <a:ea typeface="Yu Gothic" panose="020B0400000000000000" pitchFamily="34" charset="-128"/>
            </a:endParaRPr>
          </a:p>
          <a:p>
            <a:r>
              <a:rPr lang="ja-JP" altLang="en-US" b="1" dirty="0">
                <a:latin typeface="Yu Gothic" panose="020B0400000000000000" pitchFamily="34" charset="-128"/>
                <a:ea typeface="Yu Gothic" panose="020B0400000000000000" pitchFamily="34" charset="-128"/>
              </a:rPr>
              <a:t>この子の画像保存しちゃえ</a:t>
            </a:r>
            <a:endParaRPr lang="en-US" altLang="ja-JP" b="1" dirty="0">
              <a:latin typeface="Yu Gothic" panose="020B0400000000000000" pitchFamily="34" charset="-128"/>
              <a:ea typeface="Yu Gothic" panose="020B0400000000000000" pitchFamily="34" charset="-128"/>
            </a:endParaRPr>
          </a:p>
        </p:txBody>
      </p:sp>
      <p:sp>
        <p:nvSpPr>
          <p:cNvPr id="32" name="タイトル 1">
            <a:extLst>
              <a:ext uri="{FF2B5EF4-FFF2-40B4-BE49-F238E27FC236}">
                <a16:creationId xmlns:a16="http://schemas.microsoft.com/office/drawing/2014/main" id="{5061E987-AC68-4999-8A9E-747675E23907}"/>
              </a:ext>
            </a:extLst>
          </p:cNvPr>
          <p:cNvSpPr>
            <a:spLocks noGrp="1"/>
          </p:cNvSpPr>
          <p:nvPr>
            <p:ph type="title"/>
          </p:nvPr>
        </p:nvSpPr>
        <p:spPr/>
        <p:txBody>
          <a:bodyPr/>
          <a:lstStyle/>
          <a:p>
            <a:r>
              <a:rPr lang="ja-JP" altLang="en-US" dirty="0"/>
              <a:t>友だちだけなら</a:t>
            </a:r>
            <a:r>
              <a:rPr kumimoji="1" lang="ja-JP" altLang="en-US" dirty="0"/>
              <a:t>大丈夫？</a:t>
            </a:r>
          </a:p>
        </p:txBody>
      </p:sp>
      <p:grpSp>
        <p:nvGrpSpPr>
          <p:cNvPr id="7" name="グループ化 6">
            <a:extLst>
              <a:ext uri="{FF2B5EF4-FFF2-40B4-BE49-F238E27FC236}">
                <a16:creationId xmlns:a16="http://schemas.microsoft.com/office/drawing/2014/main" id="{0BD2E630-CDBF-0144-89D3-7D841ED41830}"/>
              </a:ext>
            </a:extLst>
          </p:cNvPr>
          <p:cNvGrpSpPr/>
          <p:nvPr/>
        </p:nvGrpSpPr>
        <p:grpSpPr>
          <a:xfrm>
            <a:off x="4449155" y="3531602"/>
            <a:ext cx="1168430" cy="1340499"/>
            <a:chOff x="3738421" y="3466726"/>
            <a:chExt cx="1305282" cy="1497504"/>
          </a:xfrm>
        </p:grpSpPr>
        <p:pic>
          <p:nvPicPr>
            <p:cNvPr id="2054" name="Picture 6" descr="セーラー服を着た女子学生のイラスト（冬服・学生服）">
              <a:extLst>
                <a:ext uri="{FF2B5EF4-FFF2-40B4-BE49-F238E27FC236}">
                  <a16:creationId xmlns:a16="http://schemas.microsoft.com/office/drawing/2014/main" id="{E859948E-B628-4168-9B5F-EB3E4C58681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44810"/>
            <a:stretch/>
          </p:blipFill>
          <p:spPr bwMode="auto">
            <a:xfrm>
              <a:off x="3738421" y="3466726"/>
              <a:ext cx="1305282" cy="1328574"/>
            </a:xfrm>
            <a:prstGeom prst="rect">
              <a:avLst/>
            </a:prstGeom>
            <a:noFill/>
            <a:extLst>
              <a:ext uri="{909E8E84-426E-40DD-AFC4-6F175D3DCCD1}">
                <a14:hiddenFill xmlns:a14="http://schemas.microsoft.com/office/drawing/2010/main">
                  <a:solidFill>
                    <a:srgbClr val="FFFFFF"/>
                  </a:solidFill>
                </a14:hiddenFill>
              </a:ext>
            </a:extLst>
          </p:spPr>
        </p:pic>
        <p:sp>
          <p:nvSpPr>
            <p:cNvPr id="31" name="テキスト ボックス 30">
              <a:extLst>
                <a:ext uri="{FF2B5EF4-FFF2-40B4-BE49-F238E27FC236}">
                  <a16:creationId xmlns:a16="http://schemas.microsoft.com/office/drawing/2014/main" id="{E1B0CBA5-0A92-4C13-AFD1-7B45A2CC0A53}"/>
                </a:ext>
              </a:extLst>
            </p:cNvPr>
            <p:cNvSpPr txBox="1"/>
            <p:nvPr/>
          </p:nvSpPr>
          <p:spPr>
            <a:xfrm>
              <a:off x="3985213" y="4590761"/>
              <a:ext cx="811325" cy="373469"/>
            </a:xfrm>
            <a:prstGeom prst="rect">
              <a:avLst/>
            </a:prstGeom>
            <a:solidFill>
              <a:srgbClr val="00A8E3"/>
            </a:solidFill>
          </p:spPr>
          <p:txBody>
            <a:bodyPr wrap="square" tIns="72000" rtlCol="0">
              <a:spAutoFit/>
            </a:bodyPr>
            <a:lstStyle/>
            <a:p>
              <a:pPr algn="ctr"/>
              <a:r>
                <a:rPr lang="ja-JP" altLang="en-US" sz="1400" b="1" dirty="0">
                  <a:solidFill>
                    <a:schemeClr val="bg1"/>
                  </a:solidFill>
                  <a:latin typeface="Yu Gothic" panose="020B0400000000000000" pitchFamily="34" charset="-128"/>
                  <a:ea typeface="Yu Gothic" panose="020B0400000000000000" pitchFamily="34" charset="-128"/>
                </a:rPr>
                <a:t>しおり</a:t>
              </a:r>
              <a:endParaRPr lang="en-US" altLang="ja-JP" sz="1400" b="1" dirty="0">
                <a:solidFill>
                  <a:schemeClr val="bg1"/>
                </a:solidFill>
                <a:latin typeface="Yu Gothic" panose="020B0400000000000000" pitchFamily="34" charset="-128"/>
                <a:ea typeface="Yu Gothic" panose="020B0400000000000000" pitchFamily="34" charset="-128"/>
              </a:endParaRPr>
            </a:p>
          </p:txBody>
        </p:sp>
      </p:grpSp>
      <p:grpSp>
        <p:nvGrpSpPr>
          <p:cNvPr id="6" name="グループ化 5">
            <a:extLst>
              <a:ext uri="{FF2B5EF4-FFF2-40B4-BE49-F238E27FC236}">
                <a16:creationId xmlns:a16="http://schemas.microsoft.com/office/drawing/2014/main" id="{EA7E356C-2F75-8443-A3F8-8FAE9B8114C2}"/>
              </a:ext>
            </a:extLst>
          </p:cNvPr>
          <p:cNvGrpSpPr/>
          <p:nvPr/>
        </p:nvGrpSpPr>
        <p:grpSpPr>
          <a:xfrm>
            <a:off x="9172554" y="4136293"/>
            <a:ext cx="696566" cy="1289937"/>
            <a:chOff x="9900953" y="4866090"/>
            <a:chExt cx="694772" cy="1286615"/>
          </a:xfrm>
        </p:grpSpPr>
        <p:pic>
          <p:nvPicPr>
            <p:cNvPr id="2058" name="Picture 10" descr="スマートフォンのイラスト1（ブランク）">
              <a:extLst>
                <a:ext uri="{FF2B5EF4-FFF2-40B4-BE49-F238E27FC236}">
                  <a16:creationId xmlns:a16="http://schemas.microsoft.com/office/drawing/2014/main" id="{230927D5-5992-4C34-A9D6-BAEDE7B931C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0953" y="4866090"/>
              <a:ext cx="694772" cy="1286615"/>
            </a:xfrm>
            <a:prstGeom prst="rect">
              <a:avLst/>
            </a:prstGeom>
            <a:noFill/>
            <a:extLst>
              <a:ext uri="{909E8E84-426E-40DD-AFC4-6F175D3DCCD1}">
                <a14:hiddenFill xmlns:a14="http://schemas.microsoft.com/office/drawing/2010/main">
                  <a:solidFill>
                    <a:srgbClr val="FFFFFF"/>
                  </a:solidFill>
                </a14:hiddenFill>
              </a:ext>
            </a:extLst>
          </p:spPr>
        </p:pic>
        <p:pic>
          <p:nvPicPr>
            <p:cNvPr id="35" name="図 34">
              <a:extLst>
                <a:ext uri="{FF2B5EF4-FFF2-40B4-BE49-F238E27FC236}">
                  <a16:creationId xmlns:a16="http://schemas.microsoft.com/office/drawing/2014/main" id="{63D9A3A6-1A9F-4AE9-87BF-62C6009016EC}"/>
                </a:ext>
              </a:extLst>
            </p:cNvPr>
            <p:cNvPicPr>
              <a:picLocks noChangeAspect="1"/>
            </p:cNvPicPr>
            <p:nvPr/>
          </p:nvPicPr>
          <p:blipFill>
            <a:blip r:embed="rId5"/>
            <a:stretch>
              <a:fillRect/>
            </a:stretch>
          </p:blipFill>
          <p:spPr>
            <a:xfrm>
              <a:off x="9982300" y="5222163"/>
              <a:ext cx="532078" cy="543010"/>
            </a:xfrm>
            <a:prstGeom prst="roundRect">
              <a:avLst/>
            </a:prstGeom>
            <a:ln w="19050">
              <a:solidFill>
                <a:srgbClr val="ED75A2"/>
              </a:solidFill>
            </a:ln>
          </p:spPr>
        </p:pic>
      </p:grpSp>
      <p:pic>
        <p:nvPicPr>
          <p:cNvPr id="2060" name="Picture 12" descr="スマホとワイヤレスイヤホンを繋ぐ人のイラスト（女性）">
            <a:extLst>
              <a:ext uri="{FF2B5EF4-FFF2-40B4-BE49-F238E27FC236}">
                <a16:creationId xmlns:a16="http://schemas.microsoft.com/office/drawing/2014/main" id="{79DED020-2706-4BC1-8C96-85F85FC5B7A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258639" y="4122184"/>
            <a:ext cx="778403" cy="1286615"/>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写真を送りつける痴漢のイラスト">
            <a:extLst>
              <a:ext uri="{FF2B5EF4-FFF2-40B4-BE49-F238E27FC236}">
                <a16:creationId xmlns:a16="http://schemas.microsoft.com/office/drawing/2014/main" id="{2034A904-D0F2-4B04-8FB3-1EF5394C8B6D}"/>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3914" t="27047" r="50069" b="684"/>
          <a:stretch/>
        </p:blipFill>
        <p:spPr bwMode="auto">
          <a:xfrm>
            <a:off x="8236953" y="2230649"/>
            <a:ext cx="817826" cy="1284391"/>
          </a:xfrm>
          <a:prstGeom prst="rect">
            <a:avLst/>
          </a:prstGeom>
          <a:noFill/>
          <a:extLst>
            <a:ext uri="{909E8E84-426E-40DD-AFC4-6F175D3DCCD1}">
              <a14:hiddenFill xmlns:a14="http://schemas.microsoft.com/office/drawing/2010/main">
                <a:solidFill>
                  <a:srgbClr val="FFFFFF"/>
                </a:solidFill>
              </a14:hiddenFill>
            </a:ext>
          </a:extLst>
        </p:spPr>
      </p:pic>
      <p:sp>
        <p:nvSpPr>
          <p:cNvPr id="43" name="テキスト ボックス 42">
            <a:extLst>
              <a:ext uri="{FF2B5EF4-FFF2-40B4-BE49-F238E27FC236}">
                <a16:creationId xmlns:a16="http://schemas.microsoft.com/office/drawing/2014/main" id="{05887444-BC33-4819-8AEE-1280C53797DA}"/>
              </a:ext>
            </a:extLst>
          </p:cNvPr>
          <p:cNvSpPr txBox="1"/>
          <p:nvPr/>
        </p:nvSpPr>
        <p:spPr>
          <a:xfrm>
            <a:off x="5714925" y="2333464"/>
            <a:ext cx="2385509" cy="1021556"/>
          </a:xfrm>
          <a:prstGeom prst="roundRect">
            <a:avLst/>
          </a:prstGeom>
          <a:solidFill>
            <a:schemeClr val="bg1"/>
          </a:solidFill>
        </p:spPr>
        <p:txBody>
          <a:bodyPr wrap="square" rtlCol="0">
            <a:spAutoFit/>
          </a:bodyPr>
          <a:lstStyle/>
          <a:p>
            <a:r>
              <a:rPr lang="ja-JP" altLang="en-US" b="1" dirty="0">
                <a:latin typeface="Yu Gothic" panose="020B0400000000000000" pitchFamily="34" charset="-128"/>
                <a:ea typeface="Yu Gothic" panose="020B0400000000000000" pitchFamily="34" charset="-128"/>
              </a:rPr>
              <a:t>この画像で</a:t>
            </a:r>
            <a:endParaRPr lang="en-US" altLang="ja-JP" b="1" dirty="0">
              <a:latin typeface="Yu Gothic" panose="020B0400000000000000" pitchFamily="34" charset="-128"/>
              <a:ea typeface="Yu Gothic" panose="020B0400000000000000" pitchFamily="34" charset="-128"/>
            </a:endParaRPr>
          </a:p>
          <a:p>
            <a:r>
              <a:rPr lang="ja-JP" altLang="en-US" b="1" dirty="0">
                <a:latin typeface="Yu Gothic" panose="020B0400000000000000" pitchFamily="34" charset="-128"/>
                <a:ea typeface="Yu Gothic" panose="020B0400000000000000" pitchFamily="34" charset="-128"/>
              </a:rPr>
              <a:t>偽</a:t>
            </a:r>
            <a:r>
              <a:rPr lang="ja-JP" altLang="en-US" b="1">
                <a:latin typeface="Yu Gothic" panose="020B0400000000000000" pitchFamily="34" charset="-128"/>
                <a:ea typeface="Yu Gothic" panose="020B0400000000000000" pitchFamily="34" charset="-128"/>
              </a:rPr>
              <a:t>の</a:t>
            </a:r>
            <a:r>
              <a:rPr lang="en-US" altLang="ja-JP" b="1" dirty="0">
                <a:latin typeface="Yu Gothic" panose="020B0400000000000000" pitchFamily="34" charset="-128"/>
                <a:ea typeface="Yu Gothic" panose="020B0400000000000000" pitchFamily="34" charset="-128"/>
              </a:rPr>
              <a:t>SNS</a:t>
            </a:r>
            <a:r>
              <a:rPr lang="ja-JP" altLang="en-US" b="1">
                <a:latin typeface="Yu Gothic" panose="020B0400000000000000" pitchFamily="34" charset="-128"/>
                <a:ea typeface="Yu Gothic" panose="020B0400000000000000" pitchFamily="34" charset="-128"/>
              </a:rPr>
              <a:t>アカウント</a:t>
            </a:r>
            <a:endParaRPr lang="en-US" altLang="ja-JP" b="1" dirty="0">
              <a:latin typeface="Yu Gothic" panose="020B0400000000000000" pitchFamily="34" charset="-128"/>
              <a:ea typeface="Yu Gothic" panose="020B0400000000000000" pitchFamily="34" charset="-128"/>
            </a:endParaRPr>
          </a:p>
          <a:p>
            <a:r>
              <a:rPr lang="ja-JP" altLang="en-US" b="1">
                <a:latin typeface="Yu Gothic" panose="020B0400000000000000" pitchFamily="34" charset="-128"/>
                <a:ea typeface="Yu Gothic" panose="020B0400000000000000" pitchFamily="34" charset="-128"/>
              </a:rPr>
              <a:t>をつくって</a:t>
            </a:r>
            <a:r>
              <a:rPr lang="ja-JP" altLang="en-US" b="1" dirty="0">
                <a:latin typeface="Yu Gothic" panose="020B0400000000000000" pitchFamily="34" charset="-128"/>
                <a:ea typeface="Yu Gothic" panose="020B0400000000000000" pitchFamily="34" charset="-128"/>
              </a:rPr>
              <a:t>やる</a:t>
            </a:r>
            <a:endParaRPr lang="en-US" altLang="ja-JP" b="1" dirty="0">
              <a:latin typeface="Yu Gothic" panose="020B0400000000000000" pitchFamily="34" charset="-128"/>
              <a:ea typeface="Yu Gothic" panose="020B0400000000000000" pitchFamily="34" charset="-128"/>
            </a:endParaRPr>
          </a:p>
        </p:txBody>
      </p:sp>
      <p:pic>
        <p:nvPicPr>
          <p:cNvPr id="2066" name="Picture 18" descr="立ってスマホを使う人のイラスト（男性・笑顔）">
            <a:extLst>
              <a:ext uri="{FF2B5EF4-FFF2-40B4-BE49-F238E27FC236}">
                <a16:creationId xmlns:a16="http://schemas.microsoft.com/office/drawing/2014/main" id="{1628EF5E-2DD0-44DE-8D8E-FCC831F2F96E}"/>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20099" r="23697" b="43019"/>
          <a:stretch/>
        </p:blipFill>
        <p:spPr bwMode="auto">
          <a:xfrm>
            <a:off x="3857170" y="2202238"/>
            <a:ext cx="818831" cy="1185915"/>
          </a:xfrm>
          <a:prstGeom prst="rect">
            <a:avLst/>
          </a:prstGeom>
          <a:noFill/>
          <a:extLst>
            <a:ext uri="{909E8E84-426E-40DD-AFC4-6F175D3DCCD1}">
              <a14:hiddenFill xmlns:a14="http://schemas.microsoft.com/office/drawing/2010/main">
                <a:solidFill>
                  <a:srgbClr val="FFFFFF"/>
                </a:solidFill>
              </a14:hiddenFill>
            </a:ext>
          </a:extLst>
        </p:spPr>
      </p:pic>
      <p:sp>
        <p:nvSpPr>
          <p:cNvPr id="48" name="テキスト ボックス 47">
            <a:extLst>
              <a:ext uri="{FF2B5EF4-FFF2-40B4-BE49-F238E27FC236}">
                <a16:creationId xmlns:a16="http://schemas.microsoft.com/office/drawing/2014/main" id="{402C86A2-84DC-462B-BE11-6FD4D31CA20B}"/>
              </a:ext>
            </a:extLst>
          </p:cNvPr>
          <p:cNvSpPr txBox="1"/>
          <p:nvPr/>
        </p:nvSpPr>
        <p:spPr>
          <a:xfrm>
            <a:off x="1271222" y="2494451"/>
            <a:ext cx="2584759" cy="715089"/>
          </a:xfrm>
          <a:prstGeom prst="roundRect">
            <a:avLst/>
          </a:prstGeom>
          <a:solidFill>
            <a:schemeClr val="bg1"/>
          </a:solidFill>
        </p:spPr>
        <p:txBody>
          <a:bodyPr wrap="square" rtlCol="0">
            <a:spAutoFit/>
          </a:bodyPr>
          <a:lstStyle/>
          <a:p>
            <a:r>
              <a:rPr lang="ja-JP" altLang="en-US" b="1" dirty="0">
                <a:latin typeface="Yu Gothic" panose="020B0400000000000000" pitchFamily="34" charset="-128"/>
                <a:ea typeface="Yu Gothic" panose="020B0400000000000000" pitchFamily="34" charset="-128"/>
              </a:rPr>
              <a:t>可愛い！</a:t>
            </a:r>
            <a:endParaRPr lang="en-US" altLang="ja-JP" b="1" dirty="0">
              <a:latin typeface="Yu Gothic" panose="020B0400000000000000" pitchFamily="34" charset="-128"/>
              <a:ea typeface="Yu Gothic" panose="020B0400000000000000" pitchFamily="34" charset="-128"/>
            </a:endParaRPr>
          </a:p>
          <a:p>
            <a:r>
              <a:rPr lang="ja-JP" altLang="en-US" b="1" dirty="0">
                <a:latin typeface="Yu Gothic" panose="020B0400000000000000" pitchFamily="34" charset="-128"/>
                <a:ea typeface="Yu Gothic" panose="020B0400000000000000" pitchFamily="34" charset="-128"/>
              </a:rPr>
              <a:t>他の人</a:t>
            </a:r>
            <a:r>
              <a:rPr lang="ja-JP" altLang="en-US" b="1">
                <a:latin typeface="Yu Gothic" panose="020B0400000000000000" pitchFamily="34" charset="-128"/>
                <a:ea typeface="Yu Gothic" panose="020B0400000000000000" pitchFamily="34" charset="-128"/>
              </a:rPr>
              <a:t>にも広めちゃ</a:t>
            </a:r>
            <a:r>
              <a:rPr lang="ja-JP" altLang="en-US" b="1" dirty="0">
                <a:latin typeface="Yu Gothic" panose="020B0400000000000000" pitchFamily="34" charset="-128"/>
                <a:ea typeface="Yu Gothic" panose="020B0400000000000000" pitchFamily="34" charset="-128"/>
              </a:rPr>
              <a:t>お</a:t>
            </a:r>
            <a:endParaRPr lang="en-US" altLang="ja-JP" b="1" dirty="0">
              <a:latin typeface="Yu Gothic" panose="020B0400000000000000" pitchFamily="34" charset="-128"/>
              <a:ea typeface="Yu Gothic" panose="020B0400000000000000" pitchFamily="34" charset="-128"/>
            </a:endParaRPr>
          </a:p>
        </p:txBody>
      </p:sp>
      <p:grpSp>
        <p:nvGrpSpPr>
          <p:cNvPr id="9" name="グループ化 8">
            <a:extLst>
              <a:ext uri="{FF2B5EF4-FFF2-40B4-BE49-F238E27FC236}">
                <a16:creationId xmlns:a16="http://schemas.microsoft.com/office/drawing/2014/main" id="{1C2FFE70-BF45-F942-9898-8B88DE882E92}"/>
              </a:ext>
            </a:extLst>
          </p:cNvPr>
          <p:cNvGrpSpPr/>
          <p:nvPr/>
        </p:nvGrpSpPr>
        <p:grpSpPr>
          <a:xfrm>
            <a:off x="10142255" y="1812723"/>
            <a:ext cx="1728453" cy="1524855"/>
            <a:chOff x="9389722" y="1763858"/>
            <a:chExt cx="1728453" cy="1524855"/>
          </a:xfrm>
        </p:grpSpPr>
        <p:sp>
          <p:nvSpPr>
            <p:cNvPr id="2" name="正方形/長方形 1">
              <a:extLst>
                <a:ext uri="{FF2B5EF4-FFF2-40B4-BE49-F238E27FC236}">
                  <a16:creationId xmlns:a16="http://schemas.microsoft.com/office/drawing/2014/main" id="{FB72CD72-BBA5-4FF1-9D0A-DA3FA8654ED4}"/>
                </a:ext>
              </a:extLst>
            </p:cNvPr>
            <p:cNvSpPr/>
            <p:nvPr/>
          </p:nvSpPr>
          <p:spPr>
            <a:xfrm>
              <a:off x="9389722" y="1763858"/>
              <a:ext cx="1728453" cy="1524855"/>
            </a:xfrm>
            <a:prstGeom prst="rect">
              <a:avLst/>
            </a:prstGeom>
            <a:solidFill>
              <a:srgbClr val="F18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4" name="テキスト ボックス 33">
              <a:extLst>
                <a:ext uri="{FF2B5EF4-FFF2-40B4-BE49-F238E27FC236}">
                  <a16:creationId xmlns:a16="http://schemas.microsoft.com/office/drawing/2014/main" id="{70920B1A-745C-470E-A4D1-0D224421DB89}"/>
                </a:ext>
              </a:extLst>
            </p:cNvPr>
            <p:cNvSpPr txBox="1"/>
            <p:nvPr/>
          </p:nvSpPr>
          <p:spPr>
            <a:xfrm>
              <a:off x="9389722" y="2951657"/>
              <a:ext cx="1728453" cy="307777"/>
            </a:xfrm>
            <a:prstGeom prst="rect">
              <a:avLst/>
            </a:prstGeom>
            <a:noFill/>
          </p:spPr>
          <p:txBody>
            <a:bodyPr wrap="square" rtlCol="0">
              <a:spAutoFit/>
            </a:bodyPr>
            <a:lstStyle/>
            <a:p>
              <a:pPr algn="ctr"/>
              <a:r>
                <a:rPr lang="ja-JP" altLang="en-US" sz="1400" b="1" dirty="0">
                  <a:solidFill>
                    <a:schemeClr val="bg1"/>
                  </a:solidFill>
                  <a:latin typeface="Yu Gothic" panose="020B0400000000000000" pitchFamily="34" charset="-128"/>
                  <a:ea typeface="Yu Gothic" panose="020B0400000000000000" pitchFamily="34" charset="-128"/>
                </a:rPr>
                <a:t>彼氏募集中！</a:t>
              </a:r>
              <a:endParaRPr lang="en-US" altLang="ja-JP" sz="1400" b="1" dirty="0">
                <a:solidFill>
                  <a:schemeClr val="bg1"/>
                </a:solidFill>
                <a:latin typeface="Yu Gothic" panose="020B0400000000000000" pitchFamily="34" charset="-128"/>
                <a:ea typeface="Yu Gothic" panose="020B0400000000000000" pitchFamily="34" charset="-128"/>
              </a:endParaRPr>
            </a:p>
          </p:txBody>
        </p:sp>
        <p:pic>
          <p:nvPicPr>
            <p:cNvPr id="45" name="図 44">
              <a:extLst>
                <a:ext uri="{FF2B5EF4-FFF2-40B4-BE49-F238E27FC236}">
                  <a16:creationId xmlns:a16="http://schemas.microsoft.com/office/drawing/2014/main" id="{25B4026B-FA5C-6840-B4DA-958A0061CE34}"/>
                </a:ext>
              </a:extLst>
            </p:cNvPr>
            <p:cNvPicPr>
              <a:picLocks noChangeAspect="1"/>
            </p:cNvPicPr>
            <p:nvPr/>
          </p:nvPicPr>
          <p:blipFill>
            <a:blip r:embed="rId5"/>
            <a:stretch>
              <a:fillRect/>
            </a:stretch>
          </p:blipFill>
          <p:spPr>
            <a:xfrm>
              <a:off x="9711061" y="1831215"/>
              <a:ext cx="1044722" cy="1066188"/>
            </a:xfrm>
            <a:prstGeom prst="roundRect">
              <a:avLst>
                <a:gd name="adj" fmla="val 10710"/>
              </a:avLst>
            </a:prstGeom>
            <a:ln w="28575">
              <a:solidFill>
                <a:srgbClr val="ED75A2"/>
              </a:solidFill>
            </a:ln>
          </p:spPr>
        </p:pic>
      </p:grpSp>
      <p:sp>
        <p:nvSpPr>
          <p:cNvPr id="49" name="上矢印 48">
            <a:extLst>
              <a:ext uri="{FF2B5EF4-FFF2-40B4-BE49-F238E27FC236}">
                <a16:creationId xmlns:a16="http://schemas.microsoft.com/office/drawing/2014/main" id="{0D9DD67C-A878-7848-8C33-C304A7EC7E22}"/>
              </a:ext>
            </a:extLst>
          </p:cNvPr>
          <p:cNvSpPr/>
          <p:nvPr/>
        </p:nvSpPr>
        <p:spPr>
          <a:xfrm>
            <a:off x="4020024" y="3414895"/>
            <a:ext cx="496945" cy="362013"/>
          </a:xfrm>
          <a:prstGeom prst="upArrow">
            <a:avLst/>
          </a:prstGeom>
          <a:solidFill>
            <a:srgbClr val="ED75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上矢印 49">
            <a:extLst>
              <a:ext uri="{FF2B5EF4-FFF2-40B4-BE49-F238E27FC236}">
                <a16:creationId xmlns:a16="http://schemas.microsoft.com/office/drawing/2014/main" id="{1D35D425-F3AA-7744-A695-57B6DE66A6A2}"/>
              </a:ext>
            </a:extLst>
          </p:cNvPr>
          <p:cNvSpPr/>
          <p:nvPr/>
        </p:nvSpPr>
        <p:spPr>
          <a:xfrm rot="5400000">
            <a:off x="5157488" y="2681434"/>
            <a:ext cx="496945" cy="362013"/>
          </a:xfrm>
          <a:prstGeom prst="upArrow">
            <a:avLst/>
          </a:prstGeom>
          <a:solidFill>
            <a:srgbClr val="ED75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上矢印 52">
            <a:extLst>
              <a:ext uri="{FF2B5EF4-FFF2-40B4-BE49-F238E27FC236}">
                <a16:creationId xmlns:a16="http://schemas.microsoft.com/office/drawing/2014/main" id="{0C8A0C82-7EEB-CB47-971B-42BE736CAD3F}"/>
              </a:ext>
            </a:extLst>
          </p:cNvPr>
          <p:cNvSpPr/>
          <p:nvPr/>
        </p:nvSpPr>
        <p:spPr>
          <a:xfrm rot="6473673">
            <a:off x="6729916" y="3432610"/>
            <a:ext cx="496945" cy="2011645"/>
          </a:xfrm>
          <a:prstGeom prst="upArrow">
            <a:avLst/>
          </a:prstGeom>
          <a:solidFill>
            <a:srgbClr val="ED75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上矢印 54">
            <a:extLst>
              <a:ext uri="{FF2B5EF4-FFF2-40B4-BE49-F238E27FC236}">
                <a16:creationId xmlns:a16="http://schemas.microsoft.com/office/drawing/2014/main" id="{66D86E0C-8760-E346-A7C6-B46392C78570}"/>
              </a:ext>
            </a:extLst>
          </p:cNvPr>
          <p:cNvSpPr/>
          <p:nvPr/>
        </p:nvSpPr>
        <p:spPr>
          <a:xfrm rot="5400000">
            <a:off x="9603593" y="2681434"/>
            <a:ext cx="496945" cy="362013"/>
          </a:xfrm>
          <a:prstGeom prst="upArrow">
            <a:avLst/>
          </a:prstGeom>
          <a:solidFill>
            <a:srgbClr val="ED75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三角形 14">
            <a:extLst>
              <a:ext uri="{FF2B5EF4-FFF2-40B4-BE49-F238E27FC236}">
                <a16:creationId xmlns:a16="http://schemas.microsoft.com/office/drawing/2014/main" id="{3381FFA7-594B-B84C-B23B-83E89E00FFA3}"/>
              </a:ext>
            </a:extLst>
          </p:cNvPr>
          <p:cNvSpPr/>
          <p:nvPr/>
        </p:nvSpPr>
        <p:spPr>
          <a:xfrm rot="5400000">
            <a:off x="3817973" y="2776365"/>
            <a:ext cx="216188" cy="186369"/>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三角形 57">
            <a:extLst>
              <a:ext uri="{FF2B5EF4-FFF2-40B4-BE49-F238E27FC236}">
                <a16:creationId xmlns:a16="http://schemas.microsoft.com/office/drawing/2014/main" id="{28777814-1923-4745-9D5F-00FCA0E49932}"/>
              </a:ext>
            </a:extLst>
          </p:cNvPr>
          <p:cNvSpPr/>
          <p:nvPr/>
        </p:nvSpPr>
        <p:spPr>
          <a:xfrm rot="5400000">
            <a:off x="8027113" y="2776366"/>
            <a:ext cx="216188" cy="186369"/>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三角形 58">
            <a:extLst>
              <a:ext uri="{FF2B5EF4-FFF2-40B4-BE49-F238E27FC236}">
                <a16:creationId xmlns:a16="http://schemas.microsoft.com/office/drawing/2014/main" id="{CE59CA75-1EB4-9E44-8486-5E7A848A211F}"/>
              </a:ext>
            </a:extLst>
          </p:cNvPr>
          <p:cNvSpPr/>
          <p:nvPr/>
        </p:nvSpPr>
        <p:spPr>
          <a:xfrm rot="5400000">
            <a:off x="4328187" y="4519044"/>
            <a:ext cx="216188" cy="186369"/>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三角形 60">
            <a:extLst>
              <a:ext uri="{FF2B5EF4-FFF2-40B4-BE49-F238E27FC236}">
                <a16:creationId xmlns:a16="http://schemas.microsoft.com/office/drawing/2014/main" id="{D0357756-64B5-EC49-A312-E5E362967764}"/>
              </a:ext>
            </a:extLst>
          </p:cNvPr>
          <p:cNvSpPr/>
          <p:nvPr/>
        </p:nvSpPr>
        <p:spPr>
          <a:xfrm>
            <a:off x="8594804" y="5315962"/>
            <a:ext cx="216188" cy="186369"/>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三角形 61">
            <a:extLst>
              <a:ext uri="{FF2B5EF4-FFF2-40B4-BE49-F238E27FC236}">
                <a16:creationId xmlns:a16="http://schemas.microsoft.com/office/drawing/2014/main" id="{85ED4AEF-CD5B-2C44-A821-9A748A758D08}"/>
              </a:ext>
            </a:extLst>
          </p:cNvPr>
          <p:cNvSpPr/>
          <p:nvPr/>
        </p:nvSpPr>
        <p:spPr>
          <a:xfrm rot="16200000">
            <a:off x="2155495" y="5658896"/>
            <a:ext cx="216188" cy="186369"/>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9" name="図 38">
            <a:extLst>
              <a:ext uri="{FF2B5EF4-FFF2-40B4-BE49-F238E27FC236}">
                <a16:creationId xmlns:a16="http://schemas.microsoft.com/office/drawing/2014/main" id="{382C7D3D-8B2E-E644-9226-57DBF99A0A9B}"/>
              </a:ext>
            </a:extLst>
          </p:cNvPr>
          <p:cNvPicPr>
            <a:picLocks noChangeAspect="1"/>
          </p:cNvPicPr>
          <p:nvPr/>
        </p:nvPicPr>
        <p:blipFill>
          <a:blip r:embed="rId9">
            <a:extLst>
              <a:ext uri="{BEBA8EAE-BF5A-486C-A8C5-ECC9F3942E4B}">
                <a14:imgProps xmlns:a14="http://schemas.microsoft.com/office/drawing/2010/main">
                  <a14:imgLayer r:embed="rId10">
                    <a14:imgEffect>
                      <a14:saturation sat="0"/>
                    </a14:imgEffect>
                  </a14:imgLayer>
                </a14:imgProps>
              </a:ext>
            </a:extLst>
          </a:blip>
          <a:stretch>
            <a:fillRect/>
          </a:stretch>
        </p:blipFill>
        <p:spPr>
          <a:xfrm>
            <a:off x="4723530" y="5226483"/>
            <a:ext cx="613276" cy="625877"/>
          </a:xfrm>
          <a:prstGeom prst="roundRect">
            <a:avLst>
              <a:gd name="adj" fmla="val 10710"/>
            </a:avLst>
          </a:prstGeom>
          <a:ln w="19050">
            <a:solidFill>
              <a:srgbClr val="ED75A2"/>
            </a:solidFill>
          </a:ln>
        </p:spPr>
      </p:pic>
      <p:pic>
        <p:nvPicPr>
          <p:cNvPr id="40" name="図 39">
            <a:extLst>
              <a:ext uri="{FF2B5EF4-FFF2-40B4-BE49-F238E27FC236}">
                <a16:creationId xmlns:a16="http://schemas.microsoft.com/office/drawing/2014/main" id="{F2D5F0E3-8B43-8743-BA14-19AF34E423B7}"/>
              </a:ext>
            </a:extLst>
          </p:cNvPr>
          <p:cNvPicPr>
            <a:picLocks noChangeAspect="1"/>
          </p:cNvPicPr>
          <p:nvPr/>
        </p:nvPicPr>
        <p:blipFill>
          <a:blip r:embed="rId5"/>
          <a:stretch>
            <a:fillRect/>
          </a:stretch>
        </p:blipFill>
        <p:spPr>
          <a:xfrm>
            <a:off x="4700288" y="2528533"/>
            <a:ext cx="613276" cy="625877"/>
          </a:xfrm>
          <a:prstGeom prst="roundRect">
            <a:avLst>
              <a:gd name="adj" fmla="val 10710"/>
            </a:avLst>
          </a:prstGeom>
          <a:ln w="19050">
            <a:solidFill>
              <a:srgbClr val="ED75A2"/>
            </a:solidFill>
          </a:ln>
        </p:spPr>
      </p:pic>
      <p:pic>
        <p:nvPicPr>
          <p:cNvPr id="44" name="図 43">
            <a:extLst>
              <a:ext uri="{FF2B5EF4-FFF2-40B4-BE49-F238E27FC236}">
                <a16:creationId xmlns:a16="http://schemas.microsoft.com/office/drawing/2014/main" id="{E75C3C13-A19D-134F-8D44-3BC9C202B895}"/>
              </a:ext>
            </a:extLst>
          </p:cNvPr>
          <p:cNvPicPr>
            <a:picLocks noChangeAspect="1"/>
          </p:cNvPicPr>
          <p:nvPr/>
        </p:nvPicPr>
        <p:blipFill>
          <a:blip r:embed="rId5"/>
          <a:stretch>
            <a:fillRect/>
          </a:stretch>
        </p:blipFill>
        <p:spPr>
          <a:xfrm>
            <a:off x="3949744" y="3777602"/>
            <a:ext cx="613276" cy="625877"/>
          </a:xfrm>
          <a:prstGeom prst="roundRect">
            <a:avLst>
              <a:gd name="adj" fmla="val 10710"/>
            </a:avLst>
          </a:prstGeom>
          <a:ln w="19050">
            <a:solidFill>
              <a:srgbClr val="ED75A2"/>
            </a:solidFill>
          </a:ln>
        </p:spPr>
      </p:pic>
      <p:pic>
        <p:nvPicPr>
          <p:cNvPr id="54" name="図 53">
            <a:extLst>
              <a:ext uri="{FF2B5EF4-FFF2-40B4-BE49-F238E27FC236}">
                <a16:creationId xmlns:a16="http://schemas.microsoft.com/office/drawing/2014/main" id="{E1453787-54A8-374A-AC45-E2B428110E4F}"/>
              </a:ext>
            </a:extLst>
          </p:cNvPr>
          <p:cNvPicPr>
            <a:picLocks noChangeAspect="1"/>
          </p:cNvPicPr>
          <p:nvPr/>
        </p:nvPicPr>
        <p:blipFill>
          <a:blip r:embed="rId5"/>
          <a:stretch>
            <a:fillRect/>
          </a:stretch>
        </p:blipFill>
        <p:spPr>
          <a:xfrm>
            <a:off x="9158853" y="2528533"/>
            <a:ext cx="613276" cy="625877"/>
          </a:xfrm>
          <a:prstGeom prst="roundRect">
            <a:avLst>
              <a:gd name="adj" fmla="val 10710"/>
            </a:avLst>
          </a:prstGeom>
          <a:ln w="19050">
            <a:solidFill>
              <a:srgbClr val="ED75A2"/>
            </a:solidFill>
          </a:ln>
        </p:spPr>
      </p:pic>
      <p:pic>
        <p:nvPicPr>
          <p:cNvPr id="56" name="図 55">
            <a:extLst>
              <a:ext uri="{FF2B5EF4-FFF2-40B4-BE49-F238E27FC236}">
                <a16:creationId xmlns:a16="http://schemas.microsoft.com/office/drawing/2014/main" id="{C81077E8-F35D-9740-8FA1-15DD007A13A2}"/>
              </a:ext>
            </a:extLst>
          </p:cNvPr>
          <p:cNvPicPr>
            <a:picLocks noChangeAspect="1"/>
          </p:cNvPicPr>
          <p:nvPr/>
        </p:nvPicPr>
        <p:blipFill>
          <a:blip r:embed="rId5"/>
          <a:stretch>
            <a:fillRect/>
          </a:stretch>
        </p:blipFill>
        <p:spPr>
          <a:xfrm>
            <a:off x="5469451" y="3796920"/>
            <a:ext cx="613276" cy="625877"/>
          </a:xfrm>
          <a:prstGeom prst="roundRect">
            <a:avLst>
              <a:gd name="adj" fmla="val 10710"/>
            </a:avLst>
          </a:prstGeom>
          <a:ln w="19050">
            <a:solidFill>
              <a:srgbClr val="ED75A2"/>
            </a:solidFill>
          </a:ln>
        </p:spPr>
      </p:pic>
      <p:pic>
        <p:nvPicPr>
          <p:cNvPr id="46" name="Picture 2" descr="辛い表情の女性のイラスト（4段階）">
            <a:extLst>
              <a:ext uri="{FF2B5EF4-FFF2-40B4-BE49-F238E27FC236}">
                <a16:creationId xmlns:a16="http://schemas.microsoft.com/office/drawing/2014/main" id="{5E244C9D-57D8-3E4B-9E21-12AA2C23073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64558" y="5243772"/>
            <a:ext cx="897955" cy="1305167"/>
          </a:xfrm>
          <a:prstGeom prst="rect">
            <a:avLst/>
          </a:prstGeom>
          <a:noFill/>
          <a:extLst>
            <a:ext uri="{909E8E84-426E-40DD-AFC4-6F175D3DCCD1}">
              <a14:hiddenFill xmlns:a14="http://schemas.microsoft.com/office/drawing/2010/main">
                <a:solidFill>
                  <a:srgbClr val="FFFFFF"/>
                </a:solidFill>
              </a14:hiddenFill>
            </a:ext>
          </a:extLst>
        </p:spPr>
      </p:pic>
      <p:sp>
        <p:nvSpPr>
          <p:cNvPr id="47" name="四角形: 角を丸くする 36">
            <a:extLst>
              <a:ext uri="{FF2B5EF4-FFF2-40B4-BE49-F238E27FC236}">
                <a16:creationId xmlns:a16="http://schemas.microsoft.com/office/drawing/2014/main" id="{816AC654-D164-2942-B154-E729FA4795EA}"/>
              </a:ext>
            </a:extLst>
          </p:cNvPr>
          <p:cNvSpPr/>
          <p:nvPr/>
        </p:nvSpPr>
        <p:spPr>
          <a:xfrm>
            <a:off x="4723529" y="5225789"/>
            <a:ext cx="613276" cy="634386"/>
          </a:xfrm>
          <a:prstGeom prst="roundRect">
            <a:avLst>
              <a:gd name="adj" fmla="val 11556"/>
            </a:avLst>
          </a:prstGeom>
          <a:solidFill>
            <a:srgbClr val="FFFFFF">
              <a:alpha val="75330"/>
            </a:srgbClr>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rgbClr val="02A03F"/>
                </a:solidFill>
                <a:latin typeface="Yu Gothic" panose="020B0400000000000000" pitchFamily="34" charset="-128"/>
                <a:ea typeface="Yu Gothic" panose="020B0400000000000000" pitchFamily="34" charset="-128"/>
              </a:rPr>
              <a:t>削除</a:t>
            </a:r>
          </a:p>
        </p:txBody>
      </p:sp>
      <p:sp>
        <p:nvSpPr>
          <p:cNvPr id="52" name="正方形/長方形 51">
            <a:extLst>
              <a:ext uri="{FF2B5EF4-FFF2-40B4-BE49-F238E27FC236}">
                <a16:creationId xmlns:a16="http://schemas.microsoft.com/office/drawing/2014/main" id="{557861FF-4F9F-7742-8A9E-161D73234D55}"/>
              </a:ext>
            </a:extLst>
          </p:cNvPr>
          <p:cNvSpPr/>
          <p:nvPr/>
        </p:nvSpPr>
        <p:spPr>
          <a:xfrm>
            <a:off x="2348104" y="760842"/>
            <a:ext cx="8053589" cy="9870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tabLst>
                <a:tab pos="631825" algn="l"/>
              </a:tabLst>
              <a:defRPr/>
            </a:pPr>
            <a:r>
              <a:rPr lang="ja-JP" altLang="en-US" sz="2800" b="1">
                <a:solidFill>
                  <a:schemeClr val="tx1"/>
                </a:solidFill>
                <a:latin typeface="Yu Gothic" panose="020B0400000000000000" pitchFamily="34" charset="-128"/>
                <a:ea typeface="Yu Gothic" panose="020B0400000000000000" pitchFamily="34" charset="-128"/>
              </a:rPr>
              <a:t>ネットに公開した写真は、記録されてしまう</a:t>
            </a:r>
          </a:p>
        </p:txBody>
      </p:sp>
      <p:pic>
        <p:nvPicPr>
          <p:cNvPr id="57" name="図 56">
            <a:extLst>
              <a:ext uri="{FF2B5EF4-FFF2-40B4-BE49-F238E27FC236}">
                <a16:creationId xmlns:a16="http://schemas.microsoft.com/office/drawing/2014/main" id="{23F71EE5-BB8E-8347-A345-6A0D740EF74B}"/>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p:blipFill>
        <p:spPr>
          <a:xfrm>
            <a:off x="1263176" y="676402"/>
            <a:ext cx="1223428" cy="1223428"/>
          </a:xfrm>
          <a:prstGeom prst="rect">
            <a:avLst/>
          </a:prstGeom>
        </p:spPr>
      </p:pic>
      <p:cxnSp>
        <p:nvCxnSpPr>
          <p:cNvPr id="60" name="直線コネクタ 59">
            <a:extLst>
              <a:ext uri="{FF2B5EF4-FFF2-40B4-BE49-F238E27FC236}">
                <a16:creationId xmlns:a16="http://schemas.microsoft.com/office/drawing/2014/main" id="{4A43E0E3-6C5F-1140-87C3-37A4BC2B307A}"/>
              </a:ext>
            </a:extLst>
          </p:cNvPr>
          <p:cNvCxnSpPr>
            <a:cxnSpLocks/>
          </p:cNvCxnSpPr>
          <p:nvPr/>
        </p:nvCxnSpPr>
        <p:spPr>
          <a:xfrm>
            <a:off x="6717441" y="1575525"/>
            <a:ext cx="2800046" cy="0"/>
          </a:xfrm>
          <a:prstGeom prst="line">
            <a:avLst/>
          </a:prstGeom>
          <a:ln w="76200">
            <a:solidFill>
              <a:srgbClr val="07B53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022732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a:extLst>
              <a:ext uri="{FF2B5EF4-FFF2-40B4-BE49-F238E27FC236}">
                <a16:creationId xmlns:a16="http://schemas.microsoft.com/office/drawing/2014/main" id="{9F228F21-A853-4A76-990D-55B8DFA2E2F6}"/>
              </a:ext>
            </a:extLst>
          </p:cNvPr>
          <p:cNvSpPr>
            <a:spLocks noGrp="1"/>
          </p:cNvSpPr>
          <p:nvPr>
            <p:ph type="title"/>
          </p:nvPr>
        </p:nvSpPr>
        <p:spPr>
          <a:xfrm>
            <a:off x="0" y="18256"/>
            <a:ext cx="10515600" cy="535533"/>
          </a:xfrm>
        </p:spPr>
        <p:txBody>
          <a:bodyPr/>
          <a:lstStyle/>
          <a:p>
            <a:r>
              <a:rPr lang="ja-JP" altLang="en-US" dirty="0"/>
              <a:t>「写真の送り方」を考えてみよう</a:t>
            </a:r>
          </a:p>
        </p:txBody>
      </p:sp>
      <p:sp>
        <p:nvSpPr>
          <p:cNvPr id="2" name="コンテンツ プレースホルダー 1">
            <a:extLst>
              <a:ext uri="{FF2B5EF4-FFF2-40B4-BE49-F238E27FC236}">
                <a16:creationId xmlns:a16="http://schemas.microsoft.com/office/drawing/2014/main" id="{9C80EB4D-B44C-6842-B439-9E8BC69ADA65}"/>
              </a:ext>
            </a:extLst>
          </p:cNvPr>
          <p:cNvSpPr>
            <a:spLocks noGrp="1"/>
          </p:cNvSpPr>
          <p:nvPr>
            <p:ph idx="1"/>
          </p:nvPr>
        </p:nvSpPr>
        <p:spPr>
          <a:xfrm>
            <a:off x="838200" y="3032975"/>
            <a:ext cx="10515600" cy="3412895"/>
          </a:xfrm>
        </p:spPr>
        <p:txBody>
          <a:bodyPr/>
          <a:lstStyle/>
          <a:p>
            <a:r>
              <a:rPr lang="en-US" altLang="ja-JP" dirty="0"/>
              <a:t>SNS</a:t>
            </a:r>
            <a:r>
              <a:rPr lang="ja-JP" altLang="en-US"/>
              <a:t>などネットに発信した顔や姿は、すぐに消せる？</a:t>
            </a:r>
            <a:endParaRPr lang="en-US" altLang="ja-JP" dirty="0"/>
          </a:p>
          <a:p>
            <a:r>
              <a:rPr lang="ja-JP" altLang="en-US"/>
              <a:t>　　もしかすると、「拡散」や「無断使用」されるかも</a:t>
            </a:r>
            <a:r>
              <a:rPr lang="en-US" altLang="ja-JP" dirty="0"/>
              <a:t>…</a:t>
            </a:r>
          </a:p>
        </p:txBody>
      </p:sp>
      <p:sp>
        <p:nvSpPr>
          <p:cNvPr id="5" name="コンテンツ プレースホルダー 4">
            <a:extLst>
              <a:ext uri="{FF2B5EF4-FFF2-40B4-BE49-F238E27FC236}">
                <a16:creationId xmlns:a16="http://schemas.microsoft.com/office/drawing/2014/main" id="{FB3523B1-EED2-1945-93E3-71E045A1D55E}"/>
              </a:ext>
            </a:extLst>
          </p:cNvPr>
          <p:cNvSpPr>
            <a:spLocks noGrp="1"/>
          </p:cNvSpPr>
          <p:nvPr>
            <p:ph sz="quarter" idx="10"/>
          </p:nvPr>
        </p:nvSpPr>
        <p:spPr>
          <a:xfrm>
            <a:off x="838200" y="936115"/>
            <a:ext cx="10515599" cy="1640424"/>
          </a:xfrm>
        </p:spPr>
        <p:txBody>
          <a:bodyPr/>
          <a:lstStyle/>
          <a:p>
            <a:r>
              <a:rPr lang="ja-JP" altLang="en-US"/>
              <a:t>ネットに公開した写真は、どう使われる？</a:t>
            </a:r>
          </a:p>
        </p:txBody>
      </p:sp>
      <p:sp>
        <p:nvSpPr>
          <p:cNvPr id="8" name="テキスト ボックス 7">
            <a:extLst>
              <a:ext uri="{FF2B5EF4-FFF2-40B4-BE49-F238E27FC236}">
                <a16:creationId xmlns:a16="http://schemas.microsoft.com/office/drawing/2014/main" id="{84A49167-555F-824D-B954-EC5EAC9F1F62}"/>
              </a:ext>
            </a:extLst>
          </p:cNvPr>
          <p:cNvSpPr txBox="1"/>
          <p:nvPr/>
        </p:nvSpPr>
        <p:spPr>
          <a:xfrm>
            <a:off x="0" y="4928543"/>
            <a:ext cx="12192000" cy="1929456"/>
          </a:xfrm>
          <a:prstGeom prst="rect">
            <a:avLst/>
          </a:prstGeom>
          <a:solidFill>
            <a:schemeClr val="bg1">
              <a:lumMod val="85000"/>
            </a:schemeClr>
          </a:solidFill>
        </p:spPr>
        <p:txBody>
          <a:bodyPr wrap="square" tIns="0" bIns="0" rtlCol="0" anchor="ctr">
            <a:noAutofit/>
          </a:bodyPr>
          <a:lstStyle/>
          <a:p>
            <a:pPr lvl="0" algn="ctr">
              <a:lnSpc>
                <a:spcPct val="150000"/>
              </a:lnSpc>
            </a:pPr>
            <a:r>
              <a:rPr lang="ja-JP" altLang="en-US" sz="2800" b="1">
                <a:latin typeface="Yu Gothic" panose="020B0400000000000000" pitchFamily="34" charset="-128"/>
                <a:ea typeface="Yu Gothic" panose="020B0400000000000000" pitchFamily="34" charset="-128"/>
              </a:rPr>
              <a:t>　一度公開した写真は消去できないことを意識しながら、</a:t>
            </a:r>
          </a:p>
          <a:p>
            <a:pPr lvl="0" algn="ctr">
              <a:lnSpc>
                <a:spcPct val="150000"/>
              </a:lnSpc>
            </a:pPr>
            <a:r>
              <a:rPr lang="ja-JP" altLang="en-US" sz="2800" b="1">
                <a:latin typeface="Yu Gothic" panose="020B0400000000000000" pitchFamily="34" charset="-128"/>
                <a:ea typeface="Yu Gothic" panose="020B0400000000000000" pitchFamily="34" charset="-128"/>
              </a:rPr>
              <a:t>　　写真を公開しても大丈夫かどうかを慎重に判断しましょう。</a:t>
            </a:r>
          </a:p>
        </p:txBody>
      </p:sp>
      <p:grpSp>
        <p:nvGrpSpPr>
          <p:cNvPr id="9" name="グループ化 8">
            <a:extLst>
              <a:ext uri="{FF2B5EF4-FFF2-40B4-BE49-F238E27FC236}">
                <a16:creationId xmlns:a16="http://schemas.microsoft.com/office/drawing/2014/main" id="{1CAD4D9A-6E69-6745-8FDF-E9B4C8C2F681}"/>
              </a:ext>
            </a:extLst>
          </p:cNvPr>
          <p:cNvGrpSpPr/>
          <p:nvPr/>
        </p:nvGrpSpPr>
        <p:grpSpPr>
          <a:xfrm>
            <a:off x="656888" y="4316829"/>
            <a:ext cx="5827657" cy="1223428"/>
            <a:chOff x="656888" y="4702874"/>
            <a:chExt cx="5827657" cy="1223428"/>
          </a:xfrm>
        </p:grpSpPr>
        <p:sp>
          <p:nvSpPr>
            <p:cNvPr id="10" name="ホームベース 9">
              <a:extLst>
                <a:ext uri="{FF2B5EF4-FFF2-40B4-BE49-F238E27FC236}">
                  <a16:creationId xmlns:a16="http://schemas.microsoft.com/office/drawing/2014/main" id="{DED4A9CD-FAED-8F4A-844D-C34DB85D35B1}"/>
                </a:ext>
              </a:extLst>
            </p:cNvPr>
            <p:cNvSpPr/>
            <p:nvPr/>
          </p:nvSpPr>
          <p:spPr>
            <a:xfrm>
              <a:off x="1268602" y="5095951"/>
              <a:ext cx="5215943" cy="459269"/>
            </a:xfrm>
            <a:prstGeom prst="homePlate">
              <a:avLst/>
            </a:prstGeom>
            <a:solidFill>
              <a:srgbClr val="F18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a:solidFill>
                    <a:schemeClr val="bg1"/>
                  </a:solidFill>
                  <a:latin typeface="Yu Gothic" panose="020B0400000000000000" pitchFamily="34" charset="-128"/>
                  <a:ea typeface="Yu Gothic" panose="020B0400000000000000" pitchFamily="34" charset="-128"/>
                </a:rPr>
                <a:t>　トラブル</a:t>
              </a:r>
              <a:r>
                <a:rPr lang="ja-JP" altLang="en-US" b="1" dirty="0">
                  <a:solidFill>
                    <a:schemeClr val="bg1"/>
                  </a:solidFill>
                  <a:latin typeface="Yu Gothic" panose="020B0400000000000000" pitchFamily="34" charset="-128"/>
                  <a:ea typeface="Yu Gothic" panose="020B0400000000000000" pitchFamily="34" charset="-128"/>
                </a:rPr>
                <a:t>による被害に“あわないため”には</a:t>
              </a:r>
            </a:p>
          </p:txBody>
        </p:sp>
        <p:pic>
          <p:nvPicPr>
            <p:cNvPr id="11" name="図 10">
              <a:extLst>
                <a:ext uri="{FF2B5EF4-FFF2-40B4-BE49-F238E27FC236}">
                  <a16:creationId xmlns:a16="http://schemas.microsoft.com/office/drawing/2014/main" id="{236144FA-38AF-8944-BEBB-EA7FB0EBA4B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656888" y="4702874"/>
              <a:ext cx="1223428" cy="1223428"/>
            </a:xfrm>
            <a:prstGeom prst="rect">
              <a:avLst/>
            </a:prstGeom>
          </p:spPr>
        </p:pic>
      </p:grpSp>
      <p:cxnSp>
        <p:nvCxnSpPr>
          <p:cNvPr id="12" name="直線コネクタ 11">
            <a:extLst>
              <a:ext uri="{FF2B5EF4-FFF2-40B4-BE49-F238E27FC236}">
                <a16:creationId xmlns:a16="http://schemas.microsoft.com/office/drawing/2014/main" id="{63AF5F67-B534-7843-A164-1DD58A62BED0}"/>
              </a:ext>
            </a:extLst>
          </p:cNvPr>
          <p:cNvCxnSpPr>
            <a:cxnSpLocks/>
          </p:cNvCxnSpPr>
          <p:nvPr/>
        </p:nvCxnSpPr>
        <p:spPr>
          <a:xfrm>
            <a:off x="5025121" y="5857854"/>
            <a:ext cx="2122654" cy="0"/>
          </a:xfrm>
          <a:prstGeom prst="line">
            <a:avLst/>
          </a:prstGeom>
          <a:ln w="76200">
            <a:solidFill>
              <a:srgbClr val="07B53B"/>
            </a:solidFill>
          </a:ln>
        </p:spPr>
        <p:style>
          <a:lnRef idx="1">
            <a:schemeClr val="accent1"/>
          </a:lnRef>
          <a:fillRef idx="0">
            <a:schemeClr val="accent1"/>
          </a:fillRef>
          <a:effectRef idx="0">
            <a:schemeClr val="accent1"/>
          </a:effectRef>
          <a:fontRef idx="minor">
            <a:schemeClr val="tx1"/>
          </a:fontRef>
        </p:style>
      </p:cxnSp>
      <p:cxnSp>
        <p:nvCxnSpPr>
          <p:cNvPr id="18" name="直線コネクタ 17">
            <a:extLst>
              <a:ext uri="{FF2B5EF4-FFF2-40B4-BE49-F238E27FC236}">
                <a16:creationId xmlns:a16="http://schemas.microsoft.com/office/drawing/2014/main" id="{973C9DCE-E5EC-F34F-A7AA-08333C2E7449}"/>
              </a:ext>
            </a:extLst>
          </p:cNvPr>
          <p:cNvCxnSpPr>
            <a:cxnSpLocks/>
          </p:cNvCxnSpPr>
          <p:nvPr/>
        </p:nvCxnSpPr>
        <p:spPr>
          <a:xfrm>
            <a:off x="4825498" y="4331707"/>
            <a:ext cx="5883285" cy="0"/>
          </a:xfrm>
          <a:prstGeom prst="line">
            <a:avLst/>
          </a:prstGeom>
          <a:ln w="76200">
            <a:solidFill>
              <a:srgbClr val="07B53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371638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t>「写真の送り方」を考えてみよう</a:t>
            </a:r>
          </a:p>
        </p:txBody>
      </p:sp>
      <p:sp>
        <p:nvSpPr>
          <p:cNvPr id="9" name="タイトル 1">
            <a:extLst>
              <a:ext uri="{FF2B5EF4-FFF2-40B4-BE49-F238E27FC236}">
                <a16:creationId xmlns:a16="http://schemas.microsoft.com/office/drawing/2014/main" id="{E279B6B2-9CA1-4060-877A-6A13F685EF11}"/>
              </a:ext>
            </a:extLst>
          </p:cNvPr>
          <p:cNvSpPr txBox="1">
            <a:spLocks/>
          </p:cNvSpPr>
          <p:nvPr/>
        </p:nvSpPr>
        <p:spPr>
          <a:xfrm>
            <a:off x="2252555" y="5339008"/>
            <a:ext cx="8763000" cy="967778"/>
          </a:xfrm>
          <a:prstGeom prst="rect">
            <a:avLst/>
          </a:prstGeom>
        </p:spPr>
        <p:txBody>
          <a:bodyPr anchor="ctr" anchorCtr="0"/>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nSpc>
                <a:spcPct val="130000"/>
              </a:lnSpc>
            </a:pPr>
            <a:endParaRPr lang="en-US" altLang="ja-JP" sz="2400" b="1" dirty="0">
              <a:latin typeface="Yu Gothic" panose="020B0400000000000000" pitchFamily="34" charset="-128"/>
              <a:ea typeface="Yu Gothic" panose="020B0400000000000000" pitchFamily="34" charset="-128"/>
            </a:endParaRPr>
          </a:p>
        </p:txBody>
      </p:sp>
      <p:pic>
        <p:nvPicPr>
          <p:cNvPr id="12" name="図 11" descr="人, 携帯電話, 電話, 女性 が含まれている画像&#10;&#10;自動的に生成された説明">
            <a:extLst>
              <a:ext uri="{FF2B5EF4-FFF2-40B4-BE49-F238E27FC236}">
                <a16:creationId xmlns:a16="http://schemas.microsoft.com/office/drawing/2014/main" id="{48569881-D307-094A-86E1-CB87D08A5D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 y="1075190"/>
            <a:ext cx="3704861" cy="5106700"/>
          </a:xfrm>
          <a:prstGeom prst="rect">
            <a:avLst/>
          </a:prstGeom>
        </p:spPr>
      </p:pic>
      <p:pic>
        <p:nvPicPr>
          <p:cNvPr id="14" name="図 13" descr="グラフィカル ユーザー インターフェイス, テキスト, アプリケーション, チャットまたはテキスト メッセージ&#10;&#10;自動的に生成された説明">
            <a:extLst>
              <a:ext uri="{FF2B5EF4-FFF2-40B4-BE49-F238E27FC236}">
                <a16:creationId xmlns:a16="http://schemas.microsoft.com/office/drawing/2014/main" id="{2BAEB8C1-F188-E048-AC9C-741E8EC64BF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51722" y="1075190"/>
            <a:ext cx="3704861" cy="5106700"/>
          </a:xfrm>
          <a:prstGeom prst="rect">
            <a:avLst/>
          </a:prstGeom>
        </p:spPr>
      </p:pic>
      <p:sp>
        <p:nvSpPr>
          <p:cNvPr id="15" name="テキスト ボックス 14">
            <a:extLst>
              <a:ext uri="{FF2B5EF4-FFF2-40B4-BE49-F238E27FC236}">
                <a16:creationId xmlns:a16="http://schemas.microsoft.com/office/drawing/2014/main" id="{830B31BA-944F-354D-8E74-00D4F1288B0B}"/>
              </a:ext>
            </a:extLst>
          </p:cNvPr>
          <p:cNvSpPr txBox="1"/>
          <p:nvPr/>
        </p:nvSpPr>
        <p:spPr>
          <a:xfrm>
            <a:off x="7076941" y="4005330"/>
            <a:ext cx="4649274" cy="2176560"/>
          </a:xfrm>
          <a:prstGeom prst="rect">
            <a:avLst/>
          </a:prstGeom>
          <a:noFill/>
        </p:spPr>
        <p:txBody>
          <a:bodyPr wrap="square" tIns="0" bIns="0" rtlCol="0" anchor="ctr">
            <a:noAutofit/>
          </a:bodyPr>
          <a:lstStyle/>
          <a:p>
            <a:pPr>
              <a:lnSpc>
                <a:spcPct val="130000"/>
              </a:lnSpc>
            </a:pPr>
            <a:r>
              <a:rPr lang="ja-JP" altLang="en-US" sz="2800" b="1">
                <a:latin typeface="Yu Gothic" panose="020B0400000000000000" pitchFamily="34" charset="-128"/>
                <a:ea typeface="Yu Gothic" panose="020B0400000000000000" pitchFamily="34" charset="-128"/>
              </a:rPr>
              <a:t>アカウントを変えて、個人情報を隠していても、画像を通じて発信者が特定されてしまうかもしれません。</a:t>
            </a:r>
            <a:endParaRPr lang="en-US" altLang="ja-JP" sz="2800" b="1" dirty="0">
              <a:latin typeface="Yu Gothic" panose="020B0400000000000000" pitchFamily="34" charset="-128"/>
              <a:ea typeface="Yu Gothic" panose="020B0400000000000000" pitchFamily="34" charset="-128"/>
            </a:endParaRPr>
          </a:p>
        </p:txBody>
      </p:sp>
      <p:pic>
        <p:nvPicPr>
          <p:cNvPr id="16" name="図 15">
            <a:extLst>
              <a:ext uri="{FF2B5EF4-FFF2-40B4-BE49-F238E27FC236}">
                <a16:creationId xmlns:a16="http://schemas.microsoft.com/office/drawing/2014/main" id="{5E584FD6-6279-904E-A71D-053DEC0B305F}"/>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8585425" y="2930866"/>
            <a:ext cx="1223428" cy="1223428"/>
          </a:xfrm>
          <a:prstGeom prst="rect">
            <a:avLst/>
          </a:prstGeom>
        </p:spPr>
      </p:pic>
      <p:sp>
        <p:nvSpPr>
          <p:cNvPr id="17" name="円/楕円 6">
            <a:extLst>
              <a:ext uri="{FF2B5EF4-FFF2-40B4-BE49-F238E27FC236}">
                <a16:creationId xmlns:a16="http://schemas.microsoft.com/office/drawing/2014/main" id="{73DAE208-61C4-9B4A-9EA9-92438C8F2354}"/>
              </a:ext>
            </a:extLst>
          </p:cNvPr>
          <p:cNvSpPr/>
          <p:nvPr/>
        </p:nvSpPr>
        <p:spPr>
          <a:xfrm>
            <a:off x="7076941" y="1018169"/>
            <a:ext cx="4430332" cy="1685538"/>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125000"/>
              </a:lnSpc>
            </a:pPr>
            <a:r>
              <a:rPr lang="ja-JP" altLang="en-US" sz="2800" b="1">
                <a:solidFill>
                  <a:schemeClr val="tx1"/>
                </a:solidFill>
                <a:latin typeface="Yu Gothic" panose="020B0400000000000000" pitchFamily="34" charset="-128"/>
                <a:ea typeface="Yu Gothic" panose="020B0400000000000000" pitchFamily="34" charset="-128"/>
              </a:rPr>
              <a:t>個人情報を隠せば、</a:t>
            </a:r>
            <a:endParaRPr lang="en-US" altLang="ja-JP" sz="2800" b="1" dirty="0">
              <a:solidFill>
                <a:schemeClr val="tx1"/>
              </a:solidFill>
              <a:latin typeface="Yu Gothic" panose="020B0400000000000000" pitchFamily="34" charset="-128"/>
              <a:ea typeface="Yu Gothic" panose="020B0400000000000000" pitchFamily="34" charset="-128"/>
            </a:endParaRPr>
          </a:p>
          <a:p>
            <a:pPr algn="ctr">
              <a:lnSpc>
                <a:spcPct val="125000"/>
              </a:lnSpc>
            </a:pPr>
            <a:r>
              <a:rPr lang="ja-JP" altLang="en-US" sz="2800" b="1">
                <a:solidFill>
                  <a:schemeClr val="tx1"/>
                </a:solidFill>
                <a:latin typeface="Yu Gothic" panose="020B0400000000000000" pitchFamily="34" charset="-128"/>
                <a:ea typeface="Yu Gothic" panose="020B0400000000000000" pitchFamily="34" charset="-128"/>
              </a:rPr>
              <a:t>大丈夫？</a:t>
            </a:r>
          </a:p>
        </p:txBody>
      </p:sp>
      <p:pic>
        <p:nvPicPr>
          <p:cNvPr id="18" name="図 17">
            <a:extLst>
              <a:ext uri="{FF2B5EF4-FFF2-40B4-BE49-F238E27FC236}">
                <a16:creationId xmlns:a16="http://schemas.microsoft.com/office/drawing/2014/main" id="{3F7F36F2-81FF-2940-B29E-23081DF12EE4}"/>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8585425" y="320332"/>
            <a:ext cx="1223778" cy="1223778"/>
          </a:xfrm>
          <a:prstGeom prst="rect">
            <a:avLst/>
          </a:prstGeom>
        </p:spPr>
      </p:pic>
      <p:pic>
        <p:nvPicPr>
          <p:cNvPr id="19" name="図 18" descr="人, 携帯電話, 電話, 女性 が含まれている画像&#10;&#10;自動的に生成された説明">
            <a:extLst>
              <a:ext uri="{FF2B5EF4-FFF2-40B4-BE49-F238E27FC236}">
                <a16:creationId xmlns:a16="http://schemas.microsoft.com/office/drawing/2014/main" id="{83D94852-F78A-634B-BC70-DD19F1186673}"/>
              </a:ext>
            </a:extLst>
          </p:cNvPr>
          <p:cNvPicPr>
            <a:picLocks noChangeAspect="1"/>
          </p:cNvPicPr>
          <p:nvPr/>
        </p:nvPicPr>
        <p:blipFill rotWithShape="1">
          <a:blip r:embed="rId3">
            <a:extLst>
              <a:ext uri="{28A0092B-C50C-407E-A947-70E740481C1C}">
                <a14:useLocalDpi xmlns:a14="http://schemas.microsoft.com/office/drawing/2010/main" val="0"/>
              </a:ext>
            </a:extLst>
          </a:blip>
          <a:srcRect l="54677" t="55117" r="28987" b="32948"/>
          <a:stretch/>
        </p:blipFill>
        <p:spPr>
          <a:xfrm>
            <a:off x="2215676" y="2168964"/>
            <a:ext cx="1449429" cy="1459576"/>
          </a:xfrm>
          <a:prstGeom prst="ellipse">
            <a:avLst/>
          </a:prstGeom>
          <a:ln w="38100">
            <a:solidFill>
              <a:srgbClr val="F18B00"/>
            </a:solidFill>
          </a:ln>
        </p:spPr>
      </p:pic>
      <p:sp>
        <p:nvSpPr>
          <p:cNvPr id="20" name="円/楕円 19">
            <a:extLst>
              <a:ext uri="{FF2B5EF4-FFF2-40B4-BE49-F238E27FC236}">
                <a16:creationId xmlns:a16="http://schemas.microsoft.com/office/drawing/2014/main" id="{3443D53F-AF40-1648-A182-D803BFD5B779}"/>
              </a:ext>
            </a:extLst>
          </p:cNvPr>
          <p:cNvSpPr/>
          <p:nvPr/>
        </p:nvSpPr>
        <p:spPr>
          <a:xfrm>
            <a:off x="2054180" y="3892306"/>
            <a:ext cx="523976" cy="523976"/>
          </a:xfrm>
          <a:prstGeom prst="ellipse">
            <a:avLst/>
          </a:prstGeom>
          <a:noFill/>
          <a:ln w="38100">
            <a:solidFill>
              <a:srgbClr val="F18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円/楕円 20">
            <a:extLst>
              <a:ext uri="{FF2B5EF4-FFF2-40B4-BE49-F238E27FC236}">
                <a16:creationId xmlns:a16="http://schemas.microsoft.com/office/drawing/2014/main" id="{36F9843E-296A-6B4C-9423-53BF12336D05}"/>
              </a:ext>
            </a:extLst>
          </p:cNvPr>
          <p:cNvSpPr/>
          <p:nvPr/>
        </p:nvSpPr>
        <p:spPr>
          <a:xfrm>
            <a:off x="3670479" y="1496836"/>
            <a:ext cx="523976" cy="523976"/>
          </a:xfrm>
          <a:prstGeom prst="ellipse">
            <a:avLst/>
          </a:prstGeom>
          <a:noFill/>
          <a:ln w="38100">
            <a:solidFill>
              <a:srgbClr val="F18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3" name="直線コネクタ 22">
            <a:extLst>
              <a:ext uri="{FF2B5EF4-FFF2-40B4-BE49-F238E27FC236}">
                <a16:creationId xmlns:a16="http://schemas.microsoft.com/office/drawing/2014/main" id="{2D6DE888-0E7F-534C-A197-6A61A57FE901}"/>
              </a:ext>
            </a:extLst>
          </p:cNvPr>
          <p:cNvCxnSpPr>
            <a:cxnSpLocks/>
            <a:stCxn id="20" idx="2"/>
          </p:cNvCxnSpPr>
          <p:nvPr/>
        </p:nvCxnSpPr>
        <p:spPr>
          <a:xfrm flipV="1">
            <a:off x="2054180" y="2703707"/>
            <a:ext cx="161496" cy="1450587"/>
          </a:xfrm>
          <a:prstGeom prst="line">
            <a:avLst/>
          </a:prstGeom>
          <a:ln w="38100">
            <a:solidFill>
              <a:srgbClr val="F18B00"/>
            </a:solidFill>
          </a:ln>
        </p:spPr>
        <p:style>
          <a:lnRef idx="1">
            <a:schemeClr val="accent1"/>
          </a:lnRef>
          <a:fillRef idx="0">
            <a:schemeClr val="accent1"/>
          </a:fillRef>
          <a:effectRef idx="0">
            <a:schemeClr val="accent1"/>
          </a:effectRef>
          <a:fontRef idx="minor">
            <a:schemeClr val="tx1"/>
          </a:fontRef>
        </p:style>
      </p:cxnSp>
      <p:cxnSp>
        <p:nvCxnSpPr>
          <p:cNvPr id="25" name="直線コネクタ 24">
            <a:extLst>
              <a:ext uri="{FF2B5EF4-FFF2-40B4-BE49-F238E27FC236}">
                <a16:creationId xmlns:a16="http://schemas.microsoft.com/office/drawing/2014/main" id="{E1D15A68-BC61-1242-92D4-0B0AF34959AB}"/>
              </a:ext>
            </a:extLst>
          </p:cNvPr>
          <p:cNvCxnSpPr>
            <a:cxnSpLocks/>
            <a:stCxn id="20" idx="5"/>
          </p:cNvCxnSpPr>
          <p:nvPr/>
        </p:nvCxnSpPr>
        <p:spPr>
          <a:xfrm flipV="1">
            <a:off x="2501421" y="3542580"/>
            <a:ext cx="820085" cy="796967"/>
          </a:xfrm>
          <a:prstGeom prst="line">
            <a:avLst/>
          </a:prstGeom>
          <a:ln w="38100">
            <a:solidFill>
              <a:srgbClr val="F18B00"/>
            </a:solidFill>
          </a:ln>
        </p:spPr>
        <p:style>
          <a:lnRef idx="1">
            <a:schemeClr val="accent1"/>
          </a:lnRef>
          <a:fillRef idx="0">
            <a:schemeClr val="accent1"/>
          </a:fillRef>
          <a:effectRef idx="0">
            <a:schemeClr val="accent1"/>
          </a:effectRef>
          <a:fontRef idx="minor">
            <a:schemeClr val="tx1"/>
          </a:fontRef>
        </p:style>
      </p:cxnSp>
      <p:sp>
        <p:nvSpPr>
          <p:cNvPr id="30" name="上矢印 29">
            <a:extLst>
              <a:ext uri="{FF2B5EF4-FFF2-40B4-BE49-F238E27FC236}">
                <a16:creationId xmlns:a16="http://schemas.microsoft.com/office/drawing/2014/main" id="{9FB43ECB-66C7-0842-A9E5-B2A82191B0FD}"/>
              </a:ext>
            </a:extLst>
          </p:cNvPr>
          <p:cNvSpPr/>
          <p:nvPr/>
        </p:nvSpPr>
        <p:spPr>
          <a:xfrm rot="2423740">
            <a:off x="3471845" y="1940693"/>
            <a:ext cx="286516" cy="481060"/>
          </a:xfrm>
          <a:prstGeom prst="upArrow">
            <a:avLst/>
          </a:prstGeom>
          <a:solidFill>
            <a:srgbClr val="F18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041568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8950CADB-1C5D-F346-ADD0-46173617B037}"/>
              </a:ext>
            </a:extLst>
          </p:cNvPr>
          <p:cNvSpPr>
            <a:spLocks noGrp="1"/>
          </p:cNvSpPr>
          <p:nvPr>
            <p:ph type="title"/>
          </p:nvPr>
        </p:nvSpPr>
        <p:spPr>
          <a:xfrm>
            <a:off x="831850" y="768349"/>
            <a:ext cx="3191510" cy="5321302"/>
          </a:xfrm>
        </p:spPr>
        <p:txBody>
          <a:bodyPr/>
          <a:lstStyle/>
          <a:p>
            <a:r>
              <a:rPr lang="en-US" altLang="ja-JP" dirty="0"/>
              <a:t>B1</a:t>
            </a:r>
            <a:endParaRPr lang="ja-JP" altLang="en-US"/>
          </a:p>
        </p:txBody>
      </p:sp>
      <p:sp>
        <p:nvSpPr>
          <p:cNvPr id="4" name="テキスト プレースホルダー 3">
            <a:extLst>
              <a:ext uri="{FF2B5EF4-FFF2-40B4-BE49-F238E27FC236}">
                <a16:creationId xmlns:a16="http://schemas.microsoft.com/office/drawing/2014/main" id="{5312C4CB-DE2D-8143-AAED-E045FBD16A12}"/>
              </a:ext>
            </a:extLst>
          </p:cNvPr>
          <p:cNvSpPr>
            <a:spLocks noGrp="1"/>
          </p:cNvSpPr>
          <p:nvPr>
            <p:ph type="body" idx="1"/>
          </p:nvPr>
        </p:nvSpPr>
        <p:spPr>
          <a:xfrm>
            <a:off x="4860758" y="768349"/>
            <a:ext cx="6486692" cy="5321302"/>
          </a:xfrm>
        </p:spPr>
        <p:txBody>
          <a:bodyPr/>
          <a:lstStyle/>
          <a:p>
            <a:r>
              <a:rPr lang="ja-JP" altLang="en-US"/>
              <a:t>「トラブルの大きさによる</a:t>
            </a:r>
            <a:r>
              <a:rPr lang="en-US" altLang="ja-JP" dirty="0"/>
              <a:t/>
            </a:r>
            <a:br>
              <a:rPr lang="en-US" altLang="ja-JP" dirty="0"/>
            </a:br>
            <a:r>
              <a:rPr lang="ja-JP" altLang="en-US"/>
              <a:t>対応方法」を考えてみよう</a:t>
            </a:r>
          </a:p>
        </p:txBody>
      </p:sp>
    </p:spTree>
    <p:extLst>
      <p:ext uri="{BB962C8B-B14F-4D97-AF65-F5344CB8AC3E}">
        <p14:creationId xmlns:p14="http://schemas.microsoft.com/office/powerpoint/2010/main" val="389868752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1">
            <a:extLst>
              <a:ext uri="{FF2B5EF4-FFF2-40B4-BE49-F238E27FC236}">
                <a16:creationId xmlns:a16="http://schemas.microsoft.com/office/drawing/2014/main" id="{1C9A604A-F9D6-4ECC-98AE-02055B01BE86}"/>
              </a:ext>
            </a:extLst>
          </p:cNvPr>
          <p:cNvSpPr>
            <a:spLocks noGrp="1"/>
          </p:cNvSpPr>
          <p:nvPr>
            <p:ph type="title"/>
          </p:nvPr>
        </p:nvSpPr>
        <p:spPr>
          <a:xfrm>
            <a:off x="0" y="18256"/>
            <a:ext cx="10515600" cy="535533"/>
          </a:xfrm>
        </p:spPr>
        <p:txBody>
          <a:bodyPr>
            <a:normAutofit/>
          </a:bodyPr>
          <a:lstStyle/>
          <a:p>
            <a:r>
              <a:rPr lang="ja-JP" altLang="en-US" dirty="0"/>
              <a:t>「トラブルの大きさによる対応方法」を考えてみよう</a:t>
            </a:r>
          </a:p>
        </p:txBody>
      </p:sp>
      <p:sp>
        <p:nvSpPr>
          <p:cNvPr id="2" name="コンテンツ プレースホルダー 1">
            <a:extLst>
              <a:ext uri="{FF2B5EF4-FFF2-40B4-BE49-F238E27FC236}">
                <a16:creationId xmlns:a16="http://schemas.microsoft.com/office/drawing/2014/main" id="{D6739F48-8040-3941-9BE9-0496ACE7F065}"/>
              </a:ext>
            </a:extLst>
          </p:cNvPr>
          <p:cNvSpPr>
            <a:spLocks noGrp="1"/>
          </p:cNvSpPr>
          <p:nvPr>
            <p:ph idx="1"/>
          </p:nvPr>
        </p:nvSpPr>
        <p:spPr>
          <a:xfrm>
            <a:off x="838200" y="3032975"/>
            <a:ext cx="10515600" cy="3412895"/>
          </a:xfrm>
        </p:spPr>
        <p:txBody>
          <a:bodyPr/>
          <a:lstStyle/>
          <a:p>
            <a:r>
              <a:rPr lang="ja-JP" altLang="en-US"/>
              <a:t>ネットでは自分が気を付けていても、</a:t>
            </a:r>
            <a:endParaRPr lang="en-US" altLang="ja-JP" dirty="0"/>
          </a:p>
          <a:p>
            <a:r>
              <a:rPr lang="ja-JP" altLang="en-US"/>
              <a:t>トラブルに巻き込まれることがあります。</a:t>
            </a:r>
            <a:endParaRPr lang="en-US" altLang="ja-JP" dirty="0"/>
          </a:p>
        </p:txBody>
      </p:sp>
      <p:sp>
        <p:nvSpPr>
          <p:cNvPr id="3" name="コンテンツ プレースホルダー 2">
            <a:extLst>
              <a:ext uri="{FF2B5EF4-FFF2-40B4-BE49-F238E27FC236}">
                <a16:creationId xmlns:a16="http://schemas.microsoft.com/office/drawing/2014/main" id="{7C9B91F8-E04F-7A41-BB5E-4B7929B0EB91}"/>
              </a:ext>
            </a:extLst>
          </p:cNvPr>
          <p:cNvSpPr>
            <a:spLocks noGrp="1"/>
          </p:cNvSpPr>
          <p:nvPr>
            <p:ph sz="quarter" idx="10"/>
          </p:nvPr>
        </p:nvSpPr>
        <p:spPr>
          <a:xfrm>
            <a:off x="838200" y="936115"/>
            <a:ext cx="10515599" cy="1640424"/>
          </a:xfrm>
        </p:spPr>
        <p:txBody>
          <a:bodyPr/>
          <a:lstStyle/>
          <a:p>
            <a:r>
              <a:rPr lang="ja-JP" altLang="en-US"/>
              <a:t>トラブルの時、どのように対応する？</a:t>
            </a:r>
          </a:p>
        </p:txBody>
      </p:sp>
      <p:sp>
        <p:nvSpPr>
          <p:cNvPr id="7" name="テキスト ボックス 6">
            <a:extLst>
              <a:ext uri="{FF2B5EF4-FFF2-40B4-BE49-F238E27FC236}">
                <a16:creationId xmlns:a16="http://schemas.microsoft.com/office/drawing/2014/main" id="{ADD8F1B8-569E-854B-8F45-C7683DBBF4FD}"/>
              </a:ext>
            </a:extLst>
          </p:cNvPr>
          <p:cNvSpPr txBox="1"/>
          <p:nvPr/>
        </p:nvSpPr>
        <p:spPr>
          <a:xfrm>
            <a:off x="0" y="4984124"/>
            <a:ext cx="12192000" cy="1873876"/>
          </a:xfrm>
          <a:prstGeom prst="rect">
            <a:avLst/>
          </a:prstGeom>
          <a:solidFill>
            <a:schemeClr val="bg1">
              <a:lumMod val="85000"/>
            </a:schemeClr>
          </a:solidFill>
        </p:spPr>
        <p:txBody>
          <a:bodyPr wrap="square" tIns="72000" rtlCol="0" anchor="ctr">
            <a:noAutofit/>
          </a:bodyPr>
          <a:lstStyle/>
          <a:p>
            <a:pPr lvl="0" algn="ctr">
              <a:lnSpc>
                <a:spcPct val="150000"/>
              </a:lnSpc>
              <a:spcBef>
                <a:spcPct val="0"/>
              </a:spcBef>
              <a:tabLst>
                <a:tab pos="631825" algn="l"/>
              </a:tabLst>
              <a:defRPr/>
            </a:pPr>
            <a:r>
              <a:rPr lang="ja-JP" altLang="en-US" sz="2800" b="1" dirty="0">
                <a:latin typeface="Yu Gothic" panose="020B0400000000000000" pitchFamily="34" charset="-128"/>
                <a:ea typeface="Yu Gothic" panose="020B0400000000000000" pitchFamily="34" charset="-128"/>
              </a:rPr>
              <a:t>事例を見ながら自分で対応できるトラブルかどうか</a:t>
            </a:r>
            <a:endParaRPr lang="en-US" altLang="ja-JP" sz="2800" b="1" dirty="0">
              <a:latin typeface="Yu Gothic" panose="020B0400000000000000" pitchFamily="34" charset="-128"/>
              <a:ea typeface="Yu Gothic" panose="020B0400000000000000" pitchFamily="34" charset="-128"/>
            </a:endParaRPr>
          </a:p>
          <a:p>
            <a:pPr lvl="0" algn="ctr">
              <a:lnSpc>
                <a:spcPct val="150000"/>
              </a:lnSpc>
              <a:spcBef>
                <a:spcPct val="0"/>
              </a:spcBef>
              <a:tabLst>
                <a:tab pos="631825" algn="l"/>
              </a:tabLst>
              <a:defRPr/>
            </a:pPr>
            <a:r>
              <a:rPr lang="ja-JP" altLang="en-US" sz="2800" b="1" dirty="0">
                <a:latin typeface="Yu Gothic" panose="020B0400000000000000" pitchFamily="34" charset="-128"/>
                <a:ea typeface="Yu Gothic" panose="020B0400000000000000" pitchFamily="34" charset="-128"/>
              </a:rPr>
              <a:t>を考えてみましょう。</a:t>
            </a:r>
          </a:p>
        </p:txBody>
      </p:sp>
      <p:pic>
        <p:nvPicPr>
          <p:cNvPr id="8" name="図 7">
            <a:extLst>
              <a:ext uri="{FF2B5EF4-FFF2-40B4-BE49-F238E27FC236}">
                <a16:creationId xmlns:a16="http://schemas.microsoft.com/office/drawing/2014/main" id="{FCFFD77A-200F-A14B-A67B-42C29D5CDC4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416354" y="4275495"/>
            <a:ext cx="1359291" cy="1359291"/>
          </a:xfrm>
          <a:prstGeom prst="rect">
            <a:avLst/>
          </a:prstGeom>
        </p:spPr>
      </p:pic>
      <p:cxnSp>
        <p:nvCxnSpPr>
          <p:cNvPr id="10" name="直線コネクタ 9">
            <a:extLst>
              <a:ext uri="{FF2B5EF4-FFF2-40B4-BE49-F238E27FC236}">
                <a16:creationId xmlns:a16="http://schemas.microsoft.com/office/drawing/2014/main" id="{CCB6EDD1-73D3-454D-A517-35617CFEAD5A}"/>
              </a:ext>
            </a:extLst>
          </p:cNvPr>
          <p:cNvCxnSpPr>
            <a:cxnSpLocks/>
          </p:cNvCxnSpPr>
          <p:nvPr/>
        </p:nvCxnSpPr>
        <p:spPr>
          <a:xfrm>
            <a:off x="4522845" y="5930715"/>
            <a:ext cx="5632147" cy="0"/>
          </a:xfrm>
          <a:prstGeom prst="line">
            <a:avLst/>
          </a:prstGeom>
          <a:ln w="76200">
            <a:solidFill>
              <a:srgbClr val="07B53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435148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1">
            <a:extLst>
              <a:ext uri="{FF2B5EF4-FFF2-40B4-BE49-F238E27FC236}">
                <a16:creationId xmlns:a16="http://schemas.microsoft.com/office/drawing/2014/main" id="{E279B6B2-9CA1-4060-877A-6A13F685EF11}"/>
              </a:ext>
            </a:extLst>
          </p:cNvPr>
          <p:cNvSpPr>
            <a:spLocks noGrp="1"/>
          </p:cNvSpPr>
          <p:nvPr>
            <p:ph type="title"/>
          </p:nvPr>
        </p:nvSpPr>
        <p:spPr>
          <a:xfrm>
            <a:off x="0" y="18256"/>
            <a:ext cx="10515600" cy="535533"/>
          </a:xfrm>
        </p:spPr>
        <p:txBody>
          <a:bodyPr>
            <a:normAutofit/>
          </a:bodyPr>
          <a:lstStyle/>
          <a:p>
            <a:r>
              <a:rPr lang="ja-JP" altLang="en-US" dirty="0"/>
              <a:t>「トラブルの大きさによる対応方法」を考えてみよう</a:t>
            </a:r>
          </a:p>
        </p:txBody>
      </p:sp>
      <p:sp>
        <p:nvSpPr>
          <p:cNvPr id="5" name="コンテンツ プレースホルダー 4">
            <a:extLst>
              <a:ext uri="{FF2B5EF4-FFF2-40B4-BE49-F238E27FC236}">
                <a16:creationId xmlns:a16="http://schemas.microsoft.com/office/drawing/2014/main" id="{BD2652AC-B224-254B-8BD8-5C35D6797826}"/>
              </a:ext>
            </a:extLst>
          </p:cNvPr>
          <p:cNvSpPr>
            <a:spLocks noGrp="1"/>
          </p:cNvSpPr>
          <p:nvPr>
            <p:ph sz="quarter" idx="10"/>
          </p:nvPr>
        </p:nvSpPr>
        <p:spPr>
          <a:xfrm>
            <a:off x="3375025" y="1241324"/>
            <a:ext cx="6589713" cy="1314450"/>
          </a:xfrm>
        </p:spPr>
        <p:txBody>
          <a:bodyPr/>
          <a:lstStyle/>
          <a:p>
            <a:r>
              <a:rPr lang="ja-JP" altLang="en-US" spc="-150"/>
              <a:t>それぞれのメッセージについて、どのように対応するか、記号を書いてみましょう。</a:t>
            </a:r>
          </a:p>
        </p:txBody>
      </p:sp>
      <p:sp>
        <p:nvSpPr>
          <p:cNvPr id="3" name="テキスト ボックス 2">
            <a:extLst>
              <a:ext uri="{FF2B5EF4-FFF2-40B4-BE49-F238E27FC236}">
                <a16:creationId xmlns:a16="http://schemas.microsoft.com/office/drawing/2014/main" id="{DB51D913-5F13-42F4-89F9-229B3429DF0D}"/>
              </a:ext>
            </a:extLst>
          </p:cNvPr>
          <p:cNvSpPr txBox="1"/>
          <p:nvPr/>
        </p:nvSpPr>
        <p:spPr>
          <a:xfrm>
            <a:off x="838198" y="2934104"/>
            <a:ext cx="10515600" cy="369332"/>
          </a:xfrm>
          <a:prstGeom prst="rect">
            <a:avLst/>
          </a:prstGeom>
          <a:noFill/>
        </p:spPr>
        <p:txBody>
          <a:bodyPr wrap="square" rtlCol="0">
            <a:spAutoFit/>
          </a:bodyPr>
          <a:lstStyle/>
          <a:p>
            <a:pPr algn="ctr"/>
            <a:r>
              <a:rPr lang="ja-JP" altLang="en-US" b="1" dirty="0"/>
              <a:t>自分だけで解決できる・・・◎　　誰かに頼って解決する・・・〇　　対応方法に迷う・・・△</a:t>
            </a:r>
          </a:p>
        </p:txBody>
      </p:sp>
      <p:graphicFrame>
        <p:nvGraphicFramePr>
          <p:cNvPr id="12" name="表 2">
            <a:extLst>
              <a:ext uri="{FF2B5EF4-FFF2-40B4-BE49-F238E27FC236}">
                <a16:creationId xmlns:a16="http://schemas.microsoft.com/office/drawing/2014/main" id="{25264987-CD53-1945-B9C2-A20C23DBCFBE}"/>
              </a:ext>
            </a:extLst>
          </p:cNvPr>
          <p:cNvGraphicFramePr>
            <a:graphicFrameLocks noGrp="1"/>
          </p:cNvGraphicFramePr>
          <p:nvPr>
            <p:ph idx="1"/>
            <p:extLst>
              <p:ext uri="{D42A27DB-BD31-4B8C-83A1-F6EECF244321}">
                <p14:modId xmlns:p14="http://schemas.microsoft.com/office/powerpoint/2010/main" val="2937931008"/>
              </p:ext>
            </p:extLst>
          </p:nvPr>
        </p:nvGraphicFramePr>
        <p:xfrm>
          <a:off x="838200" y="3429000"/>
          <a:ext cx="10515599" cy="3121307"/>
        </p:xfrm>
        <a:graphic>
          <a:graphicData uri="http://schemas.openxmlformats.org/drawingml/2006/table">
            <a:tbl>
              <a:tblPr firstRow="1" bandRow="1">
                <a:tableStyleId>{5940675A-B579-460E-94D1-54222C63F5DA}</a:tableStyleId>
              </a:tblPr>
              <a:tblGrid>
                <a:gridCol w="2004741">
                  <a:extLst>
                    <a:ext uri="{9D8B030D-6E8A-4147-A177-3AD203B41FA5}">
                      <a16:colId xmlns:a16="http://schemas.microsoft.com/office/drawing/2014/main" val="631820002"/>
                    </a:ext>
                  </a:extLst>
                </a:gridCol>
                <a:gridCol w="2023642">
                  <a:extLst>
                    <a:ext uri="{9D8B030D-6E8A-4147-A177-3AD203B41FA5}">
                      <a16:colId xmlns:a16="http://schemas.microsoft.com/office/drawing/2014/main" val="3165407039"/>
                    </a:ext>
                  </a:extLst>
                </a:gridCol>
                <a:gridCol w="2016396">
                  <a:extLst>
                    <a:ext uri="{9D8B030D-6E8A-4147-A177-3AD203B41FA5}">
                      <a16:colId xmlns:a16="http://schemas.microsoft.com/office/drawing/2014/main" val="196892806"/>
                    </a:ext>
                  </a:extLst>
                </a:gridCol>
                <a:gridCol w="2040256">
                  <a:extLst>
                    <a:ext uri="{9D8B030D-6E8A-4147-A177-3AD203B41FA5}">
                      <a16:colId xmlns:a16="http://schemas.microsoft.com/office/drawing/2014/main" val="2183869076"/>
                    </a:ext>
                  </a:extLst>
                </a:gridCol>
                <a:gridCol w="2430564">
                  <a:extLst>
                    <a:ext uri="{9D8B030D-6E8A-4147-A177-3AD203B41FA5}">
                      <a16:colId xmlns:a16="http://schemas.microsoft.com/office/drawing/2014/main" val="2234805257"/>
                    </a:ext>
                  </a:extLst>
                </a:gridCol>
              </a:tblGrid>
              <a:tr h="553512">
                <a:tc>
                  <a:txBody>
                    <a:bodyPr/>
                    <a:lstStyle/>
                    <a:p>
                      <a:pPr algn="ctr"/>
                      <a:endParaRPr kumimoji="1" lang="ja-JP" altLang="en-US" sz="1200" dirty="0"/>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200" b="1"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「顔写真送って」</a:t>
                      </a:r>
                      <a:endParaRPr lang="en-US" altLang="ja-JP" sz="1200" b="1"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200" b="1"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とメッセージがきた</a:t>
                      </a:r>
                    </a:p>
                  </a:txBody>
                  <a:tcPr anchor="ctr">
                    <a:lnT w="12700" cap="flat" cmpd="sng" algn="ctr">
                      <a:solidFill>
                        <a:schemeClr val="tx1"/>
                      </a:solidFill>
                      <a:prstDash val="solid"/>
                      <a:round/>
                      <a:headEnd type="none" w="med" len="med"/>
                      <a:tailEnd type="none" w="med" len="med"/>
                    </a:lnT>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200" b="1"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「直接会いたい」</a:t>
                      </a:r>
                      <a:endParaRPr lang="en-US" altLang="ja-JP" sz="1200" b="1"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200" b="1"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とメッセージがきた</a:t>
                      </a:r>
                    </a:p>
                  </a:txBody>
                  <a:tcPr anchor="ctr">
                    <a:lnT w="12700" cap="flat" cmpd="sng" algn="ctr">
                      <a:solidFill>
                        <a:schemeClr val="tx1"/>
                      </a:solidFill>
                      <a:prstDash val="solid"/>
                      <a:round/>
                      <a:headEnd type="none" w="med" len="med"/>
                      <a:tailEnd type="none" w="med" len="med"/>
                    </a:lnT>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200" b="1"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「裸の写真送って」とメッセージがきた</a:t>
                      </a:r>
                    </a:p>
                  </a:txBody>
                  <a:tcPr anchor="ctr">
                    <a:lnT w="12700" cap="flat" cmpd="sng" algn="ctr">
                      <a:solidFill>
                        <a:schemeClr val="tx1"/>
                      </a:solidFill>
                      <a:prstDash val="solid"/>
                      <a:round/>
                      <a:headEnd type="none" w="med" len="med"/>
                      <a:tailEnd type="none" w="med" len="med"/>
                    </a:lnT>
                    <a:solidFill>
                      <a:schemeClr val="bg1"/>
                    </a:solidFill>
                  </a:tcPr>
                </a:tc>
                <a:tc>
                  <a:txBody>
                    <a:bodyPr/>
                    <a:lstStyle/>
                    <a:p>
                      <a:pPr algn="ctr">
                        <a:lnSpc>
                          <a:spcPct val="114000"/>
                        </a:lnSpc>
                        <a:spcAft>
                          <a:spcPts val="0"/>
                        </a:spcAft>
                      </a:pPr>
                      <a:r>
                        <a:rPr lang="ja-JP" altLang="en-US" sz="1200" b="1"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「裸の写真を送らない</a:t>
                      </a:r>
                      <a:r>
                        <a:rPr lang="ja-JP" altLang="en-US" sz="1200" b="1" kern="10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と，</a:t>
                      </a:r>
                      <a:r>
                        <a:rPr lang="en-US" altLang="ja-JP" sz="1200" b="1"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
                      </a:r>
                      <a:br>
                        <a:rPr lang="en-US" altLang="ja-JP" sz="1200" b="1"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br>
                      <a:r>
                        <a:rPr lang="ja-JP" altLang="en-US" sz="1200" b="1" kern="10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顔</a:t>
                      </a:r>
                      <a:r>
                        <a:rPr lang="ja-JP" altLang="en-US" sz="1200" b="1"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写真を拡散する」</a:t>
                      </a:r>
                      <a:endParaRPr lang="en-US" altLang="ja-JP" sz="1200" b="1"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p>
                      <a:pPr algn="ctr">
                        <a:lnSpc>
                          <a:spcPct val="114000"/>
                        </a:lnSpc>
                        <a:spcAft>
                          <a:spcPts val="0"/>
                        </a:spcAft>
                      </a:pPr>
                      <a:r>
                        <a:rPr lang="ja-JP" altLang="en-US" sz="1200" b="1"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とメッセージがきた</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3327623110"/>
                  </a:ext>
                </a:extLst>
              </a:tr>
              <a:tr h="801485">
                <a:tc>
                  <a:txBody>
                    <a:bodyPr/>
                    <a:lstStyle/>
                    <a:p>
                      <a:pPr algn="ctr">
                        <a:lnSpc>
                          <a:spcPct val="150000"/>
                        </a:lnSpc>
                      </a:pPr>
                      <a:r>
                        <a:rPr kumimoji="1" lang="ja-JP" altLang="en-US" sz="1400" b="1" dirty="0"/>
                        <a:t>「クラスの友達」</a:t>
                      </a:r>
                      <a:endParaRPr kumimoji="1" lang="en-US" altLang="ja-JP" sz="1400" b="1" dirty="0"/>
                    </a:p>
                    <a:p>
                      <a:pPr algn="ctr">
                        <a:lnSpc>
                          <a:spcPct val="150000"/>
                        </a:lnSpc>
                      </a:pPr>
                      <a:r>
                        <a:rPr kumimoji="1" lang="ja-JP" altLang="en-US" sz="1400" b="1" dirty="0"/>
                        <a:t>から</a:t>
                      </a:r>
                    </a:p>
                  </a:txBody>
                  <a:tcPr anchor="ctr">
                    <a:lnL w="12700" cap="flat" cmpd="sng" algn="ctr">
                      <a:solidFill>
                        <a:schemeClr val="tx1"/>
                      </a:solidFill>
                      <a:prstDash val="solid"/>
                      <a:round/>
                      <a:headEnd type="none" w="med" len="med"/>
                      <a:tailEnd type="none" w="med" len="med"/>
                    </a:lnL>
                    <a:solidFill>
                      <a:srgbClr val="CEE7F8"/>
                    </a:solidFill>
                  </a:tcPr>
                </a:tc>
                <a:tc>
                  <a:txBody>
                    <a:bodyPr/>
                    <a:lstStyle/>
                    <a:p>
                      <a:pPr algn="ctr"/>
                      <a:endParaRPr kumimoji="1" lang="ja-JP" altLang="en-US" dirty="0"/>
                    </a:p>
                  </a:txBody>
                  <a:tcPr>
                    <a:solidFill>
                      <a:srgbClr val="CEE7F8"/>
                    </a:solidFill>
                  </a:tcPr>
                </a:tc>
                <a:tc>
                  <a:txBody>
                    <a:bodyPr/>
                    <a:lstStyle/>
                    <a:p>
                      <a:pPr algn="ctr"/>
                      <a:endParaRPr kumimoji="1" lang="ja-JP" altLang="en-US" dirty="0"/>
                    </a:p>
                  </a:txBody>
                  <a:tcPr>
                    <a:solidFill>
                      <a:srgbClr val="CEE7F8"/>
                    </a:solidFill>
                  </a:tcPr>
                </a:tc>
                <a:tc>
                  <a:txBody>
                    <a:bodyPr/>
                    <a:lstStyle/>
                    <a:p>
                      <a:pPr algn="ctr"/>
                      <a:endParaRPr kumimoji="1" lang="ja-JP" altLang="en-US" dirty="0"/>
                    </a:p>
                  </a:txBody>
                  <a:tcPr>
                    <a:solidFill>
                      <a:srgbClr val="CEE7F8"/>
                    </a:solidFill>
                  </a:tcPr>
                </a:tc>
                <a:tc>
                  <a:txBody>
                    <a:bodyPr/>
                    <a:lstStyle/>
                    <a:p>
                      <a:pPr algn="ctr"/>
                      <a:endParaRPr kumimoji="1" lang="ja-JP" altLang="en-US" dirty="0"/>
                    </a:p>
                  </a:txBody>
                  <a:tcPr>
                    <a:lnR w="12700" cap="flat" cmpd="sng" algn="ctr">
                      <a:solidFill>
                        <a:schemeClr val="tx1"/>
                      </a:solidFill>
                      <a:prstDash val="solid"/>
                      <a:round/>
                      <a:headEnd type="none" w="med" len="med"/>
                      <a:tailEnd type="none" w="med" len="med"/>
                    </a:lnR>
                    <a:solidFill>
                      <a:srgbClr val="CEE7F8"/>
                    </a:solidFill>
                  </a:tcPr>
                </a:tc>
                <a:extLst>
                  <a:ext uri="{0D108BD9-81ED-4DB2-BD59-A6C34878D82A}">
                    <a16:rowId xmlns:a16="http://schemas.microsoft.com/office/drawing/2014/main" val="4014318367"/>
                  </a:ext>
                </a:extLst>
              </a:tr>
              <a:tr h="801485">
                <a:tc>
                  <a:txBody>
                    <a:bodyPr/>
                    <a:lstStyle/>
                    <a:p>
                      <a:pPr algn="ctr">
                        <a:lnSpc>
                          <a:spcPct val="150000"/>
                        </a:lnSpc>
                      </a:pPr>
                      <a:r>
                        <a:rPr kumimoji="1" lang="ja-JP" altLang="en-US" sz="1400" b="1" dirty="0"/>
                        <a:t>「自分の好きな人」</a:t>
                      </a:r>
                      <a:endParaRPr kumimoji="1" lang="en-US" altLang="ja-JP" sz="1400" b="1" dirty="0"/>
                    </a:p>
                    <a:p>
                      <a:pPr algn="ctr">
                        <a:lnSpc>
                          <a:spcPct val="150000"/>
                        </a:lnSpc>
                      </a:pPr>
                      <a:r>
                        <a:rPr kumimoji="1" lang="ja-JP" altLang="en-US" sz="1400" b="1" dirty="0"/>
                        <a:t>から</a:t>
                      </a:r>
                    </a:p>
                  </a:txBody>
                  <a:tcPr anchor="ctr">
                    <a:lnL w="12700" cap="flat" cmpd="sng" algn="ctr">
                      <a:solidFill>
                        <a:schemeClr val="tx1"/>
                      </a:solidFill>
                      <a:prstDash val="solid"/>
                      <a:round/>
                      <a:headEnd type="none" w="med" len="med"/>
                      <a:tailEnd type="none" w="med" len="med"/>
                    </a:lnL>
                    <a:solidFill>
                      <a:srgbClr val="FADDE6"/>
                    </a:solidFill>
                  </a:tcPr>
                </a:tc>
                <a:tc>
                  <a:txBody>
                    <a:bodyPr/>
                    <a:lstStyle/>
                    <a:p>
                      <a:pPr algn="ctr"/>
                      <a:endParaRPr kumimoji="1" lang="ja-JP" altLang="en-US" dirty="0"/>
                    </a:p>
                  </a:txBody>
                  <a:tcPr>
                    <a:solidFill>
                      <a:srgbClr val="FADDE6"/>
                    </a:solidFill>
                  </a:tcPr>
                </a:tc>
                <a:tc>
                  <a:txBody>
                    <a:bodyPr/>
                    <a:lstStyle/>
                    <a:p>
                      <a:pPr algn="ctr"/>
                      <a:endParaRPr kumimoji="1" lang="ja-JP" altLang="en-US" dirty="0"/>
                    </a:p>
                  </a:txBody>
                  <a:tcPr>
                    <a:solidFill>
                      <a:srgbClr val="FADDE6"/>
                    </a:solidFill>
                  </a:tcPr>
                </a:tc>
                <a:tc>
                  <a:txBody>
                    <a:bodyPr/>
                    <a:lstStyle/>
                    <a:p>
                      <a:pPr algn="ctr"/>
                      <a:endParaRPr kumimoji="1" lang="ja-JP" altLang="en-US" dirty="0"/>
                    </a:p>
                  </a:txBody>
                  <a:tcPr>
                    <a:solidFill>
                      <a:srgbClr val="FADDE6"/>
                    </a:solidFill>
                  </a:tcPr>
                </a:tc>
                <a:tc>
                  <a:txBody>
                    <a:bodyPr/>
                    <a:lstStyle/>
                    <a:p>
                      <a:pPr algn="ctr"/>
                      <a:endParaRPr kumimoji="1" lang="ja-JP" altLang="en-US" dirty="0"/>
                    </a:p>
                  </a:txBody>
                  <a:tcPr>
                    <a:lnR w="12700" cap="flat" cmpd="sng" algn="ctr">
                      <a:solidFill>
                        <a:schemeClr val="tx1"/>
                      </a:solidFill>
                      <a:prstDash val="solid"/>
                      <a:round/>
                      <a:headEnd type="none" w="med" len="med"/>
                      <a:tailEnd type="none" w="med" len="med"/>
                    </a:lnR>
                    <a:solidFill>
                      <a:srgbClr val="FADDE6"/>
                    </a:solidFill>
                  </a:tcPr>
                </a:tc>
                <a:extLst>
                  <a:ext uri="{0D108BD9-81ED-4DB2-BD59-A6C34878D82A}">
                    <a16:rowId xmlns:a16="http://schemas.microsoft.com/office/drawing/2014/main" val="3783345330"/>
                  </a:ext>
                </a:extLst>
              </a:tr>
              <a:tr h="801485">
                <a:tc>
                  <a:txBody>
                    <a:bodyPr/>
                    <a:lstStyle/>
                    <a:p>
                      <a:pPr algn="ctr">
                        <a:lnSpc>
                          <a:spcPct val="150000"/>
                        </a:lnSpc>
                      </a:pPr>
                      <a:r>
                        <a:rPr kumimoji="1" lang="ja-JP" altLang="en-US" sz="1400" b="1" dirty="0"/>
                        <a:t>「ネットで知り合った異性」から</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kumimoji="1" lang="ja-JP" altLang="en-US" dirty="0"/>
                    </a:p>
                  </a:txBody>
                  <a:tcP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kumimoji="1" lang="ja-JP" altLang="en-US" dirty="0"/>
                    </a:p>
                  </a:txBody>
                  <a:tcP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kumimoji="1" lang="ja-JP" altLang="en-US" dirty="0"/>
                    </a:p>
                  </a:txBody>
                  <a:tcP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kumimoji="1" lang="ja-JP" altLang="en-US"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830599374"/>
                  </a:ext>
                </a:extLst>
              </a:tr>
            </a:tbl>
          </a:graphicData>
        </a:graphic>
      </p:graphicFrame>
    </p:spTree>
    <p:extLst>
      <p:ext uri="{BB962C8B-B14F-4D97-AF65-F5344CB8AC3E}">
        <p14:creationId xmlns:p14="http://schemas.microsoft.com/office/powerpoint/2010/main" val="3593438008"/>
      </p:ext>
    </p:extLst>
  </p:cSld>
  <p:clrMapOvr>
    <a:masterClrMapping/>
  </p:clrMapOvr>
</p:sld>
</file>

<file path=ppt/theme/theme1.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28140</TotalTime>
  <Words>10695</Words>
  <Application>Microsoft Office PowerPoint</Application>
  <PresentationFormat>ワイド画面</PresentationFormat>
  <Paragraphs>1342</Paragraphs>
  <Slides>137</Slides>
  <Notes>136</Notes>
  <HiddenSlides>0</HiddenSlides>
  <MMClips>0</MMClips>
  <ScaleCrop>false</ScaleCrop>
  <HeadingPairs>
    <vt:vector size="6" baseType="variant">
      <vt:variant>
        <vt:lpstr>使用されているフォント</vt:lpstr>
      </vt:variant>
      <vt:variant>
        <vt:i4>12</vt:i4>
      </vt:variant>
      <vt:variant>
        <vt:lpstr>テーマ</vt:lpstr>
      </vt:variant>
      <vt:variant>
        <vt:i4>2</vt:i4>
      </vt:variant>
      <vt:variant>
        <vt:lpstr>スライド タイトル</vt:lpstr>
      </vt:variant>
      <vt:variant>
        <vt:i4>137</vt:i4>
      </vt:variant>
    </vt:vector>
  </HeadingPairs>
  <TitlesOfParts>
    <vt:vector size="151" baseType="lpstr">
      <vt:lpstr>Arial Unicode MS</vt:lpstr>
      <vt:lpstr>MS PGothic</vt:lpstr>
      <vt:lpstr>MS PGothic</vt:lpstr>
      <vt:lpstr>Yu Gothic Medium</vt:lpstr>
      <vt:lpstr>メイリオ</vt:lpstr>
      <vt:lpstr>游ゴシック</vt:lpstr>
      <vt:lpstr>游ゴシック</vt:lpstr>
      <vt:lpstr>Arial</vt:lpstr>
      <vt:lpstr>Calibri</vt:lpstr>
      <vt:lpstr>Calibri Light</vt:lpstr>
      <vt:lpstr>Times New Roman</vt:lpstr>
      <vt:lpstr>Wingdings</vt:lpstr>
      <vt:lpstr>デザインの設定</vt:lpstr>
      <vt:lpstr>Office テーマ</vt:lpstr>
      <vt:lpstr>SNSの上手な使い方 を考えよう！</vt:lpstr>
      <vt:lpstr>今日の内容</vt:lpstr>
      <vt:lpstr>今日の内容</vt:lpstr>
      <vt:lpstr>考えられるリスク</vt:lpstr>
      <vt:lpstr>SNSを上手に活用するために</vt:lpstr>
      <vt:lpstr>A1</vt:lpstr>
      <vt:lpstr>「自分と相手との違い」を考えてみよう</vt:lpstr>
      <vt:lpstr>「自分と相手との違い」を考えてみよう</vt:lpstr>
      <vt:lpstr>「自分と相手との違い」を考えてみよう</vt:lpstr>
      <vt:lpstr>「自分と相手との違い」を考えてみよう</vt:lpstr>
      <vt:lpstr>「自分と相手との違い」を考えてみよう</vt:lpstr>
      <vt:lpstr>「自分と相手との違い」を考えてみよう</vt:lpstr>
      <vt:lpstr>「自分と相手との違い」を考えてみよう</vt:lpstr>
      <vt:lpstr>「自分と相手との違い」を考えてみよう</vt:lpstr>
      <vt:lpstr>「自分と相手との違い」を考えてみよう</vt:lpstr>
      <vt:lpstr>A2</vt:lpstr>
      <vt:lpstr>「相手の情報」を考えてみよう</vt:lpstr>
      <vt:lpstr>PowerPoint プレゼンテーション</vt:lpstr>
      <vt:lpstr>PowerPoint プレゼンテーション</vt:lpstr>
      <vt:lpstr>PowerPoint プレゼンテーション</vt:lpstr>
      <vt:lpstr>「相手の情報」を考えてみよう</vt:lpstr>
      <vt:lpstr>PowerPoint プレゼンテーション</vt:lpstr>
      <vt:lpstr>PowerPoint プレゼンテーション</vt:lpstr>
      <vt:lpstr>PowerPoint プレゼンテーション</vt:lpstr>
      <vt:lpstr>PowerPoint プレゼンテーション</vt:lpstr>
      <vt:lpstr>「相手の情報」を考えてみよう</vt:lpstr>
      <vt:lpstr>「相手の情報」を考えてみよう</vt:lpstr>
      <vt:lpstr>「相手の情報」を考えてみよう</vt:lpstr>
      <vt:lpstr>「相手の情報」を考えてみよう</vt:lpstr>
      <vt:lpstr>「相手の情報」を考えてみよう</vt:lpstr>
      <vt:lpstr>「相手の情報」を考えてみよう</vt:lpstr>
      <vt:lpstr>「相手の情報」を考えてみよう</vt:lpstr>
      <vt:lpstr>「相手の情報」を考えてみよう</vt:lpstr>
      <vt:lpstr>「相手の情報」を考えてみよう</vt:lpstr>
      <vt:lpstr>「相手の情報」を考えてみよう</vt:lpstr>
      <vt:lpstr>「相手の情報」を考えてみよう</vt:lpstr>
      <vt:lpstr>「相手の情報」を考えてみよう</vt:lpstr>
      <vt:lpstr>「相手の情報」を考えてみよう</vt:lpstr>
      <vt:lpstr>「自分の情報」でも・・・</vt:lpstr>
      <vt:lpstr>A3</vt:lpstr>
      <vt:lpstr>「上手な伝え方」を考えてみよう</vt:lpstr>
      <vt:lpstr>PowerPoint プレゼンテーション</vt:lpstr>
      <vt:lpstr>PowerPoint プレゼンテーション</vt:lpstr>
      <vt:lpstr>PowerPoint プレゼンテーション</vt:lpstr>
      <vt:lpstr>「上手な伝え方」を考えてみよう</vt:lpstr>
      <vt:lpstr>「上手な伝え方」を考えてみよう</vt:lpstr>
      <vt:lpstr>「上手な伝え方」を考えてみよう</vt:lpstr>
      <vt:lpstr>相手からイヤなことをされなければ，大丈夫？</vt:lpstr>
      <vt:lpstr>「上手な伝え方」を考えてみよう</vt:lpstr>
      <vt:lpstr>A4</vt:lpstr>
      <vt:lpstr>「写真からわかる情報」を考えてみよう</vt:lpstr>
      <vt:lpstr>PowerPoint プレゼンテーション</vt:lpstr>
      <vt:lpstr>「写真からわかる情報」を考えてみよう</vt:lpstr>
      <vt:lpstr>「写真からわかる情報」を考えてみよう</vt:lpstr>
      <vt:lpstr>「写真からわかる情報」を考えてみよう</vt:lpstr>
      <vt:lpstr>ネットで発信するときに注意する情報</vt:lpstr>
      <vt:lpstr>ネットで発信するときに注意する情報</vt:lpstr>
      <vt:lpstr>ネットで発信するときに注意する情報</vt:lpstr>
      <vt:lpstr>ネットで発信するときに注意する情報</vt:lpstr>
      <vt:lpstr>ネットで発信するときに注意する情報</vt:lpstr>
      <vt:lpstr>ネットで発信するときに注意する情報</vt:lpstr>
      <vt:lpstr>ネットで発信するときに注意する情報</vt:lpstr>
      <vt:lpstr>「写真からわかる情報」を考えてみよう</vt:lpstr>
      <vt:lpstr>「写真からわかる情報」を考えてみよう</vt:lpstr>
      <vt:lpstr>「写真からわかる情報」を考えてみよう</vt:lpstr>
      <vt:lpstr>「写真からわかる情報」を考えてみよう</vt:lpstr>
      <vt:lpstr>「写真からわかる情報」を考えてみよう</vt:lpstr>
      <vt:lpstr>「写真からわかる情報」を考えてみよう</vt:lpstr>
      <vt:lpstr>「写真からわかる情報」を考えてみよう</vt:lpstr>
      <vt:lpstr>A5</vt:lpstr>
      <vt:lpstr>「写真の送り方」を考えてみよう</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「写真の送り方」を考えてみよう</vt:lpstr>
      <vt:lpstr>PowerPoint プレゼンテーション</vt:lpstr>
      <vt:lpstr>PowerPoint プレゼンテーション</vt:lpstr>
      <vt:lpstr>PowerPoint プレゼンテーション</vt:lpstr>
      <vt:lpstr>PowerPoint プレゼンテーション</vt:lpstr>
      <vt:lpstr>「写真の送り方」を考えてみよう</vt:lpstr>
      <vt:lpstr>「写真の送り方」を考えてみよう</vt:lpstr>
      <vt:lpstr>友だちだけなら大丈夫？</vt:lpstr>
      <vt:lpstr>友だちだけなら大丈夫？</vt:lpstr>
      <vt:lpstr>友だちだけなら大丈夫？</vt:lpstr>
      <vt:lpstr>友だちだけなら大丈夫？</vt:lpstr>
      <vt:lpstr>友だちだけなら大丈夫？</vt:lpstr>
      <vt:lpstr>友だちだけなら大丈夫？</vt:lpstr>
      <vt:lpstr>友だちだけなら大丈夫？</vt:lpstr>
      <vt:lpstr>友だちだけなら大丈夫？</vt:lpstr>
      <vt:lpstr>友だちだけなら大丈夫？</vt:lpstr>
      <vt:lpstr>「写真の送り方」を考えてみよう</vt:lpstr>
      <vt:lpstr>「写真の送り方」を考えてみよう</vt:lpstr>
      <vt:lpstr>B1</vt:lpstr>
      <vt:lpstr>「トラブルの大きさによる対応方法」を考えてみよう</vt:lpstr>
      <vt:lpstr>「トラブルの大きさによる対応方法」を考えてみよう</vt:lpstr>
      <vt:lpstr>「トラブルの大きさによる対応方法」を考えてみよう</vt:lpstr>
      <vt:lpstr>「トラブルの大きさによる対応方法」を考えてみよう</vt:lpstr>
      <vt:lpstr>「トラブルの大きさによる対応方法」を考えてみよう</vt:lpstr>
      <vt:lpstr>「トラブルの大きさによる対応方法」を考えてみよう</vt:lpstr>
      <vt:lpstr>「トラブルの大きさによる対応方法」を考えてみよう</vt:lpstr>
      <vt:lpstr>「トラブルの大きさによる対応方法」を考えてみよう</vt:lpstr>
      <vt:lpstr>B2</vt:lpstr>
      <vt:lpstr>「被害を小さくする方法」を考えてみよう</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「被害を小さくする方法」を考えてみよう</vt:lpstr>
      <vt:lpstr>「被害を小さくする方法」を考えてみよう</vt:lpstr>
      <vt:lpstr>「被害を小さくする方法」を考えてみよう</vt:lpstr>
      <vt:lpstr>「被害を小さくする方法」を考えてみよう</vt:lpstr>
      <vt:lpstr>実際にある起きているトラブルは？</vt:lpstr>
      <vt:lpstr>実際にある起きているトラブルは？</vt:lpstr>
      <vt:lpstr>「被害を小さくする方法」を考えてみよう</vt:lpstr>
      <vt:lpstr>「被害を小さくする方法」を考えてみよう</vt:lpstr>
      <vt:lpstr>「被害を小さくする方法」を考えてみよう</vt:lpstr>
      <vt:lpstr>共通</vt:lpstr>
      <vt:lpstr>SNSを上手に活用するために</vt:lpstr>
      <vt:lpstr>SNSを上手に活用するために</vt:lpstr>
      <vt:lpstr>SNSを上手に活用するために</vt:lpstr>
      <vt:lpstr>SNSを上手に活用するために</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酒井郷平</dc:creator>
  <cp:lastModifiedBy>NAME</cp:lastModifiedBy>
  <cp:revision>2093</cp:revision>
  <cp:lastPrinted>2020-11-22T07:43:26Z</cp:lastPrinted>
  <dcterms:created xsi:type="dcterms:W3CDTF">2018-03-31T15:53:55Z</dcterms:created>
  <dcterms:modified xsi:type="dcterms:W3CDTF">2021-06-18T08:17:45Z</dcterms:modified>
</cp:coreProperties>
</file>