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22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08844-47CD-4046-AD5E-379923F818F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3FA2B-B24B-4CD7-9440-A45BDB0F5A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150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3FA2B-B24B-4CD7-9440-A45BDB0F5A4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094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3078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71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05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77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70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73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76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39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964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87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11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18" Type="http://schemas.openxmlformats.org/officeDocument/2006/relationships/image" Target="../media/image16.emf"/><Relationship Id="rId26" Type="http://schemas.openxmlformats.org/officeDocument/2006/relationships/image" Target="../media/image24.emf"/><Relationship Id="rId3" Type="http://schemas.openxmlformats.org/officeDocument/2006/relationships/image" Target="../media/image1.emf"/><Relationship Id="rId21" Type="http://schemas.openxmlformats.org/officeDocument/2006/relationships/image" Target="../media/image19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17" Type="http://schemas.openxmlformats.org/officeDocument/2006/relationships/image" Target="../media/image15.emf"/><Relationship Id="rId25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emf"/><Relationship Id="rId20" Type="http://schemas.openxmlformats.org/officeDocument/2006/relationships/image" Target="../media/image18.emf"/><Relationship Id="rId29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24" Type="http://schemas.openxmlformats.org/officeDocument/2006/relationships/image" Target="../media/image22.emf"/><Relationship Id="rId32" Type="http://schemas.openxmlformats.org/officeDocument/2006/relationships/image" Target="../media/image30.emf"/><Relationship Id="rId5" Type="http://schemas.openxmlformats.org/officeDocument/2006/relationships/image" Target="../media/image3.emf"/><Relationship Id="rId15" Type="http://schemas.openxmlformats.org/officeDocument/2006/relationships/image" Target="../media/image13.emf"/><Relationship Id="rId23" Type="http://schemas.openxmlformats.org/officeDocument/2006/relationships/image" Target="../media/image21.emf"/><Relationship Id="rId28" Type="http://schemas.openxmlformats.org/officeDocument/2006/relationships/image" Target="../media/image26.emf"/><Relationship Id="rId10" Type="http://schemas.openxmlformats.org/officeDocument/2006/relationships/image" Target="../media/image8.emf"/><Relationship Id="rId19" Type="http://schemas.openxmlformats.org/officeDocument/2006/relationships/image" Target="../media/image17.emf"/><Relationship Id="rId31" Type="http://schemas.openxmlformats.org/officeDocument/2006/relationships/image" Target="../media/image29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emf"/><Relationship Id="rId22" Type="http://schemas.openxmlformats.org/officeDocument/2006/relationships/image" Target="../media/image20.emf"/><Relationship Id="rId27" Type="http://schemas.openxmlformats.org/officeDocument/2006/relationships/image" Target="../media/image25.emf"/><Relationship Id="rId30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/>
          <p:cNvGrpSpPr/>
          <p:nvPr/>
        </p:nvGrpSpPr>
        <p:grpSpPr>
          <a:xfrm>
            <a:off x="382584" y="-123813"/>
            <a:ext cx="8888836" cy="12912680"/>
            <a:chOff x="382584" y="-123813"/>
            <a:chExt cx="8888836" cy="12912680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382584" y="-123813"/>
              <a:ext cx="8888836" cy="6497461"/>
              <a:chOff x="382584" y="-123813"/>
              <a:chExt cx="8888836" cy="6497461"/>
            </a:xfrm>
          </p:grpSpPr>
          <p:pic>
            <p:nvPicPr>
              <p:cNvPr id="6" name="図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2584" y="-123813"/>
                <a:ext cx="2826579" cy="895518"/>
              </a:xfrm>
              <a:prstGeom prst="rect">
                <a:avLst/>
              </a:prstGeom>
            </p:spPr>
          </p:pic>
          <p:pic>
            <p:nvPicPr>
              <p:cNvPr id="7" name="図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1987" y="-104931"/>
                <a:ext cx="3067762" cy="895518"/>
              </a:xfrm>
              <a:prstGeom prst="rect">
                <a:avLst/>
              </a:prstGeom>
            </p:spPr>
          </p:pic>
          <p:pic>
            <p:nvPicPr>
              <p:cNvPr id="8" name="図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03658" y="-104931"/>
                <a:ext cx="3067762" cy="895518"/>
              </a:xfrm>
              <a:prstGeom prst="rect">
                <a:avLst/>
              </a:prstGeom>
            </p:spPr>
          </p:pic>
          <p:pic>
            <p:nvPicPr>
              <p:cNvPr id="9" name="図 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2538" y="2274435"/>
                <a:ext cx="1258112" cy="946740"/>
              </a:xfrm>
              <a:prstGeom prst="rect">
                <a:avLst/>
              </a:prstGeom>
            </p:spPr>
          </p:pic>
          <p:pic>
            <p:nvPicPr>
              <p:cNvPr id="10" name="図 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2538" y="3660211"/>
                <a:ext cx="1258112" cy="946740"/>
              </a:xfrm>
              <a:prstGeom prst="rect">
                <a:avLst/>
              </a:prstGeom>
            </p:spPr>
          </p:pic>
          <p:pic>
            <p:nvPicPr>
              <p:cNvPr id="11" name="図 1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2538" y="895518"/>
                <a:ext cx="1258112" cy="946740"/>
              </a:xfrm>
              <a:prstGeom prst="rect">
                <a:avLst/>
              </a:prstGeom>
            </p:spPr>
          </p:pic>
          <p:pic>
            <p:nvPicPr>
              <p:cNvPr id="16" name="図 15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2538" y="5217127"/>
                <a:ext cx="1258112" cy="946740"/>
              </a:xfrm>
              <a:prstGeom prst="rect">
                <a:avLst/>
              </a:prstGeom>
            </p:spPr>
          </p:pic>
          <p:pic>
            <p:nvPicPr>
              <p:cNvPr id="19" name="図 18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49916" y="789632"/>
                <a:ext cx="804393" cy="605313"/>
              </a:xfrm>
              <a:prstGeom prst="rect">
                <a:avLst/>
              </a:prstGeom>
            </p:spPr>
          </p:pic>
          <p:pic>
            <p:nvPicPr>
              <p:cNvPr id="20" name="図 19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49108" y="1432844"/>
                <a:ext cx="804393" cy="605313"/>
              </a:xfrm>
              <a:prstGeom prst="rect">
                <a:avLst/>
              </a:prstGeom>
            </p:spPr>
          </p:pic>
          <p:pic>
            <p:nvPicPr>
              <p:cNvPr id="21" name="図 20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49107" y="2079585"/>
                <a:ext cx="804393" cy="605313"/>
              </a:xfrm>
              <a:prstGeom prst="rect">
                <a:avLst/>
              </a:prstGeom>
            </p:spPr>
          </p:pic>
          <p:pic>
            <p:nvPicPr>
              <p:cNvPr id="22" name="図 21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49106" y="2729840"/>
                <a:ext cx="804393" cy="605313"/>
              </a:xfrm>
              <a:prstGeom prst="rect">
                <a:avLst/>
              </a:prstGeom>
            </p:spPr>
          </p:pic>
          <p:pic>
            <p:nvPicPr>
              <p:cNvPr id="32" name="図 31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49916" y="4945238"/>
                <a:ext cx="804393" cy="605313"/>
              </a:xfrm>
              <a:prstGeom prst="rect">
                <a:avLst/>
              </a:prstGeom>
            </p:spPr>
          </p:pic>
          <p:pic>
            <p:nvPicPr>
              <p:cNvPr id="33" name="図 32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49105" y="3381060"/>
                <a:ext cx="804393" cy="605313"/>
              </a:xfrm>
              <a:prstGeom prst="rect">
                <a:avLst/>
              </a:prstGeom>
            </p:spPr>
          </p:pic>
          <p:pic>
            <p:nvPicPr>
              <p:cNvPr id="34" name="図 33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49916" y="4038597"/>
                <a:ext cx="804393" cy="605313"/>
              </a:xfrm>
              <a:prstGeom prst="rect">
                <a:avLst/>
              </a:prstGeom>
            </p:spPr>
          </p:pic>
          <p:pic>
            <p:nvPicPr>
              <p:cNvPr id="35" name="図 34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49104" y="5768335"/>
                <a:ext cx="804393" cy="605313"/>
              </a:xfrm>
              <a:prstGeom prst="rect">
                <a:avLst/>
              </a:prstGeom>
            </p:spPr>
          </p:pic>
        </p:grpSp>
        <p:grpSp>
          <p:nvGrpSpPr>
            <p:cNvPr id="5" name="グループ化 4"/>
            <p:cNvGrpSpPr/>
            <p:nvPr/>
          </p:nvGrpSpPr>
          <p:grpSpPr>
            <a:xfrm>
              <a:off x="882538" y="6416820"/>
              <a:ext cx="4276033" cy="6372047"/>
              <a:chOff x="882538" y="6416820"/>
              <a:chExt cx="4276033" cy="6372047"/>
            </a:xfrm>
          </p:grpSpPr>
          <p:pic>
            <p:nvPicPr>
              <p:cNvPr id="12" name="図 11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82538" y="10235334"/>
                <a:ext cx="1258112" cy="946740"/>
              </a:xfrm>
              <a:prstGeom prst="rect">
                <a:avLst/>
              </a:prstGeom>
            </p:spPr>
          </p:pic>
          <p:pic>
            <p:nvPicPr>
              <p:cNvPr id="13" name="図 12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2538" y="6452943"/>
                <a:ext cx="1258112" cy="946740"/>
              </a:xfrm>
              <a:prstGeom prst="rect">
                <a:avLst/>
              </a:prstGeom>
            </p:spPr>
          </p:pic>
          <p:pic>
            <p:nvPicPr>
              <p:cNvPr id="14" name="図 13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82538" y="8984527"/>
                <a:ext cx="1258112" cy="946740"/>
              </a:xfrm>
              <a:prstGeom prst="rect">
                <a:avLst/>
              </a:prstGeom>
            </p:spPr>
          </p:pic>
          <p:pic>
            <p:nvPicPr>
              <p:cNvPr id="15" name="図 14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82538" y="11629325"/>
                <a:ext cx="1258112" cy="946740"/>
              </a:xfrm>
              <a:prstGeom prst="rect">
                <a:avLst/>
              </a:prstGeom>
            </p:spPr>
          </p:pic>
          <p:pic>
            <p:nvPicPr>
              <p:cNvPr id="17" name="図 16"/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82538" y="7688753"/>
                <a:ext cx="1258112" cy="946740"/>
              </a:xfrm>
              <a:prstGeom prst="rect">
                <a:avLst/>
              </a:prstGeom>
            </p:spPr>
          </p:pic>
          <p:pic>
            <p:nvPicPr>
              <p:cNvPr id="23" name="図 22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49918" y="12183554"/>
                <a:ext cx="804393" cy="605313"/>
              </a:xfrm>
              <a:prstGeom prst="rect">
                <a:avLst/>
              </a:prstGeom>
            </p:spPr>
          </p:pic>
          <p:pic>
            <p:nvPicPr>
              <p:cNvPr id="24" name="図 23"/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49916" y="10906066"/>
                <a:ext cx="804393" cy="605313"/>
              </a:xfrm>
              <a:prstGeom prst="rect">
                <a:avLst/>
              </a:prstGeom>
            </p:spPr>
          </p:pic>
          <p:pic>
            <p:nvPicPr>
              <p:cNvPr id="25" name="図 24"/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49099" y="8982020"/>
                <a:ext cx="804393" cy="605313"/>
              </a:xfrm>
              <a:prstGeom prst="rect">
                <a:avLst/>
              </a:prstGeom>
            </p:spPr>
          </p:pic>
          <p:pic>
            <p:nvPicPr>
              <p:cNvPr id="26" name="図 25"/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54178" y="9617225"/>
                <a:ext cx="804393" cy="605313"/>
              </a:xfrm>
              <a:prstGeom prst="rect">
                <a:avLst/>
              </a:prstGeom>
            </p:spPr>
          </p:pic>
          <p:pic>
            <p:nvPicPr>
              <p:cNvPr id="27" name="図 26"/>
              <p:cNvPicPr>
                <a:picLocks noChangeAspect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49103" y="6416820"/>
                <a:ext cx="804393" cy="605313"/>
              </a:xfrm>
              <a:prstGeom prst="rect">
                <a:avLst/>
              </a:prstGeom>
            </p:spPr>
          </p:pic>
          <p:pic>
            <p:nvPicPr>
              <p:cNvPr id="28" name="図 27"/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349102" y="7048277"/>
                <a:ext cx="804393" cy="605313"/>
              </a:xfrm>
              <a:prstGeom prst="rect">
                <a:avLst/>
              </a:prstGeom>
            </p:spPr>
          </p:pic>
          <p:pic>
            <p:nvPicPr>
              <p:cNvPr id="29" name="図 28"/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49101" y="7673609"/>
                <a:ext cx="804393" cy="605313"/>
              </a:xfrm>
              <a:prstGeom prst="rect">
                <a:avLst/>
              </a:prstGeom>
            </p:spPr>
          </p:pic>
          <p:pic>
            <p:nvPicPr>
              <p:cNvPr id="30" name="図 29"/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49917" y="11544810"/>
                <a:ext cx="804393" cy="605313"/>
              </a:xfrm>
              <a:prstGeom prst="rect">
                <a:avLst/>
              </a:prstGeom>
            </p:spPr>
          </p:pic>
          <p:pic>
            <p:nvPicPr>
              <p:cNvPr id="31" name="図 30"/>
              <p:cNvPicPr>
                <a:picLocks noChangeAspect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49100" y="8338112"/>
                <a:ext cx="804393" cy="605313"/>
              </a:xfrm>
              <a:prstGeom prst="rect">
                <a:avLst/>
              </a:prstGeom>
            </p:spPr>
          </p:pic>
          <p:pic>
            <p:nvPicPr>
              <p:cNvPr id="36" name="図 35"/>
              <p:cNvPicPr>
                <a:picLocks noChangeAspect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43618" y="10259520"/>
                <a:ext cx="804393" cy="605313"/>
              </a:xfrm>
              <a:prstGeom prst="rect">
                <a:avLst/>
              </a:prstGeom>
            </p:spPr>
          </p:pic>
        </p:grpSp>
      </p:grpSp>
      <p:sp>
        <p:nvSpPr>
          <p:cNvPr id="38" name="テキスト ボックス 3"/>
          <p:cNvSpPr txBox="1"/>
          <p:nvPr/>
        </p:nvSpPr>
        <p:spPr>
          <a:xfrm>
            <a:off x="5778134" y="12612658"/>
            <a:ext cx="39188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" dirty="0" smtClean="0">
                <a:latin typeface="+mn-ea"/>
              </a:rPr>
              <a:t>イラスト出典</a:t>
            </a:r>
            <a:r>
              <a:rPr lang="ja-JP" altLang="en-US" sz="600" dirty="0">
                <a:latin typeface="+mn-ea"/>
              </a:rPr>
              <a:t>：</a:t>
            </a:r>
            <a:r>
              <a:rPr lang="en-US" altLang="ja-JP" sz="600" dirty="0">
                <a:latin typeface="+mn-ea"/>
              </a:rPr>
              <a:t>IPCC AR5 WG2 </a:t>
            </a:r>
            <a:r>
              <a:rPr lang="ja-JP" altLang="en-US" sz="600" dirty="0">
                <a:latin typeface="+mn-ea"/>
              </a:rPr>
              <a:t>政策決定者向け要約 </a:t>
            </a:r>
            <a:r>
              <a:rPr lang="en-US" altLang="ja-JP" sz="600" dirty="0">
                <a:latin typeface="+mn-ea"/>
              </a:rPr>
              <a:t>Table1</a:t>
            </a:r>
            <a:r>
              <a:rPr lang="ja-JP" altLang="en-US" sz="600" dirty="0">
                <a:latin typeface="+mn-ea"/>
              </a:rPr>
              <a:t>より抜粋、</a:t>
            </a:r>
            <a:r>
              <a:rPr lang="ja-JP" altLang="en-US" sz="600" dirty="0">
                <a:solidFill>
                  <a:prstClr val="black"/>
                </a:solidFill>
                <a:latin typeface="+mn-ea"/>
              </a:rPr>
              <a:t> </a:t>
            </a:r>
            <a:r>
              <a:rPr lang="ja-JP" altLang="en-US" sz="600" dirty="0"/>
              <a:t>気候変動適応情報プラットフォーム</a:t>
            </a:r>
          </a:p>
        </p:txBody>
      </p:sp>
    </p:spTree>
    <p:extLst>
      <p:ext uri="{BB962C8B-B14F-4D97-AF65-F5344CB8AC3E}">
        <p14:creationId xmlns:p14="http://schemas.microsoft.com/office/powerpoint/2010/main" val="36055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</TotalTime>
  <Words>19</Words>
  <Application>Microsoft Office PowerPoint</Application>
  <PresentationFormat>A3 297x420 mm</PresentationFormat>
  <Paragraphs>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環境科学センター　新井</dc:creator>
  <cp:lastModifiedBy>環境科学センター　新井</cp:lastModifiedBy>
  <cp:revision>16</cp:revision>
  <dcterms:created xsi:type="dcterms:W3CDTF">2024-09-10T06:13:47Z</dcterms:created>
  <dcterms:modified xsi:type="dcterms:W3CDTF">2024-12-02T06:49:10Z</dcterms:modified>
</cp:coreProperties>
</file>