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18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8844-47CD-4046-AD5E-379923F818F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FA2B-B24B-4CD7-9440-A45BDB0F5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FA2B-B24B-4CD7-9440-A45BDB0F5A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31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07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7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Relationship Id="rId27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58638" y="13133"/>
            <a:ext cx="8497682" cy="12820518"/>
            <a:chOff x="158638" y="13133"/>
            <a:chExt cx="8497682" cy="12820518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738" y="10235334"/>
              <a:ext cx="1258112" cy="9467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38" y="6452943"/>
              <a:ext cx="1258112" cy="9467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738" y="8984527"/>
              <a:ext cx="1258112" cy="9467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738" y="11629325"/>
              <a:ext cx="1258112" cy="946740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738" y="7688753"/>
              <a:ext cx="1258112" cy="94674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8088" y="12183554"/>
              <a:ext cx="804393" cy="60531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08086" y="10906066"/>
              <a:ext cx="804393" cy="605313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07269" y="8982020"/>
              <a:ext cx="804393" cy="605313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12348" y="9617225"/>
              <a:ext cx="804393" cy="605313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07273" y="6416820"/>
              <a:ext cx="804393" cy="605313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07272" y="7048277"/>
              <a:ext cx="804393" cy="605313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07271" y="7673609"/>
              <a:ext cx="804393" cy="605313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08087" y="11544810"/>
              <a:ext cx="804393" cy="605313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07270" y="8338112"/>
              <a:ext cx="804393" cy="605313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01788" y="10259520"/>
              <a:ext cx="804393" cy="605313"/>
            </a:xfrm>
            <a:prstGeom prst="rect">
              <a:avLst/>
            </a:prstGeom>
          </p:spPr>
        </p:pic>
        <p:cxnSp>
          <p:nvCxnSpPr>
            <p:cNvPr id="45" name="直線コネクタ 44"/>
            <p:cNvCxnSpPr/>
            <p:nvPr/>
          </p:nvCxnSpPr>
          <p:spPr>
            <a:xfrm>
              <a:off x="6876085" y="13133"/>
              <a:ext cx="0" cy="1282051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正方形/長方形 64"/>
            <p:cNvSpPr/>
            <p:nvPr/>
          </p:nvSpPr>
          <p:spPr>
            <a:xfrm>
              <a:off x="2063638" y="79145"/>
              <a:ext cx="4680062" cy="6467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96738" y="2274435"/>
              <a:ext cx="1258112" cy="94674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6738" y="3660211"/>
              <a:ext cx="1258112" cy="94674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96738" y="895518"/>
              <a:ext cx="1258112" cy="94674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96738" y="5217127"/>
              <a:ext cx="1258112" cy="94674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08086" y="789632"/>
              <a:ext cx="804393" cy="605313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207278" y="1432844"/>
              <a:ext cx="804393" cy="605313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207277" y="2079585"/>
              <a:ext cx="804393" cy="605313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207276" y="2729840"/>
              <a:ext cx="804393" cy="605313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208086" y="4945238"/>
              <a:ext cx="804393" cy="605313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207275" y="3381060"/>
              <a:ext cx="804393" cy="605313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208086" y="4038597"/>
              <a:ext cx="804393" cy="605313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207274" y="5768335"/>
              <a:ext cx="804393" cy="605313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158638" y="130774"/>
              <a:ext cx="1746362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気候変動</a:t>
              </a:r>
              <a:endPara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286846" y="139205"/>
              <a:ext cx="1746362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その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影響</a:t>
              </a:r>
              <a:endPara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337286" y="139205"/>
              <a:ext cx="2196152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波及</a:t>
              </a:r>
              <a:r>
                <a:rPr kumimoji="1" lang="ja-JP" altLang="en-US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する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影響</a:t>
              </a:r>
              <a:endPara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1" name="楕円 50"/>
            <p:cNvSpPr/>
            <p:nvPr/>
          </p:nvSpPr>
          <p:spPr>
            <a:xfrm>
              <a:off x="1790040" y="3383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/>
            <p:nvPr/>
          </p:nvSpPr>
          <p:spPr>
            <a:xfrm>
              <a:off x="2286846" y="3383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/>
            <p:cNvSpPr/>
            <p:nvPr/>
          </p:nvSpPr>
          <p:spPr>
            <a:xfrm>
              <a:off x="3922108" y="3383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/>
            <p:cNvSpPr/>
            <p:nvPr/>
          </p:nvSpPr>
          <p:spPr>
            <a:xfrm>
              <a:off x="4361054" y="3383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コネクタ 55"/>
            <p:cNvCxnSpPr>
              <a:stCxn id="51" idx="6"/>
              <a:endCxn id="52" idx="2"/>
            </p:cNvCxnSpPr>
            <p:nvPr/>
          </p:nvCxnSpPr>
          <p:spPr>
            <a:xfrm>
              <a:off x="1898040" y="392384"/>
              <a:ext cx="388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3976108" y="392384"/>
              <a:ext cx="388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7054521" y="139205"/>
              <a:ext cx="1601799" cy="800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どう備える？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適応策</a:t>
              </a:r>
              <a:endPara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66" name="楕円 65"/>
            <p:cNvSpPr/>
            <p:nvPr/>
          </p:nvSpPr>
          <p:spPr>
            <a:xfrm>
              <a:off x="6613168" y="3383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楕円 66"/>
            <p:cNvSpPr/>
            <p:nvPr/>
          </p:nvSpPr>
          <p:spPr>
            <a:xfrm>
              <a:off x="7068444" y="3383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6721168" y="392384"/>
              <a:ext cx="388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3"/>
          <p:cNvSpPr txBox="1"/>
          <p:nvPr/>
        </p:nvSpPr>
        <p:spPr>
          <a:xfrm>
            <a:off x="145475" y="12576065"/>
            <a:ext cx="3300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/>
              <a:t>イラスト</a:t>
            </a:r>
            <a:r>
              <a:rPr lang="ja-JP" altLang="en-US" sz="800" dirty="0" smtClean="0"/>
              <a:t>出典</a:t>
            </a:r>
            <a:r>
              <a:rPr lang="ja-JP" altLang="en-US" sz="800" dirty="0"/>
              <a:t>：気候変動適応情報プラットフォーム</a:t>
            </a:r>
            <a:endParaRPr kumimoji="1" lang="ja-JP" altLang="en-US" sz="800" dirty="0"/>
          </a:p>
        </p:txBody>
      </p:sp>
      <p:sp>
        <p:nvSpPr>
          <p:cNvPr id="50" name="テキスト ボックス 3"/>
          <p:cNvSpPr txBox="1"/>
          <p:nvPr/>
        </p:nvSpPr>
        <p:spPr>
          <a:xfrm>
            <a:off x="5658214" y="12612658"/>
            <a:ext cx="39188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 smtClean="0">
                <a:latin typeface="+mn-ea"/>
              </a:rPr>
              <a:t>イラスト出典</a:t>
            </a:r>
            <a:r>
              <a:rPr lang="ja-JP" altLang="en-US" sz="600" dirty="0">
                <a:latin typeface="+mn-ea"/>
              </a:rPr>
              <a:t>：</a:t>
            </a:r>
            <a:r>
              <a:rPr lang="en-US" altLang="ja-JP" sz="600" dirty="0">
                <a:latin typeface="+mn-ea"/>
              </a:rPr>
              <a:t>IPCC AR5 WG2 </a:t>
            </a:r>
            <a:r>
              <a:rPr lang="ja-JP" altLang="en-US" sz="600" dirty="0">
                <a:latin typeface="+mn-ea"/>
              </a:rPr>
              <a:t>政策決定者向け要約 </a:t>
            </a:r>
            <a:r>
              <a:rPr lang="en-US" altLang="ja-JP" sz="600" dirty="0">
                <a:latin typeface="+mn-ea"/>
              </a:rPr>
              <a:t>Table1</a:t>
            </a:r>
            <a:r>
              <a:rPr lang="ja-JP" altLang="en-US" sz="600" dirty="0">
                <a:latin typeface="+mn-ea"/>
              </a:rPr>
              <a:t>より抜粋、</a:t>
            </a:r>
            <a:r>
              <a:rPr lang="ja-JP" altLang="en-US" sz="600" dirty="0">
                <a:solidFill>
                  <a:prstClr val="black"/>
                </a:solidFill>
                <a:latin typeface="+mn-ea"/>
              </a:rPr>
              <a:t> </a:t>
            </a:r>
            <a:r>
              <a:rPr lang="ja-JP" altLang="en-US" sz="600" dirty="0"/>
              <a:t>気候変動適応情報プラットフォーム</a:t>
            </a:r>
          </a:p>
        </p:txBody>
      </p:sp>
    </p:spTree>
    <p:extLst>
      <p:ext uri="{BB962C8B-B14F-4D97-AF65-F5344CB8AC3E}">
        <p14:creationId xmlns:p14="http://schemas.microsoft.com/office/powerpoint/2010/main" val="34760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39</Words>
  <Application>Microsoft Office PowerPoint</Application>
  <PresentationFormat>A3 297x420 mm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環境科学センター　新井</dc:creator>
  <cp:lastModifiedBy>環境科学センター　新井</cp:lastModifiedBy>
  <cp:revision>17</cp:revision>
  <dcterms:created xsi:type="dcterms:W3CDTF">2024-09-10T06:13:47Z</dcterms:created>
  <dcterms:modified xsi:type="dcterms:W3CDTF">2024-12-02T06:49:34Z</dcterms:modified>
</cp:coreProperties>
</file>