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2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08844-47CD-4046-AD5E-379923F818F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3FA2B-B24B-4CD7-9440-A45BDB0F5A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15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3FA2B-B24B-4CD7-9440-A45BDB0F5A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9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07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71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05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7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70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73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767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39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296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8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BD00C-B734-498E-8A94-54F0E9EF7798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D3B23-C4B7-424D-A225-4E50CE790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11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4" y="-123813"/>
            <a:ext cx="2826579" cy="89551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987" y="-104931"/>
            <a:ext cx="3067762" cy="89551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658" y="-104931"/>
            <a:ext cx="3067762" cy="8955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38" y="2274435"/>
            <a:ext cx="1258112" cy="94674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538" y="3660211"/>
            <a:ext cx="1258112" cy="9467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538" y="895518"/>
            <a:ext cx="1258112" cy="94674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538" y="5217127"/>
            <a:ext cx="1258112" cy="94674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2538" y="10235334"/>
            <a:ext cx="1258112" cy="94674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538" y="6452943"/>
            <a:ext cx="1258112" cy="94674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538" y="8984527"/>
            <a:ext cx="1258112" cy="94674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538" y="11629325"/>
            <a:ext cx="1258112" cy="94674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538" y="7688753"/>
            <a:ext cx="1258112" cy="946740"/>
          </a:xfrm>
          <a:prstGeom prst="rect">
            <a:avLst/>
          </a:prstGeom>
        </p:spPr>
      </p:pic>
      <p:sp>
        <p:nvSpPr>
          <p:cNvPr id="18" name="テキスト ボックス 3"/>
          <p:cNvSpPr txBox="1"/>
          <p:nvPr/>
        </p:nvSpPr>
        <p:spPr>
          <a:xfrm>
            <a:off x="5656214" y="12612658"/>
            <a:ext cx="39188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600" dirty="0" smtClean="0">
                <a:latin typeface="+mn-ea"/>
              </a:rPr>
              <a:t>イラスト出典</a:t>
            </a:r>
            <a:r>
              <a:rPr lang="ja-JP" altLang="en-US" sz="600" dirty="0">
                <a:latin typeface="+mn-ea"/>
              </a:rPr>
              <a:t>：</a:t>
            </a:r>
            <a:r>
              <a:rPr lang="en-US" altLang="ja-JP" sz="600" dirty="0">
                <a:latin typeface="+mn-ea"/>
              </a:rPr>
              <a:t>IPCC AR5 WG2 </a:t>
            </a:r>
            <a:r>
              <a:rPr lang="ja-JP" altLang="en-US" sz="600" dirty="0">
                <a:latin typeface="+mn-ea"/>
              </a:rPr>
              <a:t>政策決定者向け要約 </a:t>
            </a:r>
            <a:r>
              <a:rPr lang="en-US" altLang="ja-JP" sz="600" dirty="0">
                <a:latin typeface="+mn-ea"/>
              </a:rPr>
              <a:t>Table1</a:t>
            </a:r>
            <a:r>
              <a:rPr lang="ja-JP" altLang="en-US" sz="600" dirty="0">
                <a:latin typeface="+mn-ea"/>
              </a:rPr>
              <a:t>より</a:t>
            </a:r>
            <a:r>
              <a:rPr lang="ja-JP" altLang="en-US" sz="600" dirty="0" smtClean="0">
                <a:latin typeface="+mn-ea"/>
              </a:rPr>
              <a:t>抜粋</a:t>
            </a:r>
            <a:endParaRPr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36055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13</Words>
  <Application>Microsoft Office PowerPoint</Application>
  <PresentationFormat>A3 297x420 mm</PresentationFormat>
  <Paragraphs>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環境科学センター　新井</dc:creator>
  <cp:lastModifiedBy>環境科学センター　新井</cp:lastModifiedBy>
  <cp:revision>18</cp:revision>
  <dcterms:created xsi:type="dcterms:W3CDTF">2024-09-10T06:13:47Z</dcterms:created>
  <dcterms:modified xsi:type="dcterms:W3CDTF">2024-12-02T06:48:36Z</dcterms:modified>
</cp:coreProperties>
</file>