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70" r:id="rId2"/>
    <p:sldId id="271" r:id="rId3"/>
    <p:sldId id="274" r:id="rId4"/>
    <p:sldId id="276" r:id="rId5"/>
    <p:sldId id="277" r:id="rId6"/>
    <p:sldId id="291" r:id="rId7"/>
    <p:sldId id="292" r:id="rId8"/>
    <p:sldId id="295" r:id="rId9"/>
    <p:sldId id="297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129188-C2D1-454A-87E9-3AAA31DF55EB}" v="33" dt="2023-03-03T03:52:33.4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ゲスト ユーザー" userId="c74089ea6710c297" providerId="Windows Live" clId="Web-{9E129188-C2D1-454A-87E9-3AAA31DF55EB}"/>
    <pc:docChg chg="delSld">
      <pc:chgData name="ゲスト ユーザー" userId="c74089ea6710c297" providerId="Windows Live" clId="Web-{9E129188-C2D1-454A-87E9-3AAA31DF55EB}" dt="2023-03-03T03:52:33.430" v="32"/>
      <pc:docMkLst>
        <pc:docMk/>
      </pc:docMkLst>
      <pc:sldChg chg="del">
        <pc:chgData name="ゲスト ユーザー" userId="c74089ea6710c297" providerId="Windows Live" clId="Web-{9E129188-C2D1-454A-87E9-3AAA31DF55EB}" dt="2023-03-03T03:52:01.648" v="13"/>
        <pc:sldMkLst>
          <pc:docMk/>
          <pc:sldMk cId="0" sldId="256"/>
        </pc:sldMkLst>
      </pc:sldChg>
      <pc:sldChg chg="del">
        <pc:chgData name="ゲスト ユーザー" userId="c74089ea6710c297" providerId="Windows Live" clId="Web-{9E129188-C2D1-454A-87E9-3AAA31DF55EB}" dt="2023-03-03T03:52:01.632" v="12"/>
        <pc:sldMkLst>
          <pc:docMk/>
          <pc:sldMk cId="0" sldId="257"/>
        </pc:sldMkLst>
      </pc:sldChg>
      <pc:sldChg chg="del">
        <pc:chgData name="ゲスト ユーザー" userId="c74089ea6710c297" providerId="Windows Live" clId="Web-{9E129188-C2D1-454A-87E9-3AAA31DF55EB}" dt="2023-03-03T03:52:01.632" v="11"/>
        <pc:sldMkLst>
          <pc:docMk/>
          <pc:sldMk cId="0" sldId="258"/>
        </pc:sldMkLst>
      </pc:sldChg>
      <pc:sldChg chg="del">
        <pc:chgData name="ゲスト ユーザー" userId="c74089ea6710c297" providerId="Windows Live" clId="Web-{9E129188-C2D1-454A-87E9-3AAA31DF55EB}" dt="2023-03-03T03:52:01.632" v="10"/>
        <pc:sldMkLst>
          <pc:docMk/>
          <pc:sldMk cId="0" sldId="259"/>
        </pc:sldMkLst>
      </pc:sldChg>
      <pc:sldChg chg="del">
        <pc:chgData name="ゲスト ユーザー" userId="c74089ea6710c297" providerId="Windows Live" clId="Web-{9E129188-C2D1-454A-87E9-3AAA31DF55EB}" dt="2023-03-03T03:52:01.632" v="9"/>
        <pc:sldMkLst>
          <pc:docMk/>
          <pc:sldMk cId="0" sldId="260"/>
        </pc:sldMkLst>
      </pc:sldChg>
      <pc:sldChg chg="del">
        <pc:chgData name="ゲスト ユーザー" userId="c74089ea6710c297" providerId="Windows Live" clId="Web-{9E129188-C2D1-454A-87E9-3AAA31DF55EB}" dt="2023-03-03T03:52:01.632" v="8"/>
        <pc:sldMkLst>
          <pc:docMk/>
          <pc:sldMk cId="0" sldId="261"/>
        </pc:sldMkLst>
      </pc:sldChg>
      <pc:sldChg chg="del">
        <pc:chgData name="ゲスト ユーザー" userId="c74089ea6710c297" providerId="Windows Live" clId="Web-{9E129188-C2D1-454A-87E9-3AAA31DF55EB}" dt="2023-03-03T03:52:01.632" v="7"/>
        <pc:sldMkLst>
          <pc:docMk/>
          <pc:sldMk cId="0" sldId="262"/>
        </pc:sldMkLst>
      </pc:sldChg>
      <pc:sldChg chg="del">
        <pc:chgData name="ゲスト ユーザー" userId="c74089ea6710c297" providerId="Windows Live" clId="Web-{9E129188-C2D1-454A-87E9-3AAA31DF55EB}" dt="2023-03-03T03:52:01.617" v="6"/>
        <pc:sldMkLst>
          <pc:docMk/>
          <pc:sldMk cId="0" sldId="263"/>
        </pc:sldMkLst>
      </pc:sldChg>
      <pc:sldChg chg="del">
        <pc:chgData name="ゲスト ユーザー" userId="c74089ea6710c297" providerId="Windows Live" clId="Web-{9E129188-C2D1-454A-87E9-3AAA31DF55EB}" dt="2023-03-03T03:52:01.617" v="5"/>
        <pc:sldMkLst>
          <pc:docMk/>
          <pc:sldMk cId="0" sldId="264"/>
        </pc:sldMkLst>
      </pc:sldChg>
      <pc:sldChg chg="del">
        <pc:chgData name="ゲスト ユーザー" userId="c74089ea6710c297" providerId="Windows Live" clId="Web-{9E129188-C2D1-454A-87E9-3AAA31DF55EB}" dt="2023-03-03T03:52:01.617" v="4"/>
        <pc:sldMkLst>
          <pc:docMk/>
          <pc:sldMk cId="0" sldId="265"/>
        </pc:sldMkLst>
      </pc:sldChg>
      <pc:sldChg chg="del">
        <pc:chgData name="ゲスト ユーザー" userId="c74089ea6710c297" providerId="Windows Live" clId="Web-{9E129188-C2D1-454A-87E9-3AAA31DF55EB}" dt="2023-03-03T03:52:01.617" v="3"/>
        <pc:sldMkLst>
          <pc:docMk/>
          <pc:sldMk cId="0" sldId="266"/>
        </pc:sldMkLst>
      </pc:sldChg>
      <pc:sldChg chg="del">
        <pc:chgData name="ゲスト ユーザー" userId="c74089ea6710c297" providerId="Windows Live" clId="Web-{9E129188-C2D1-454A-87E9-3AAA31DF55EB}" dt="2023-03-03T03:52:01.601" v="2"/>
        <pc:sldMkLst>
          <pc:docMk/>
          <pc:sldMk cId="0" sldId="267"/>
        </pc:sldMkLst>
      </pc:sldChg>
      <pc:sldChg chg="del">
        <pc:chgData name="ゲスト ユーザー" userId="c74089ea6710c297" providerId="Windows Live" clId="Web-{9E129188-C2D1-454A-87E9-3AAA31DF55EB}" dt="2023-03-03T03:52:01.601" v="1"/>
        <pc:sldMkLst>
          <pc:docMk/>
          <pc:sldMk cId="0" sldId="268"/>
        </pc:sldMkLst>
      </pc:sldChg>
      <pc:sldChg chg="del">
        <pc:chgData name="ゲスト ユーザー" userId="c74089ea6710c297" providerId="Windows Live" clId="Web-{9E129188-C2D1-454A-87E9-3AAA31DF55EB}" dt="2023-03-03T03:52:01.601" v="0"/>
        <pc:sldMkLst>
          <pc:docMk/>
          <pc:sldMk cId="0" sldId="269"/>
        </pc:sldMkLst>
      </pc:sldChg>
      <pc:sldChg chg="del">
        <pc:chgData name="ゲスト ユーザー" userId="c74089ea6710c297" providerId="Windows Live" clId="Web-{9E129188-C2D1-454A-87E9-3AAA31DF55EB}" dt="2023-03-03T03:52:07.367" v="15"/>
        <pc:sldMkLst>
          <pc:docMk/>
          <pc:sldMk cId="0" sldId="272"/>
        </pc:sldMkLst>
      </pc:sldChg>
      <pc:sldChg chg="del">
        <pc:chgData name="ゲスト ユーザー" userId="c74089ea6710c297" providerId="Windows Live" clId="Web-{9E129188-C2D1-454A-87E9-3AAA31DF55EB}" dt="2023-03-03T03:52:07.367" v="14"/>
        <pc:sldMkLst>
          <pc:docMk/>
          <pc:sldMk cId="0" sldId="273"/>
        </pc:sldMkLst>
      </pc:sldChg>
      <pc:sldChg chg="del">
        <pc:chgData name="ゲスト ユーザー" userId="c74089ea6710c297" providerId="Windows Live" clId="Web-{9E129188-C2D1-454A-87E9-3AAA31DF55EB}" dt="2023-03-03T03:52:09.633" v="16"/>
        <pc:sldMkLst>
          <pc:docMk/>
          <pc:sldMk cId="0" sldId="275"/>
        </pc:sldMkLst>
      </pc:sldChg>
      <pc:sldChg chg="del">
        <pc:chgData name="ゲスト ユーザー" userId="c74089ea6710c297" providerId="Windows Live" clId="Web-{9E129188-C2D1-454A-87E9-3AAA31DF55EB}" dt="2023-03-03T03:52:27.242" v="29"/>
        <pc:sldMkLst>
          <pc:docMk/>
          <pc:sldMk cId="0" sldId="278"/>
        </pc:sldMkLst>
      </pc:sldChg>
      <pc:sldChg chg="del">
        <pc:chgData name="ゲスト ユーザー" userId="c74089ea6710c297" providerId="Windows Live" clId="Web-{9E129188-C2D1-454A-87E9-3AAA31DF55EB}" dt="2023-03-03T03:52:27.242" v="28"/>
        <pc:sldMkLst>
          <pc:docMk/>
          <pc:sldMk cId="0" sldId="279"/>
        </pc:sldMkLst>
      </pc:sldChg>
      <pc:sldChg chg="del">
        <pc:chgData name="ゲスト ユーザー" userId="c74089ea6710c297" providerId="Windows Live" clId="Web-{9E129188-C2D1-454A-87E9-3AAA31DF55EB}" dt="2023-03-03T03:52:27.242" v="27"/>
        <pc:sldMkLst>
          <pc:docMk/>
          <pc:sldMk cId="0" sldId="280"/>
        </pc:sldMkLst>
      </pc:sldChg>
      <pc:sldChg chg="del">
        <pc:chgData name="ゲスト ユーザー" userId="c74089ea6710c297" providerId="Windows Live" clId="Web-{9E129188-C2D1-454A-87E9-3AAA31DF55EB}" dt="2023-03-03T03:52:27.242" v="26"/>
        <pc:sldMkLst>
          <pc:docMk/>
          <pc:sldMk cId="0" sldId="281"/>
        </pc:sldMkLst>
      </pc:sldChg>
      <pc:sldChg chg="del">
        <pc:chgData name="ゲスト ユーザー" userId="c74089ea6710c297" providerId="Windows Live" clId="Web-{9E129188-C2D1-454A-87E9-3AAA31DF55EB}" dt="2023-03-03T03:52:27.242" v="25"/>
        <pc:sldMkLst>
          <pc:docMk/>
          <pc:sldMk cId="0" sldId="282"/>
        </pc:sldMkLst>
      </pc:sldChg>
      <pc:sldChg chg="del">
        <pc:chgData name="ゲスト ユーザー" userId="c74089ea6710c297" providerId="Windows Live" clId="Web-{9E129188-C2D1-454A-87E9-3AAA31DF55EB}" dt="2023-03-03T03:52:27.242" v="24"/>
        <pc:sldMkLst>
          <pc:docMk/>
          <pc:sldMk cId="0" sldId="283"/>
        </pc:sldMkLst>
      </pc:sldChg>
      <pc:sldChg chg="del">
        <pc:chgData name="ゲスト ユーザー" userId="c74089ea6710c297" providerId="Windows Live" clId="Web-{9E129188-C2D1-454A-87E9-3AAA31DF55EB}" dt="2023-03-03T03:52:27.227" v="23"/>
        <pc:sldMkLst>
          <pc:docMk/>
          <pc:sldMk cId="0" sldId="284"/>
        </pc:sldMkLst>
      </pc:sldChg>
      <pc:sldChg chg="del">
        <pc:chgData name="ゲスト ユーザー" userId="c74089ea6710c297" providerId="Windows Live" clId="Web-{9E129188-C2D1-454A-87E9-3AAA31DF55EB}" dt="2023-03-03T03:52:27.227" v="22"/>
        <pc:sldMkLst>
          <pc:docMk/>
          <pc:sldMk cId="0" sldId="285"/>
        </pc:sldMkLst>
      </pc:sldChg>
      <pc:sldChg chg="del">
        <pc:chgData name="ゲスト ユーザー" userId="c74089ea6710c297" providerId="Windows Live" clId="Web-{9E129188-C2D1-454A-87E9-3AAA31DF55EB}" dt="2023-03-03T03:52:27.227" v="21"/>
        <pc:sldMkLst>
          <pc:docMk/>
          <pc:sldMk cId="0" sldId="286"/>
        </pc:sldMkLst>
      </pc:sldChg>
      <pc:sldChg chg="del">
        <pc:chgData name="ゲスト ユーザー" userId="c74089ea6710c297" providerId="Windows Live" clId="Web-{9E129188-C2D1-454A-87E9-3AAA31DF55EB}" dt="2023-03-03T03:52:27.227" v="20"/>
        <pc:sldMkLst>
          <pc:docMk/>
          <pc:sldMk cId="0" sldId="287"/>
        </pc:sldMkLst>
      </pc:sldChg>
      <pc:sldChg chg="del">
        <pc:chgData name="ゲスト ユーザー" userId="c74089ea6710c297" providerId="Windows Live" clId="Web-{9E129188-C2D1-454A-87E9-3AAA31DF55EB}" dt="2023-03-03T03:52:27.211" v="19"/>
        <pc:sldMkLst>
          <pc:docMk/>
          <pc:sldMk cId="0" sldId="288"/>
        </pc:sldMkLst>
      </pc:sldChg>
      <pc:sldChg chg="del">
        <pc:chgData name="ゲスト ユーザー" userId="c74089ea6710c297" providerId="Windows Live" clId="Web-{9E129188-C2D1-454A-87E9-3AAA31DF55EB}" dt="2023-03-03T03:52:27.211" v="18"/>
        <pc:sldMkLst>
          <pc:docMk/>
          <pc:sldMk cId="0" sldId="289"/>
        </pc:sldMkLst>
      </pc:sldChg>
      <pc:sldChg chg="del">
        <pc:chgData name="ゲスト ユーザー" userId="c74089ea6710c297" providerId="Windows Live" clId="Web-{9E129188-C2D1-454A-87E9-3AAA31DF55EB}" dt="2023-03-03T03:52:27.211" v="17"/>
        <pc:sldMkLst>
          <pc:docMk/>
          <pc:sldMk cId="0" sldId="290"/>
        </pc:sldMkLst>
      </pc:sldChg>
      <pc:sldChg chg="del">
        <pc:chgData name="ゲスト ユーザー" userId="c74089ea6710c297" providerId="Windows Live" clId="Web-{9E129188-C2D1-454A-87E9-3AAA31DF55EB}" dt="2023-03-03T03:52:30.680" v="31"/>
        <pc:sldMkLst>
          <pc:docMk/>
          <pc:sldMk cId="0" sldId="293"/>
        </pc:sldMkLst>
      </pc:sldChg>
      <pc:sldChg chg="del">
        <pc:chgData name="ゲスト ユーザー" userId="c74089ea6710c297" providerId="Windows Live" clId="Web-{9E129188-C2D1-454A-87E9-3AAA31DF55EB}" dt="2023-03-03T03:52:30.680" v="30"/>
        <pc:sldMkLst>
          <pc:docMk/>
          <pc:sldMk cId="0" sldId="294"/>
        </pc:sldMkLst>
      </pc:sldChg>
      <pc:sldChg chg="del">
        <pc:chgData name="ゲスト ユーザー" userId="c74089ea6710c297" providerId="Windows Live" clId="Web-{9E129188-C2D1-454A-87E9-3AAA31DF55EB}" dt="2023-03-03T03:52:33.430" v="32"/>
        <pc:sldMkLst>
          <pc:docMk/>
          <pc:sldMk cId="0" sldId="29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a0836faa80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1a0836faa80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1a0836faa80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1a0836faa80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19cea7db270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19cea7db270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1a73005c107_0_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1a73005c107_0_1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1a73005c107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Google Shape;291;g1a73005c107_0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g1a73005c107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4" name="Google Shape;444;g1a73005c107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g1b3976579f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5" name="Google Shape;455;g1b3976579f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g1a73005c107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5" name="Google Shape;485;g1a73005c107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g1a73005c107_0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0" name="Google Shape;510;g1a73005c107_0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7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200" name="Google Shape;200;p27"/>
          <p:cNvSpPr/>
          <p:nvPr/>
        </p:nvSpPr>
        <p:spPr>
          <a:xfrm>
            <a:off x="90400" y="734000"/>
            <a:ext cx="8982000" cy="16893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/>
          <p:nvPr/>
        </p:nvSpPr>
        <p:spPr>
          <a:xfrm>
            <a:off x="90400" y="3214700"/>
            <a:ext cx="8953500" cy="1817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9275" y="-18575"/>
            <a:ext cx="4308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ワークシートA「自治体レベルで対策を考えよう」</a:t>
            </a:r>
            <a:endParaRPr/>
          </a:p>
        </p:txBody>
      </p:sp>
      <p:sp>
        <p:nvSpPr>
          <p:cNvPr id="203" name="Google Shape;203;p27"/>
          <p:cNvSpPr/>
          <p:nvPr/>
        </p:nvSpPr>
        <p:spPr>
          <a:xfrm>
            <a:off x="90400" y="2484350"/>
            <a:ext cx="2646900" cy="6693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2737300" y="2661038"/>
            <a:ext cx="43080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/>
              <a:t>になったつもりで考える！</a:t>
            </a:r>
            <a:endParaRPr sz="2000" b="1"/>
          </a:p>
        </p:txBody>
      </p:sp>
      <p:sp>
        <p:nvSpPr>
          <p:cNvPr id="205" name="Google Shape;205;p27"/>
          <p:cNvSpPr/>
          <p:nvPr/>
        </p:nvSpPr>
        <p:spPr>
          <a:xfrm>
            <a:off x="258425" y="744971"/>
            <a:ext cx="3456900" cy="46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1.  大雨が降ったら心配なことは？</a:t>
            </a:r>
            <a:endParaRPr b="1"/>
          </a:p>
        </p:txBody>
      </p:sp>
      <p:sp>
        <p:nvSpPr>
          <p:cNvPr id="206" name="Google Shape;206;p27"/>
          <p:cNvSpPr/>
          <p:nvPr/>
        </p:nvSpPr>
        <p:spPr>
          <a:xfrm>
            <a:off x="258425" y="3262946"/>
            <a:ext cx="3126600" cy="46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2. どんな対策が必要？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8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28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213" name="Google Shape;213;p28"/>
          <p:cNvSpPr/>
          <p:nvPr/>
        </p:nvSpPr>
        <p:spPr>
          <a:xfrm>
            <a:off x="90400" y="734000"/>
            <a:ext cx="8982000" cy="16893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28"/>
          <p:cNvSpPr/>
          <p:nvPr/>
        </p:nvSpPr>
        <p:spPr>
          <a:xfrm>
            <a:off x="90400" y="3214700"/>
            <a:ext cx="8953500" cy="18177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8"/>
          <p:cNvSpPr txBox="1"/>
          <p:nvPr/>
        </p:nvSpPr>
        <p:spPr>
          <a:xfrm>
            <a:off x="9275" y="-18575"/>
            <a:ext cx="4308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ワークシートA「自治体レベルで対策を考えよう」</a:t>
            </a:r>
            <a:endParaRPr/>
          </a:p>
        </p:txBody>
      </p:sp>
      <p:sp>
        <p:nvSpPr>
          <p:cNvPr id="216" name="Google Shape;216;p28"/>
          <p:cNvSpPr/>
          <p:nvPr/>
        </p:nvSpPr>
        <p:spPr>
          <a:xfrm>
            <a:off x="90400" y="2484350"/>
            <a:ext cx="2646900" cy="6693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solidFill>
                  <a:schemeClr val="dk1"/>
                </a:solidFill>
              </a:rPr>
              <a:t>県知事</a:t>
            </a:r>
            <a:endParaRPr/>
          </a:p>
        </p:txBody>
      </p:sp>
      <p:sp>
        <p:nvSpPr>
          <p:cNvPr id="217" name="Google Shape;217;p28"/>
          <p:cNvSpPr txBox="1"/>
          <p:nvPr/>
        </p:nvSpPr>
        <p:spPr>
          <a:xfrm>
            <a:off x="2737300" y="2661038"/>
            <a:ext cx="43080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/>
              <a:t>になったつもりで考える！</a:t>
            </a:r>
            <a:endParaRPr sz="2000" b="1"/>
          </a:p>
        </p:txBody>
      </p:sp>
      <p:sp>
        <p:nvSpPr>
          <p:cNvPr id="218" name="Google Shape;218;p28"/>
          <p:cNvSpPr/>
          <p:nvPr/>
        </p:nvSpPr>
        <p:spPr>
          <a:xfrm>
            <a:off x="258425" y="744971"/>
            <a:ext cx="3456900" cy="46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dk1"/>
                </a:solidFill>
              </a:rPr>
              <a:t>1.  大雨が降ったら心配なことは？</a:t>
            </a:r>
            <a:endParaRPr b="1"/>
          </a:p>
        </p:txBody>
      </p:sp>
      <p:sp>
        <p:nvSpPr>
          <p:cNvPr id="219" name="Google Shape;219;p28"/>
          <p:cNvSpPr/>
          <p:nvPr/>
        </p:nvSpPr>
        <p:spPr>
          <a:xfrm>
            <a:off x="258425" y="3262946"/>
            <a:ext cx="3126600" cy="466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2. どんな対策が必要？</a:t>
            </a:r>
            <a:endParaRPr b="1"/>
          </a:p>
        </p:txBody>
      </p:sp>
      <p:sp>
        <p:nvSpPr>
          <p:cNvPr id="220" name="Google Shape;220;p28"/>
          <p:cNvSpPr txBox="1"/>
          <p:nvPr/>
        </p:nvSpPr>
        <p:spPr>
          <a:xfrm>
            <a:off x="98650" y="1135275"/>
            <a:ext cx="89535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・家に水が入ってこないか心配。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・以前、マンションに水が入って停電や断水になったニュースを見たことがあり、心配。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・近くに大きな川があるので、河川の氾濫が心配。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・近所に崖があるので、崩れてこないか心配。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221" name="Google Shape;221;p28"/>
          <p:cNvSpPr txBox="1"/>
          <p:nvPr/>
        </p:nvSpPr>
        <p:spPr>
          <a:xfrm>
            <a:off x="98650" y="3660400"/>
            <a:ext cx="8982000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・土のう袋など、浸水を防げるグッズを用意して、浸水のおそれのある家庭に配る。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・停電になってもすぐに使えるように、非常用の発電装置を自治体ごとに設置する。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・河川が氾濫しないように、川の周りに堤防を作ったり、川の幅を広げたりしておく。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chemeClr val="dk1"/>
                </a:solidFill>
              </a:rPr>
              <a:t>・崖崩れが起きそうな場所をあらかじめコンクリートなどで固めておく。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83100" y="244425"/>
            <a:ext cx="2228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b="1">
                <a:solidFill>
                  <a:srgbClr val="FF0000"/>
                </a:solidFill>
              </a:rPr>
              <a:t>記入例</a:t>
            </a:r>
            <a:endParaRPr sz="30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1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31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247" name="Google Shape;247;p31"/>
          <p:cNvSpPr/>
          <p:nvPr/>
        </p:nvSpPr>
        <p:spPr>
          <a:xfrm>
            <a:off x="51850" y="863200"/>
            <a:ext cx="48981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初めて知ったことや大事だなと思ったことを書こう</a:t>
            </a:r>
            <a:endParaRPr b="1"/>
          </a:p>
        </p:txBody>
      </p:sp>
      <p:sp>
        <p:nvSpPr>
          <p:cNvPr id="248" name="Google Shape;248;p31"/>
          <p:cNvSpPr/>
          <p:nvPr/>
        </p:nvSpPr>
        <p:spPr>
          <a:xfrm>
            <a:off x="51850" y="1448350"/>
            <a:ext cx="9000300" cy="3583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49" name="Google Shape;249;p31"/>
          <p:cNvCxnSpPr/>
          <p:nvPr/>
        </p:nvCxnSpPr>
        <p:spPr>
          <a:xfrm>
            <a:off x="521583" y="1892075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50" name="Google Shape;250;p31"/>
          <p:cNvCxnSpPr/>
          <p:nvPr/>
        </p:nvCxnSpPr>
        <p:spPr>
          <a:xfrm>
            <a:off x="502661" y="2397300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51" name="Google Shape;251;p31"/>
          <p:cNvCxnSpPr/>
          <p:nvPr/>
        </p:nvCxnSpPr>
        <p:spPr>
          <a:xfrm>
            <a:off x="531045" y="2902525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52" name="Google Shape;252;p31"/>
          <p:cNvCxnSpPr/>
          <p:nvPr/>
        </p:nvCxnSpPr>
        <p:spPr>
          <a:xfrm>
            <a:off x="512122" y="3407750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53" name="Google Shape;253;p31"/>
          <p:cNvCxnSpPr/>
          <p:nvPr/>
        </p:nvCxnSpPr>
        <p:spPr>
          <a:xfrm>
            <a:off x="535776" y="3912975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54" name="Google Shape;254;p31"/>
          <p:cNvCxnSpPr/>
          <p:nvPr/>
        </p:nvCxnSpPr>
        <p:spPr>
          <a:xfrm>
            <a:off x="516853" y="4418200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55" name="Google Shape;255;p31"/>
          <p:cNvCxnSpPr/>
          <p:nvPr/>
        </p:nvCxnSpPr>
        <p:spPr>
          <a:xfrm>
            <a:off x="545237" y="4923425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256" name="Google Shape;256;p31"/>
          <p:cNvSpPr txBox="1"/>
          <p:nvPr/>
        </p:nvSpPr>
        <p:spPr>
          <a:xfrm>
            <a:off x="9275" y="-18575"/>
            <a:ext cx="4308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ワークシート「振り返り」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3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33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272" name="Google Shape;272;p33"/>
          <p:cNvSpPr/>
          <p:nvPr/>
        </p:nvSpPr>
        <p:spPr>
          <a:xfrm>
            <a:off x="83100" y="9435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話をしてくれた人</a:t>
            </a:r>
            <a:endParaRPr b="1"/>
          </a:p>
        </p:txBody>
      </p:sp>
      <p:sp>
        <p:nvSpPr>
          <p:cNvPr id="273" name="Google Shape;273;p33"/>
          <p:cNvSpPr/>
          <p:nvPr/>
        </p:nvSpPr>
        <p:spPr>
          <a:xfrm>
            <a:off x="2162725" y="9435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74" name="Google Shape;274;p33"/>
          <p:cNvSpPr txBox="1"/>
          <p:nvPr/>
        </p:nvSpPr>
        <p:spPr>
          <a:xfrm>
            <a:off x="9275" y="-18575"/>
            <a:ext cx="47163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ワークシート　宿題：大人の人に聞き取り！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 b="1"/>
              <a:t>「子どもの頃、どんな自然災害があった？」</a:t>
            </a:r>
            <a:endParaRPr sz="1600" b="1"/>
          </a:p>
        </p:txBody>
      </p:sp>
      <p:sp>
        <p:nvSpPr>
          <p:cNvPr id="275" name="Google Shape;275;p33"/>
          <p:cNvSpPr/>
          <p:nvPr/>
        </p:nvSpPr>
        <p:spPr>
          <a:xfrm>
            <a:off x="51850" y="2335825"/>
            <a:ext cx="4447200" cy="2772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どんな自然災害があった？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被害の規模や様子はどうだった？</a:t>
            </a:r>
            <a:endParaRPr b="1"/>
          </a:p>
        </p:txBody>
      </p:sp>
      <p:sp>
        <p:nvSpPr>
          <p:cNvPr id="276" name="Google Shape;276;p33"/>
          <p:cNvSpPr/>
          <p:nvPr/>
        </p:nvSpPr>
        <p:spPr>
          <a:xfrm>
            <a:off x="83100" y="14076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何歳のころ？</a:t>
            </a:r>
            <a:endParaRPr b="1"/>
          </a:p>
        </p:txBody>
      </p:sp>
      <p:sp>
        <p:nvSpPr>
          <p:cNvPr id="277" name="Google Shape;277;p33"/>
          <p:cNvSpPr/>
          <p:nvPr/>
        </p:nvSpPr>
        <p:spPr>
          <a:xfrm>
            <a:off x="2162725" y="14076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78" name="Google Shape;278;p33"/>
          <p:cNvSpPr/>
          <p:nvPr/>
        </p:nvSpPr>
        <p:spPr>
          <a:xfrm>
            <a:off x="83100" y="18717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西暦何年ぐらい？</a:t>
            </a:r>
            <a:endParaRPr b="1"/>
          </a:p>
        </p:txBody>
      </p:sp>
      <p:sp>
        <p:nvSpPr>
          <p:cNvPr id="279" name="Google Shape;279;p33"/>
          <p:cNvSpPr/>
          <p:nvPr/>
        </p:nvSpPr>
        <p:spPr>
          <a:xfrm>
            <a:off x="2162725" y="18717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80" name="Google Shape;280;p33"/>
          <p:cNvSpPr/>
          <p:nvPr/>
        </p:nvSpPr>
        <p:spPr>
          <a:xfrm>
            <a:off x="4636325" y="9435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話をしてくれた人</a:t>
            </a:r>
            <a:endParaRPr b="1"/>
          </a:p>
        </p:txBody>
      </p:sp>
      <p:sp>
        <p:nvSpPr>
          <p:cNvPr id="281" name="Google Shape;281;p33"/>
          <p:cNvSpPr/>
          <p:nvPr/>
        </p:nvSpPr>
        <p:spPr>
          <a:xfrm>
            <a:off x="6715950" y="9435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82" name="Google Shape;282;p33"/>
          <p:cNvSpPr/>
          <p:nvPr/>
        </p:nvSpPr>
        <p:spPr>
          <a:xfrm>
            <a:off x="4605075" y="2335825"/>
            <a:ext cx="4447200" cy="2772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dk1"/>
                </a:solidFill>
              </a:rPr>
              <a:t>どんな自然災害があった？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b="1">
                <a:solidFill>
                  <a:schemeClr val="dk1"/>
                </a:solidFill>
              </a:rPr>
              <a:t>被害の規模や様子はどうだった？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283" name="Google Shape;283;p33"/>
          <p:cNvSpPr/>
          <p:nvPr/>
        </p:nvSpPr>
        <p:spPr>
          <a:xfrm>
            <a:off x="4636325" y="14076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何歳のころ？</a:t>
            </a:r>
            <a:endParaRPr b="1"/>
          </a:p>
        </p:txBody>
      </p:sp>
      <p:sp>
        <p:nvSpPr>
          <p:cNvPr id="284" name="Google Shape;284;p33"/>
          <p:cNvSpPr/>
          <p:nvPr/>
        </p:nvSpPr>
        <p:spPr>
          <a:xfrm>
            <a:off x="6715950" y="14076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85" name="Google Shape;285;p33"/>
          <p:cNvSpPr/>
          <p:nvPr/>
        </p:nvSpPr>
        <p:spPr>
          <a:xfrm>
            <a:off x="4636325" y="18717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西暦何年ぐらい？</a:t>
            </a:r>
            <a:endParaRPr b="1"/>
          </a:p>
        </p:txBody>
      </p:sp>
      <p:sp>
        <p:nvSpPr>
          <p:cNvPr id="286" name="Google Shape;286;p33"/>
          <p:cNvSpPr/>
          <p:nvPr/>
        </p:nvSpPr>
        <p:spPr>
          <a:xfrm>
            <a:off x="6715950" y="18717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87" name="Google Shape;287;p33"/>
          <p:cNvSpPr txBox="1"/>
          <p:nvPr/>
        </p:nvSpPr>
        <p:spPr>
          <a:xfrm>
            <a:off x="139275" y="534650"/>
            <a:ext cx="141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一人目</a:t>
            </a:r>
            <a:endParaRPr/>
          </a:p>
        </p:txBody>
      </p:sp>
      <p:sp>
        <p:nvSpPr>
          <p:cNvPr id="288" name="Google Shape;288;p33"/>
          <p:cNvSpPr txBox="1"/>
          <p:nvPr/>
        </p:nvSpPr>
        <p:spPr>
          <a:xfrm>
            <a:off x="4636325" y="534650"/>
            <a:ext cx="141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二人目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4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4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295" name="Google Shape;295;p34"/>
          <p:cNvSpPr/>
          <p:nvPr/>
        </p:nvSpPr>
        <p:spPr>
          <a:xfrm>
            <a:off x="83100" y="9435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話をしてくれた人</a:t>
            </a:r>
            <a:endParaRPr b="1"/>
          </a:p>
        </p:txBody>
      </p:sp>
      <p:sp>
        <p:nvSpPr>
          <p:cNvPr id="296" name="Google Shape;296;p34"/>
          <p:cNvSpPr/>
          <p:nvPr/>
        </p:nvSpPr>
        <p:spPr>
          <a:xfrm>
            <a:off x="2162725" y="9435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お父さん</a:t>
            </a:r>
            <a:endParaRPr/>
          </a:p>
        </p:txBody>
      </p:sp>
      <p:sp>
        <p:nvSpPr>
          <p:cNvPr id="297" name="Google Shape;297;p34"/>
          <p:cNvSpPr txBox="1"/>
          <p:nvPr/>
        </p:nvSpPr>
        <p:spPr>
          <a:xfrm>
            <a:off x="9275" y="-18575"/>
            <a:ext cx="47163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>
                <a:solidFill>
                  <a:schemeClr val="dk1"/>
                </a:solidFill>
              </a:rPr>
              <a:t>ワークシート　宿題：大人の人に聞き取り！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 b="1">
                <a:solidFill>
                  <a:schemeClr val="dk1"/>
                </a:solidFill>
              </a:rPr>
              <a:t>「子どもの頃、どんな自然災害があった？」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98" name="Google Shape;298;p34"/>
          <p:cNvSpPr/>
          <p:nvPr/>
        </p:nvSpPr>
        <p:spPr>
          <a:xfrm>
            <a:off x="51850" y="2335825"/>
            <a:ext cx="4447200" cy="2772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b="1">
                <a:solidFill>
                  <a:schemeClr val="dk1"/>
                </a:solidFill>
              </a:rPr>
              <a:t>どんな自然災害があった？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b="1">
                <a:solidFill>
                  <a:schemeClr val="dk1"/>
                </a:solidFill>
              </a:rPr>
              <a:t>被害の規模や様子はどうだった？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99" name="Google Shape;299;p34"/>
          <p:cNvSpPr/>
          <p:nvPr/>
        </p:nvSpPr>
        <p:spPr>
          <a:xfrm>
            <a:off x="83100" y="14076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何歳のころ？</a:t>
            </a:r>
            <a:endParaRPr b="1"/>
          </a:p>
        </p:txBody>
      </p:sp>
      <p:sp>
        <p:nvSpPr>
          <p:cNvPr id="300" name="Google Shape;300;p34"/>
          <p:cNvSpPr/>
          <p:nvPr/>
        </p:nvSpPr>
        <p:spPr>
          <a:xfrm>
            <a:off x="2162725" y="14076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小学生</a:t>
            </a:r>
            <a:endParaRPr/>
          </a:p>
        </p:txBody>
      </p:sp>
      <p:sp>
        <p:nvSpPr>
          <p:cNvPr id="301" name="Google Shape;301;p34"/>
          <p:cNvSpPr/>
          <p:nvPr/>
        </p:nvSpPr>
        <p:spPr>
          <a:xfrm>
            <a:off x="83100" y="18717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西暦何年ぐらい？</a:t>
            </a:r>
            <a:endParaRPr b="1"/>
          </a:p>
        </p:txBody>
      </p:sp>
      <p:sp>
        <p:nvSpPr>
          <p:cNvPr id="302" name="Google Shape;302;p34"/>
          <p:cNvSpPr/>
          <p:nvPr/>
        </p:nvSpPr>
        <p:spPr>
          <a:xfrm>
            <a:off x="2162725" y="18717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1990年代</a:t>
            </a:r>
            <a:endParaRPr/>
          </a:p>
        </p:txBody>
      </p:sp>
      <p:sp>
        <p:nvSpPr>
          <p:cNvPr id="303" name="Google Shape;303;p34"/>
          <p:cNvSpPr/>
          <p:nvPr/>
        </p:nvSpPr>
        <p:spPr>
          <a:xfrm>
            <a:off x="4636325" y="9435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話をしてくれた人</a:t>
            </a:r>
            <a:endParaRPr b="1"/>
          </a:p>
        </p:txBody>
      </p:sp>
      <p:sp>
        <p:nvSpPr>
          <p:cNvPr id="304" name="Google Shape;304;p34"/>
          <p:cNvSpPr/>
          <p:nvPr/>
        </p:nvSpPr>
        <p:spPr>
          <a:xfrm>
            <a:off x="6715950" y="9435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おばあちゃん</a:t>
            </a:r>
            <a:endParaRPr/>
          </a:p>
        </p:txBody>
      </p:sp>
      <p:sp>
        <p:nvSpPr>
          <p:cNvPr id="305" name="Google Shape;305;p34"/>
          <p:cNvSpPr/>
          <p:nvPr/>
        </p:nvSpPr>
        <p:spPr>
          <a:xfrm>
            <a:off x="4605075" y="2335825"/>
            <a:ext cx="4447200" cy="2772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b="1">
                <a:solidFill>
                  <a:schemeClr val="dk1"/>
                </a:solidFill>
              </a:rPr>
              <a:t>どんな自然災害があった？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b="1">
                <a:solidFill>
                  <a:schemeClr val="dk1"/>
                </a:solidFill>
              </a:rPr>
              <a:t>被害の規模や様子はどうだった？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306" name="Google Shape;306;p34"/>
          <p:cNvSpPr/>
          <p:nvPr/>
        </p:nvSpPr>
        <p:spPr>
          <a:xfrm>
            <a:off x="4636325" y="14076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何歳のころ？</a:t>
            </a:r>
            <a:endParaRPr b="1"/>
          </a:p>
        </p:txBody>
      </p:sp>
      <p:sp>
        <p:nvSpPr>
          <p:cNvPr id="307" name="Google Shape;307;p34"/>
          <p:cNvSpPr/>
          <p:nvPr/>
        </p:nvSpPr>
        <p:spPr>
          <a:xfrm>
            <a:off x="6715950" y="14076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20歳くらい</a:t>
            </a:r>
            <a:endParaRPr/>
          </a:p>
        </p:txBody>
      </p:sp>
      <p:sp>
        <p:nvSpPr>
          <p:cNvPr id="308" name="Google Shape;308;p34"/>
          <p:cNvSpPr/>
          <p:nvPr/>
        </p:nvSpPr>
        <p:spPr>
          <a:xfrm>
            <a:off x="4636325" y="18717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西暦何年ぐらい？</a:t>
            </a:r>
            <a:endParaRPr b="1"/>
          </a:p>
        </p:txBody>
      </p:sp>
      <p:sp>
        <p:nvSpPr>
          <p:cNvPr id="309" name="Google Shape;309;p34"/>
          <p:cNvSpPr/>
          <p:nvPr/>
        </p:nvSpPr>
        <p:spPr>
          <a:xfrm>
            <a:off x="6715950" y="1871725"/>
            <a:ext cx="1996500" cy="348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1970年代</a:t>
            </a:r>
            <a:endParaRPr/>
          </a:p>
        </p:txBody>
      </p:sp>
      <p:sp>
        <p:nvSpPr>
          <p:cNvPr id="310" name="Google Shape;310;p34"/>
          <p:cNvSpPr txBox="1"/>
          <p:nvPr/>
        </p:nvSpPr>
        <p:spPr>
          <a:xfrm>
            <a:off x="3457950" y="65000"/>
            <a:ext cx="2228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b="1">
                <a:solidFill>
                  <a:srgbClr val="FF0000"/>
                </a:solidFill>
              </a:rPr>
              <a:t>記入例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311" name="Google Shape;311;p34"/>
          <p:cNvSpPr txBox="1"/>
          <p:nvPr/>
        </p:nvSpPr>
        <p:spPr>
          <a:xfrm>
            <a:off x="209650" y="3091075"/>
            <a:ext cx="4131600" cy="12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・台風はあったけど、今みたいに避難警報が出るようなことはあまりなかった。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・停電や断水は何回か経験した。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・小さな土砂崩れとかもあったと思う。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・強く記憶に残っている災害はあまりない。</a:t>
            </a:r>
            <a:endParaRPr/>
          </a:p>
        </p:txBody>
      </p:sp>
      <p:sp>
        <p:nvSpPr>
          <p:cNvPr id="312" name="Google Shape;312;p34"/>
          <p:cNvSpPr txBox="1"/>
          <p:nvPr/>
        </p:nvSpPr>
        <p:spPr>
          <a:xfrm>
            <a:off x="4762875" y="2983375"/>
            <a:ext cx="4131600" cy="14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・大きな台風は数年に一度あったかな。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・川や山も今ほど整備されていなかったから、氾濫や土砂崩れはたまにあったと思う。でもそんなに大きな被害があった記憶はない。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・神奈川県は災害が少なく住みやすいところと言われていた。</a:t>
            </a:r>
            <a:endParaRPr/>
          </a:p>
        </p:txBody>
      </p:sp>
      <p:sp>
        <p:nvSpPr>
          <p:cNvPr id="313" name="Google Shape;313;p34"/>
          <p:cNvSpPr txBox="1"/>
          <p:nvPr/>
        </p:nvSpPr>
        <p:spPr>
          <a:xfrm>
            <a:off x="139275" y="534650"/>
            <a:ext cx="141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一人目</a:t>
            </a:r>
            <a:endParaRPr/>
          </a:p>
        </p:txBody>
      </p:sp>
      <p:sp>
        <p:nvSpPr>
          <p:cNvPr id="314" name="Google Shape;314;p34"/>
          <p:cNvSpPr txBox="1"/>
          <p:nvPr/>
        </p:nvSpPr>
        <p:spPr>
          <a:xfrm>
            <a:off x="4636325" y="534650"/>
            <a:ext cx="141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二人目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48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7" name="Google Shape;447;p48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448" name="Google Shape;448;p48"/>
          <p:cNvSpPr/>
          <p:nvPr/>
        </p:nvSpPr>
        <p:spPr>
          <a:xfrm>
            <a:off x="247925" y="867325"/>
            <a:ext cx="42390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1.  キミが住んでいる地域に</a:t>
            </a: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どんな危険があるかを調べよう</a:t>
            </a:r>
            <a:endParaRPr b="1"/>
          </a:p>
        </p:txBody>
      </p:sp>
      <p:sp>
        <p:nvSpPr>
          <p:cNvPr id="449" name="Google Shape;449;p48"/>
          <p:cNvSpPr/>
          <p:nvPr/>
        </p:nvSpPr>
        <p:spPr>
          <a:xfrm>
            <a:off x="4700875" y="867325"/>
            <a:ext cx="42390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2. どんな対策が必要？</a:t>
            </a:r>
            <a:endParaRPr b="1"/>
          </a:p>
        </p:txBody>
      </p:sp>
      <p:sp>
        <p:nvSpPr>
          <p:cNvPr id="450" name="Google Shape;450;p48"/>
          <p:cNvSpPr/>
          <p:nvPr/>
        </p:nvSpPr>
        <p:spPr>
          <a:xfrm>
            <a:off x="4596775" y="1448350"/>
            <a:ext cx="4447200" cy="3583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1" name="Google Shape;451;p48"/>
          <p:cNvSpPr txBox="1"/>
          <p:nvPr/>
        </p:nvSpPr>
        <p:spPr>
          <a:xfrm>
            <a:off x="9275" y="-18575"/>
            <a:ext cx="47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ワークシートB「自分たちにできることを考えよう」</a:t>
            </a:r>
            <a:endParaRPr/>
          </a:p>
        </p:txBody>
      </p:sp>
      <p:sp>
        <p:nvSpPr>
          <p:cNvPr id="452" name="Google Shape;452;p48"/>
          <p:cNvSpPr/>
          <p:nvPr/>
        </p:nvSpPr>
        <p:spPr>
          <a:xfrm>
            <a:off x="83100" y="1448350"/>
            <a:ext cx="4447200" cy="3583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49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49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459" name="Google Shape;459;p49"/>
          <p:cNvSpPr/>
          <p:nvPr/>
        </p:nvSpPr>
        <p:spPr>
          <a:xfrm>
            <a:off x="247925" y="867325"/>
            <a:ext cx="42390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1.  キミが住んでいる地域に</a:t>
            </a:r>
            <a:endParaRPr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どんな危険があるかを調べよう</a:t>
            </a:r>
            <a:endParaRPr b="1"/>
          </a:p>
        </p:txBody>
      </p:sp>
      <p:sp>
        <p:nvSpPr>
          <p:cNvPr id="460" name="Google Shape;460;p49"/>
          <p:cNvSpPr/>
          <p:nvPr/>
        </p:nvSpPr>
        <p:spPr>
          <a:xfrm>
            <a:off x="4700875" y="867325"/>
            <a:ext cx="42390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2. どんな対策が必要？</a:t>
            </a:r>
            <a:endParaRPr b="1"/>
          </a:p>
        </p:txBody>
      </p:sp>
      <p:sp>
        <p:nvSpPr>
          <p:cNvPr id="461" name="Google Shape;461;p49"/>
          <p:cNvSpPr/>
          <p:nvPr/>
        </p:nvSpPr>
        <p:spPr>
          <a:xfrm>
            <a:off x="4596775" y="1448350"/>
            <a:ext cx="4447200" cy="3583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600">
                <a:solidFill>
                  <a:schemeClr val="dk1"/>
                </a:solidFill>
              </a:rPr>
              <a:t>・こまめに気象情報やニュースをチェックする。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600">
                <a:solidFill>
                  <a:schemeClr val="dk1"/>
                </a:solidFill>
              </a:rPr>
              <a:t>・自宅やよく出かける場所について、避難場所や避難経路を事前に確認しておく。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600">
                <a:solidFill>
                  <a:schemeClr val="dk1"/>
                </a:solidFill>
              </a:rPr>
              <a:t>・家から出られない場合に備えて非常食や水、懐中電灯などを用意しておく。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600">
                <a:solidFill>
                  <a:schemeClr val="dk1"/>
                </a:solidFill>
              </a:rPr>
              <a:t>・水害の恐れがある場合は無理に外出しないようにする。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462" name="Google Shape;462;p49"/>
          <p:cNvSpPr txBox="1"/>
          <p:nvPr/>
        </p:nvSpPr>
        <p:spPr>
          <a:xfrm>
            <a:off x="9275" y="-18575"/>
            <a:ext cx="47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ワークシートB「自分たちにできることを考えよう」</a:t>
            </a:r>
            <a:endParaRPr/>
          </a:p>
        </p:txBody>
      </p:sp>
      <p:sp>
        <p:nvSpPr>
          <p:cNvPr id="463" name="Google Shape;463;p49"/>
          <p:cNvSpPr/>
          <p:nvPr/>
        </p:nvSpPr>
        <p:spPr>
          <a:xfrm>
            <a:off x="83100" y="1448350"/>
            <a:ext cx="4447200" cy="3583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600">
                <a:solidFill>
                  <a:schemeClr val="dk1"/>
                </a:solidFill>
              </a:rPr>
              <a:t>・川が近くにあるから洪水の危険がある。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600">
                <a:solidFill>
                  <a:schemeClr val="dk1"/>
                </a:solidFill>
              </a:rPr>
              <a:t>・洪水になると、通学路周辺は2階まで水に浸かることがわかった。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600">
                <a:solidFill>
                  <a:schemeClr val="dk1"/>
                </a:solidFill>
              </a:rPr>
              <a:t>・線路も洪水の危険区域に入っていた。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600">
                <a:solidFill>
                  <a:schemeClr val="dk1"/>
                </a:solidFill>
              </a:rPr>
              <a:t>・土砂災害の危険性は低いが、高潮や津波の危険性は高いことがわかった。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464" name="Google Shape;464;p49"/>
          <p:cNvSpPr txBox="1"/>
          <p:nvPr/>
        </p:nvSpPr>
        <p:spPr>
          <a:xfrm>
            <a:off x="83100" y="244425"/>
            <a:ext cx="2228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3000" b="1">
                <a:solidFill>
                  <a:srgbClr val="FF0000"/>
                </a:solidFill>
              </a:rPr>
              <a:t>記入例</a:t>
            </a:r>
            <a:endParaRPr sz="30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52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8" name="Google Shape;488;p52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489" name="Google Shape;489;p52"/>
          <p:cNvSpPr/>
          <p:nvPr/>
        </p:nvSpPr>
        <p:spPr>
          <a:xfrm>
            <a:off x="51850" y="863200"/>
            <a:ext cx="48981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初めて知ったことや大事だなと思ったことを書こう</a:t>
            </a:r>
            <a:endParaRPr b="1"/>
          </a:p>
        </p:txBody>
      </p:sp>
      <p:sp>
        <p:nvSpPr>
          <p:cNvPr id="490" name="Google Shape;490;p52"/>
          <p:cNvSpPr/>
          <p:nvPr/>
        </p:nvSpPr>
        <p:spPr>
          <a:xfrm>
            <a:off x="51850" y="1448350"/>
            <a:ext cx="9000300" cy="3583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91" name="Google Shape;491;p52"/>
          <p:cNvCxnSpPr/>
          <p:nvPr/>
        </p:nvCxnSpPr>
        <p:spPr>
          <a:xfrm>
            <a:off x="521583" y="1892075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492" name="Google Shape;492;p52"/>
          <p:cNvCxnSpPr/>
          <p:nvPr/>
        </p:nvCxnSpPr>
        <p:spPr>
          <a:xfrm>
            <a:off x="502661" y="2397300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493" name="Google Shape;493;p52"/>
          <p:cNvCxnSpPr/>
          <p:nvPr/>
        </p:nvCxnSpPr>
        <p:spPr>
          <a:xfrm>
            <a:off x="531045" y="2902525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494" name="Google Shape;494;p52"/>
          <p:cNvCxnSpPr/>
          <p:nvPr/>
        </p:nvCxnSpPr>
        <p:spPr>
          <a:xfrm>
            <a:off x="512122" y="3407750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495" name="Google Shape;495;p52"/>
          <p:cNvCxnSpPr/>
          <p:nvPr/>
        </p:nvCxnSpPr>
        <p:spPr>
          <a:xfrm>
            <a:off x="535776" y="3912975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496" name="Google Shape;496;p52"/>
          <p:cNvCxnSpPr/>
          <p:nvPr/>
        </p:nvCxnSpPr>
        <p:spPr>
          <a:xfrm>
            <a:off x="516853" y="4418200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497" name="Google Shape;497;p52"/>
          <p:cNvCxnSpPr/>
          <p:nvPr/>
        </p:nvCxnSpPr>
        <p:spPr>
          <a:xfrm>
            <a:off x="545237" y="4923425"/>
            <a:ext cx="8098800" cy="9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498" name="Google Shape;498;p52"/>
          <p:cNvSpPr txBox="1"/>
          <p:nvPr/>
        </p:nvSpPr>
        <p:spPr>
          <a:xfrm>
            <a:off x="9275" y="-18575"/>
            <a:ext cx="4308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ワークシート「振り返り」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54"/>
          <p:cNvSpPr/>
          <p:nvPr/>
        </p:nvSpPr>
        <p:spPr>
          <a:xfrm>
            <a:off x="9400" y="0"/>
            <a:ext cx="9144000" cy="51435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54"/>
          <p:cNvSpPr/>
          <p:nvPr/>
        </p:nvSpPr>
        <p:spPr>
          <a:xfrm>
            <a:off x="5097075" y="65000"/>
            <a:ext cx="39552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　年　　組　名前：</a:t>
            </a:r>
            <a:endParaRPr/>
          </a:p>
        </p:txBody>
      </p:sp>
      <p:sp>
        <p:nvSpPr>
          <p:cNvPr id="514" name="Google Shape;514;p54"/>
          <p:cNvSpPr/>
          <p:nvPr/>
        </p:nvSpPr>
        <p:spPr>
          <a:xfrm>
            <a:off x="83100" y="867325"/>
            <a:ext cx="42390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/>
              <a:t>1.  授業を通して学んだことを書こう</a:t>
            </a:r>
            <a:endParaRPr b="1"/>
          </a:p>
        </p:txBody>
      </p:sp>
      <p:sp>
        <p:nvSpPr>
          <p:cNvPr id="515" name="Google Shape;515;p54"/>
          <p:cNvSpPr/>
          <p:nvPr/>
        </p:nvSpPr>
        <p:spPr>
          <a:xfrm>
            <a:off x="4624675" y="867325"/>
            <a:ext cx="42390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dk1"/>
                </a:solidFill>
              </a:rPr>
              <a:t>2. ワークで考えた対策を書こう</a:t>
            </a:r>
            <a:endParaRPr b="1"/>
          </a:p>
        </p:txBody>
      </p:sp>
      <p:sp>
        <p:nvSpPr>
          <p:cNvPr id="516" name="Google Shape;516;p54"/>
          <p:cNvSpPr/>
          <p:nvPr/>
        </p:nvSpPr>
        <p:spPr>
          <a:xfrm>
            <a:off x="51850" y="1448350"/>
            <a:ext cx="4270200" cy="1337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517" name="Google Shape;517;p54"/>
          <p:cNvSpPr txBox="1"/>
          <p:nvPr/>
        </p:nvSpPr>
        <p:spPr>
          <a:xfrm>
            <a:off x="9275" y="-18575"/>
            <a:ext cx="4716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ワークシート「まとめレポート」</a:t>
            </a:r>
            <a:endParaRPr/>
          </a:p>
        </p:txBody>
      </p:sp>
      <p:sp>
        <p:nvSpPr>
          <p:cNvPr id="518" name="Google Shape;518;p54"/>
          <p:cNvSpPr/>
          <p:nvPr/>
        </p:nvSpPr>
        <p:spPr>
          <a:xfrm>
            <a:off x="83100" y="3114025"/>
            <a:ext cx="4239000" cy="464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dk1"/>
                </a:solidFill>
              </a:rPr>
              <a:t>3. 今日から取り組むことを書こう</a:t>
            </a:r>
            <a:endParaRPr b="1"/>
          </a:p>
        </p:txBody>
      </p:sp>
      <p:sp>
        <p:nvSpPr>
          <p:cNvPr id="519" name="Google Shape;519;p54"/>
          <p:cNvSpPr/>
          <p:nvPr/>
        </p:nvSpPr>
        <p:spPr>
          <a:xfrm>
            <a:off x="51850" y="3695050"/>
            <a:ext cx="8827500" cy="1337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520" name="Google Shape;520;p54"/>
          <p:cNvSpPr/>
          <p:nvPr/>
        </p:nvSpPr>
        <p:spPr>
          <a:xfrm>
            <a:off x="4609075" y="1448350"/>
            <a:ext cx="4270200" cy="1337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画面に合わせる (16:9)</PresentationFormat>
  <Slides>9</Slides>
  <Notes>9</Notes>
  <HiddenSlides>0</HiddenSlide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Simple Light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4</cp:revision>
  <dcterms:modified xsi:type="dcterms:W3CDTF">2023-03-03T03:52:42Z</dcterms:modified>
</cp:coreProperties>
</file>