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0" r:id="rId1"/>
  </p:sldMasterIdLst>
  <p:notesMasterIdLst>
    <p:notesMasterId r:id="rId11"/>
  </p:notesMasterIdLst>
  <p:sldIdLst>
    <p:sldId id="256" r:id="rId2"/>
    <p:sldId id="265" r:id="rId3"/>
    <p:sldId id="263" r:id="rId4"/>
    <p:sldId id="257" r:id="rId5"/>
    <p:sldId id="258" r:id="rId6"/>
    <p:sldId id="266" r:id="rId7"/>
    <p:sldId id="261" r:id="rId8"/>
    <p:sldId id="260" r:id="rId9"/>
    <p:sldId id="264" r:id="rId10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5806E97D-D52C-43D5-8CEE-D6A529C340FE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EAAD70C9-53F1-4CD6-94BC-A593B458BA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846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D70C9-53F1-4CD6-94BC-A593B458BA6C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781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D70C9-53F1-4CD6-94BC-A593B458BA6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952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D70C9-53F1-4CD6-94BC-A593B458BA6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201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D70C9-53F1-4CD6-94BC-A593B458BA6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108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A5D9-AC21-4CDB-98DA-5F899978D199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60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962A-0133-46F3-A2A7-6764657AA246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179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A4BC-4D97-4E60-AB76-8641AE0D2042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1151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76EC-621A-4528-92A2-DD2C50E6ACA9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8B22F9F-73FE-45BD-A1DF-44AAA56DD92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303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DE0F-E887-4C71-9B58-5DC805443590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393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0993E-3C30-409B-A8E5-7A0C3743A938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24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22361-98E6-4862-B170-C5FA73FD24F3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9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B8D5-CA94-4567-A19B-F01B002E8A42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19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C437-6F16-454B-BFE3-9320523D3571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874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62029-2EBA-42C7-95F1-E78D6557F367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01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7C44F-4FAD-476D-BEBE-0912125397D2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69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CBE3D-C00D-45BC-A569-376664881275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02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1241298" y="1249171"/>
            <a:ext cx="9866376" cy="1375373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94232" y="591921"/>
            <a:ext cx="9454896" cy="583882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かながわ人生</a:t>
            </a:r>
            <a:r>
              <a:rPr kumimoji="1" lang="en-US" altLang="ja-JP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100</a:t>
            </a:r>
            <a:r>
              <a:rPr kumimoji="1" lang="ja-JP" altLang="en-US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歳時代ネットワーク</a:t>
            </a:r>
            <a:endParaRPr kumimoji="1" lang="ja-JP" altLang="en-US" sz="2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35152" y="1663090"/>
            <a:ext cx="10678668" cy="961454"/>
          </a:xfrm>
        </p:spPr>
        <p:txBody>
          <a:bodyPr>
            <a:noAutofit/>
          </a:bodyPr>
          <a:lstStyle/>
          <a:p>
            <a:r>
              <a:rPr kumimoji="1" lang="ja-JP" altLang="en-US" sz="5400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「この指とまれプロジェクト」</a:t>
            </a:r>
            <a:endParaRPr kumimoji="1" lang="ja-JP" altLang="en-US" sz="54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3008376" y="2991624"/>
            <a:ext cx="5189982" cy="72707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「〇〇〇〇〇〇」</a:t>
            </a:r>
            <a:endParaRPr lang="en-US" altLang="ja-JP" sz="4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268843" y="5838373"/>
            <a:ext cx="2916936" cy="46094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「〇〇〇〇〇〇</a:t>
            </a:r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」</a:t>
            </a:r>
            <a:endParaRPr lang="en-US" altLang="ja-JP" sz="28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280017" y="222589"/>
            <a:ext cx="253822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提案書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フォーマット</a:t>
            </a:r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線吹き出し 1 (枠付き) 8"/>
          <p:cNvSpPr/>
          <p:nvPr/>
        </p:nvSpPr>
        <p:spPr>
          <a:xfrm>
            <a:off x="1241298" y="3801491"/>
            <a:ext cx="5671566" cy="1097280"/>
          </a:xfrm>
          <a:prstGeom prst="borderCallout1">
            <a:avLst>
              <a:gd name="adj1" fmla="val -2083"/>
              <a:gd name="adj2" fmla="val 23431"/>
              <a:gd name="adj3" fmla="val -30833"/>
              <a:gd name="adj4" fmla="val 52470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提案プログラムの名称を記載してください。</a:t>
            </a:r>
            <a:endParaRPr lang="en-US" altLang="ja-JP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事業内容を端的に表す、第三者にも</a:t>
            </a:r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わかりやすい</a:t>
            </a:r>
            <a:endParaRPr lang="en-US" altLang="ja-JP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タイトル</a:t>
            </a:r>
            <a:r>
              <a:rPr lang="ja-JP" altLang="en-US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をお願いします。</a:t>
            </a:r>
            <a:endParaRPr lang="en-US" altLang="ja-JP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線吹き出し 1 (枠付き) 9"/>
          <p:cNvSpPr/>
          <p:nvPr/>
        </p:nvSpPr>
        <p:spPr>
          <a:xfrm>
            <a:off x="3593592" y="5444285"/>
            <a:ext cx="3616452" cy="1249121"/>
          </a:xfrm>
          <a:prstGeom prst="borderCallout1">
            <a:avLst>
              <a:gd name="adj1" fmla="val 9505"/>
              <a:gd name="adj2" fmla="val 100115"/>
              <a:gd name="adj3" fmla="val 45443"/>
              <a:gd name="adj4" fmla="val 135168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団体名称を記載してください</a:t>
            </a:r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・株式会社〇〇</a:t>
            </a:r>
            <a:endParaRPr lang="en-US" altLang="ja-JP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lang="en-US" altLang="ja-JP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NPO</a:t>
            </a:r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法人〇〇</a:t>
            </a:r>
            <a:endParaRPr lang="en-US" altLang="ja-JP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・一般社団法人〇〇　等</a:t>
            </a:r>
            <a:endParaRPr lang="ja-JP" altLang="en-US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5773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 txBox="1">
            <a:spLocks/>
          </p:cNvSpPr>
          <p:nvPr/>
        </p:nvSpPr>
        <p:spPr>
          <a:xfrm>
            <a:off x="472440" y="227965"/>
            <a:ext cx="10515600" cy="777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提案書の作成にあたって</a:t>
            </a:r>
            <a:endParaRPr lang="ja-JP" altLang="en-US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221381" y="1839099"/>
            <a:ext cx="11366881" cy="43595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　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社会、地域、県民に貢献する様々な</a:t>
            </a:r>
            <a:r>
              <a:rPr lang="ja-JP" altLang="ja-JP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プログラム</a:t>
            </a:r>
            <a:r>
              <a:rPr lang="ja-JP" altLang="ja-JP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（解決に向けた取組）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をご提案</a:t>
            </a:r>
            <a:r>
              <a:rPr lang="ja-JP" altLang="en-US" dirty="0" err="1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くださ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い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プレゼン時間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は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５～</a:t>
            </a:r>
            <a:r>
              <a:rPr lang="ja-JP" altLang="en-US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８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分間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を予定しておりますので、時間</a:t>
            </a:r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内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で説明できる枚数で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作成をお願いします。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　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本フォーマットは適宜加工していただいて構いません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が、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説明項目（団体概要、事</a:t>
            </a:r>
            <a:endParaRPr lang="en-US" altLang="ja-JP" b="1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業概要、事業に期待する効果、対応する</a:t>
            </a:r>
            <a:r>
              <a:rPr lang="en-US" altLang="ja-JP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SDG</a:t>
            </a:r>
            <a:r>
              <a:rPr lang="ja-JP" altLang="en-US" b="1" dirty="0" err="1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ｓ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のゴール、連携を期待するリソース、</a:t>
            </a:r>
            <a:endParaRPr lang="en-US" altLang="ja-JP" b="1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事業のスケジュール、ネットワーク団体へのメッセージ）の記載は遵守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していただき</a:t>
            </a:r>
            <a:r>
              <a:rPr lang="ja-JP" altLang="en-US" dirty="0" err="1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ま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err="1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すよう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お願いします。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958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>
          <a:xfrm>
            <a:off x="154004" y="125128"/>
            <a:ext cx="2425566" cy="658367"/>
          </a:xfrm>
          <a:noFill/>
        </p:spPr>
        <p:txBody>
          <a:bodyPr>
            <a:normAutofit/>
          </a:bodyPr>
          <a:lstStyle/>
          <a:p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</a:t>
            </a:r>
            <a:r>
              <a:rPr kumimoji="1"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団体概要</a:t>
            </a:r>
            <a:endParaRPr kumimoji="1" lang="ja-JP" altLang="en-US" sz="32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1000" y="1350137"/>
            <a:ext cx="2718816" cy="615823"/>
          </a:xfrm>
        </p:spPr>
        <p:txBody>
          <a:bodyPr/>
          <a:lstStyle/>
          <a:p>
            <a:r>
              <a:rPr kumimoji="1"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〇〇〇〇〇〇</a:t>
            </a:r>
            <a:endParaRPr kumimoji="1"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線吹き出し 1 (枠付き) 7"/>
          <p:cNvSpPr/>
          <p:nvPr/>
        </p:nvSpPr>
        <p:spPr>
          <a:xfrm>
            <a:off x="1014503" y="3091153"/>
            <a:ext cx="10360152" cy="2871216"/>
          </a:xfrm>
          <a:prstGeom prst="borderCallout1">
            <a:avLst>
              <a:gd name="adj1" fmla="val 715"/>
              <a:gd name="adj2" fmla="val 9013"/>
              <a:gd name="adj3" fmla="val -50627"/>
              <a:gd name="adj4" fmla="val 3062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団体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概要、主な活動等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を記載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してください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。記載形式は特に問いません。</a:t>
            </a:r>
            <a:endParaRPr lang="en-US" altLang="ja-JP" sz="20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（例）</a:t>
            </a:r>
            <a:endParaRPr lang="en-US" altLang="ja-JP" sz="20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当社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は、＊＊の新た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な価値を提供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し続ける団体として「＊＊」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いう理念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のもと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に＊＊といった新た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なサービスの提供を行い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、＊＊寄与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する企業となることを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目指しています。</a:t>
            </a:r>
            <a:endParaRPr lang="en-US" altLang="ja-JP" sz="20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本社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神奈川県＊＊市＊＊＊</a:t>
            </a:r>
            <a:endParaRPr lang="en-US" altLang="ja-JP" sz="20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■会社設立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＊年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ja-JP" altLang="en-US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zh-TW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従業員数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＊</a:t>
            </a:r>
            <a:r>
              <a:rPr lang="zh-TW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endParaRPr lang="zh-TW" altLang="en-US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■事業内容　＊＊の企画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、経営および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コンサルタント、出版物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の企画、発行および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販売</a:t>
            </a:r>
            <a:endParaRPr lang="en-US" altLang="ja-JP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50257" y="729592"/>
            <a:ext cx="2079057" cy="481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66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7685" y="4990969"/>
            <a:ext cx="2286000" cy="1709927"/>
          </a:xfrm>
        </p:spPr>
        <p:txBody>
          <a:bodyPr>
            <a:normAutofit/>
          </a:bodyPr>
          <a:lstStyle/>
          <a:p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経費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〇〇〇〇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線吹き出し 1 (枠付き) 5"/>
          <p:cNvSpPr/>
          <p:nvPr/>
        </p:nvSpPr>
        <p:spPr>
          <a:xfrm>
            <a:off x="2951617" y="281284"/>
            <a:ext cx="4133088" cy="2054302"/>
          </a:xfrm>
          <a:prstGeom prst="borderCallout1">
            <a:avLst>
              <a:gd name="adj1" fmla="val 25558"/>
              <a:gd name="adj2" fmla="val -622"/>
              <a:gd name="adj3" fmla="val 61494"/>
              <a:gd name="adj4" fmla="val -24070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対応する課題を明確にした上で</a:t>
            </a:r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、事業概要を記載してください。</a:t>
            </a:r>
            <a:endParaRPr lang="en-US" altLang="ja-JP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（例）</a:t>
            </a:r>
            <a:endParaRPr lang="en-US" altLang="ja-JP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コロナ</a:t>
            </a:r>
            <a:r>
              <a:rPr lang="ja-JP" altLang="en-US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禍における・・・の課題に対し、３密を回避した・・・を行うことでコミュニティの</a:t>
            </a:r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活性化</a:t>
            </a:r>
            <a:r>
              <a:rPr lang="ja-JP" altLang="en-US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につなげる</a:t>
            </a:r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300629" y="1043993"/>
            <a:ext cx="3675888" cy="995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概要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〇〇〇〇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279293" y="2801874"/>
            <a:ext cx="6412992" cy="10683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実施場所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〇〇〇会館（神奈川県＊市＊１</a:t>
            </a:r>
            <a:r>
              <a:rPr lang="en-US" altLang="ja-JP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-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１</a:t>
            </a:r>
            <a:r>
              <a:rPr lang="en-US" altLang="ja-JP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-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１</a:t>
            </a:r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線吹き出し 1 (枠付き) 8"/>
          <p:cNvSpPr/>
          <p:nvPr/>
        </p:nvSpPr>
        <p:spPr>
          <a:xfrm>
            <a:off x="7394243" y="1526094"/>
            <a:ext cx="4413123" cy="1275780"/>
          </a:xfrm>
          <a:prstGeom prst="borderCallout1">
            <a:avLst>
              <a:gd name="adj1" fmla="val 98357"/>
              <a:gd name="adj2" fmla="val -455"/>
              <a:gd name="adj3" fmla="val 134318"/>
              <a:gd name="adj4" fmla="val -23151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実施場所を記載してください。</a:t>
            </a:r>
            <a:endParaRPr lang="en-US" altLang="ja-JP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「住所」「建物名」記載し、更に「場所の写真」「地図」等を添付するなど分かりやすい資料づくりに努めてください。</a:t>
            </a:r>
            <a:endParaRPr lang="en-US" altLang="ja-JP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線吹き出し 1 (枠付き) 11"/>
          <p:cNvSpPr/>
          <p:nvPr/>
        </p:nvSpPr>
        <p:spPr>
          <a:xfrm>
            <a:off x="3695794" y="5248472"/>
            <a:ext cx="6216301" cy="1441315"/>
          </a:xfrm>
          <a:prstGeom prst="borderCallout1">
            <a:avLst>
              <a:gd name="adj1" fmla="val 40598"/>
              <a:gd name="adj2" fmla="val -457"/>
              <a:gd name="adj3" fmla="val 33536"/>
              <a:gd name="adj4" fmla="val -24646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項目、</a:t>
            </a:r>
            <a:r>
              <a:rPr lang="ja-JP" altLang="en-US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費用</a:t>
            </a:r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、費用を負担する主体を明確にしてください。</a:t>
            </a:r>
            <a:endParaRPr lang="en-US" altLang="ja-JP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（例）</a:t>
            </a:r>
            <a:endParaRPr lang="en-US" altLang="ja-JP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人件費</a:t>
            </a:r>
            <a:r>
              <a:rPr lang="ja-JP" altLang="en-US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〇〇〇円（</a:t>
            </a:r>
            <a:r>
              <a:rPr lang="ja-JP" altLang="en-US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</a:t>
            </a:r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が負担する）</a:t>
            </a:r>
            <a:endParaRPr lang="en-US" altLang="ja-JP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その他</a:t>
            </a:r>
            <a:r>
              <a:rPr lang="ja-JP" altLang="en-US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経費　</a:t>
            </a:r>
            <a:r>
              <a:rPr lang="ja-JP" altLang="en-US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〇〇〇円（＊が負担する）</a:t>
            </a:r>
            <a:endParaRPr lang="en-US" altLang="ja-JP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C00000"/>
                </a:solidFill>
              </a:rPr>
              <a:t>　</a:t>
            </a:r>
            <a:r>
              <a:rPr lang="en-US" altLang="ja-JP" sz="1400" dirty="0" smtClean="0">
                <a:solidFill>
                  <a:srgbClr val="C00000"/>
                </a:solidFill>
              </a:rPr>
              <a:t>※</a:t>
            </a:r>
            <a:r>
              <a:rPr lang="ja-JP" altLang="en-US" sz="1400" dirty="0" smtClean="0">
                <a:solidFill>
                  <a:srgbClr val="C00000"/>
                </a:solidFill>
              </a:rPr>
              <a:t>提案団体が負担する場合は、提案団体名を記載してください。</a:t>
            </a:r>
            <a:endParaRPr lang="en-US" altLang="ja-JP" sz="1400" dirty="0">
              <a:solidFill>
                <a:srgbClr val="C00000"/>
              </a:solidFill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279293" y="65542"/>
            <a:ext cx="2425566" cy="65836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②事業概要</a:t>
            </a:r>
            <a:endParaRPr lang="ja-JP" altLang="en-US" sz="32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74904" y="681708"/>
            <a:ext cx="2079057" cy="481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365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237744" y="964565"/>
            <a:ext cx="2240280" cy="481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〇〇〇〇</a:t>
            </a:r>
            <a:endParaRPr lang="en-US" altLang="ja-JP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線吹き出し 1 (枠付き) 4"/>
          <p:cNvSpPr/>
          <p:nvPr/>
        </p:nvSpPr>
        <p:spPr>
          <a:xfrm>
            <a:off x="1453896" y="2295144"/>
            <a:ext cx="9800258" cy="1856232"/>
          </a:xfrm>
          <a:prstGeom prst="borderCallout1">
            <a:avLst>
              <a:gd name="adj1" fmla="val -2638"/>
              <a:gd name="adj2" fmla="val 8177"/>
              <a:gd name="adj3" fmla="val -50627"/>
              <a:gd name="adj4" fmla="val 3062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事業の期待する効果を記載してください。</a:t>
            </a:r>
            <a:endParaRPr lang="en-US" altLang="ja-JP" sz="20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例）</a:t>
            </a:r>
            <a:endParaRPr lang="en-US" altLang="ja-JP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本提案事業を実施することにより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、○○○と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いった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課題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を解消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することができ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20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さらに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は・・・が促され、結果として、コミュニティ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の再生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活性化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つながる</a:t>
            </a:r>
            <a:endParaRPr lang="en-US" altLang="ja-JP" sz="20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が期待される。</a:t>
            </a:r>
            <a:endParaRPr lang="en-US" altLang="ja-JP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237744" y="115697"/>
            <a:ext cx="4488260" cy="65836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事業の期待する効果</a:t>
            </a:r>
            <a:endParaRPr lang="ja-JP" altLang="en-US" sz="32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74905" y="724252"/>
            <a:ext cx="3937213" cy="49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841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203814" y="99012"/>
            <a:ext cx="6610871" cy="65836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④対応する</a:t>
            </a:r>
            <a:r>
              <a:rPr lang="en-US" altLang="ja-JP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SDG</a:t>
            </a:r>
            <a:r>
              <a:rPr lang="ja-JP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ｓ</a:t>
            </a:r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のゴール</a:t>
            </a:r>
            <a:endParaRPr lang="ja-JP" altLang="en-US" sz="32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37744" y="754846"/>
            <a:ext cx="4988774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289" y="1876767"/>
            <a:ext cx="1804572" cy="1798476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3710" y="1875243"/>
            <a:ext cx="1798476" cy="1798476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8823" y="1875243"/>
            <a:ext cx="1800000" cy="1800000"/>
          </a:xfrm>
          <a:prstGeom prst="rect">
            <a:avLst/>
          </a:prstGeom>
        </p:spPr>
      </p:pic>
      <p:sp>
        <p:nvSpPr>
          <p:cNvPr id="9" name="線吹き出し 1 (枠付き) 8"/>
          <p:cNvSpPr/>
          <p:nvPr/>
        </p:nvSpPr>
        <p:spPr>
          <a:xfrm>
            <a:off x="1468823" y="4595582"/>
            <a:ext cx="9500616" cy="1141075"/>
          </a:xfrm>
          <a:prstGeom prst="borderCallout1">
            <a:avLst>
              <a:gd name="adj1" fmla="val -2638"/>
              <a:gd name="adj2" fmla="val 8177"/>
              <a:gd name="adj3" fmla="val -71734"/>
              <a:gd name="adj4" fmla="val 24338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提案プログラムが対応する</a:t>
            </a:r>
            <a:r>
              <a:rPr lang="en-US" altLang="ja-JP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SDG</a:t>
            </a:r>
            <a:r>
              <a:rPr lang="ja-JP" altLang="en-US" sz="2000" dirty="0" err="1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ｓ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のゴールを、別紙「</a:t>
            </a:r>
            <a:r>
              <a:rPr lang="en-US" altLang="ja-JP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SDG</a:t>
            </a:r>
            <a:r>
              <a:rPr lang="ja-JP" altLang="en-US" sz="2000" dirty="0" err="1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ｓ</a:t>
            </a:r>
            <a:r>
              <a:rPr lang="en-US" altLang="ja-JP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のゴール」から選択し貼り付けてください。</a:t>
            </a:r>
            <a:endParaRPr lang="en-US" altLang="ja-JP" sz="20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別紙「</a:t>
            </a:r>
            <a:r>
              <a:rPr lang="en-US" altLang="ja-JP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SDG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ｓ１７のゴール」は県ＨＰに掲載しています。</a:t>
            </a:r>
            <a:endParaRPr lang="en-US" altLang="ja-JP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6296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2932049"/>
            <a:ext cx="10515600" cy="4351338"/>
          </a:xfrm>
        </p:spPr>
        <p:txBody>
          <a:bodyPr/>
          <a:lstStyle/>
          <a:p>
            <a:endParaRPr lang="en-US" altLang="ja-JP" dirty="0"/>
          </a:p>
          <a:p>
            <a:endParaRPr kumimoji="1" lang="en-US" altLang="ja-JP" dirty="0" smtClean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237744" y="964565"/>
            <a:ext cx="2240280" cy="481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〇〇〇〇</a:t>
            </a:r>
            <a:endParaRPr lang="en-US" altLang="ja-JP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線吹き出し 1 (枠付き) 4"/>
          <p:cNvSpPr/>
          <p:nvPr/>
        </p:nvSpPr>
        <p:spPr>
          <a:xfrm>
            <a:off x="772668" y="2662047"/>
            <a:ext cx="10812780" cy="2083689"/>
          </a:xfrm>
          <a:prstGeom prst="borderCallout1">
            <a:avLst>
              <a:gd name="adj1" fmla="val -2638"/>
              <a:gd name="adj2" fmla="val 8177"/>
              <a:gd name="adj3" fmla="val -58374"/>
              <a:gd name="adj4" fmla="val 4632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財政面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、場所、人脈、スキル等のもとめているリソースを記載してください。そしてなぜそのリソースが必要なのかも記載してください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20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現在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、当団体で行っている・・・・は・・・・の点で十分対応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できていない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ため、・・・・といったリソースのご協力があれば、・・・の点で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改善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が図られるため、・・・についての効果が上がることが予想される。</a:t>
            </a:r>
            <a:endParaRPr lang="en-US" altLang="ja-JP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203814" y="99012"/>
            <a:ext cx="6610871" cy="65836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⑤</a:t>
            </a:r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連携を期待するリソース</a:t>
            </a:r>
            <a:endParaRPr lang="ja-JP" altLang="en-US" sz="32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37744" y="754846"/>
            <a:ext cx="4988774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660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2705" y="1145246"/>
            <a:ext cx="4026408" cy="1639951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〇月　〇〇の調整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〇月　〇〇の作成</a:t>
            </a:r>
            <a:endParaRPr kumimoji="1"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〇月　〇〇の実施　等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dirty="0" smtClean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線吹き出し 1 (枠付き) 4"/>
          <p:cNvSpPr/>
          <p:nvPr/>
        </p:nvSpPr>
        <p:spPr>
          <a:xfrm>
            <a:off x="1355397" y="4101505"/>
            <a:ext cx="5478540" cy="865131"/>
          </a:xfrm>
          <a:prstGeom prst="borderCallout1">
            <a:avLst>
              <a:gd name="adj1" fmla="val -2638"/>
              <a:gd name="adj2" fmla="val 8177"/>
              <a:gd name="adj3" fmla="val -171291"/>
              <a:gd name="adj4" fmla="val 399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箇条書きでも、表を使用しても構いません。</a:t>
            </a:r>
            <a:endParaRPr lang="en-US" altLang="ja-JP" sz="2000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271793" y="115126"/>
            <a:ext cx="7101159" cy="65836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⑥事業のスケジュール</a:t>
            </a:r>
            <a:endParaRPr lang="ja-JP" altLang="en-US" sz="36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 flipV="1">
            <a:off x="339170" y="736119"/>
            <a:ext cx="4646716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735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9560" y="1030985"/>
            <a:ext cx="2343912" cy="515239"/>
          </a:xfrm>
        </p:spPr>
        <p:txBody>
          <a:bodyPr/>
          <a:lstStyle/>
          <a:p>
            <a:r>
              <a:rPr kumimoji="1"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〇〇〇〇〇</a:t>
            </a:r>
            <a:endParaRPr kumimoji="1"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711772" y="2702473"/>
            <a:ext cx="7509229" cy="493114"/>
          </a:xfrm>
          <a:prstGeom prst="borderCallout1">
            <a:avLst>
              <a:gd name="adj1" fmla="val -2638"/>
              <a:gd name="adj2" fmla="val 8177"/>
              <a:gd name="adj3" fmla="val -212865"/>
              <a:gd name="adj4" fmla="val -4229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ネットワーク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の皆様へ協力</a:t>
            </a:r>
            <a:r>
              <a:rPr lang="ja-JP" altLang="en-US" sz="20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依頼の</a:t>
            </a:r>
            <a:r>
              <a:rPr lang="ja-JP" altLang="en-US" sz="20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コメントを一言お願いします。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74475" y="151011"/>
            <a:ext cx="7101159" cy="65836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⑦ネットワーク団体へのメッセージ</a:t>
            </a:r>
            <a:endParaRPr lang="ja-JP" altLang="en-US" sz="36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59598" y="763658"/>
            <a:ext cx="66647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24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755</Words>
  <Application>Microsoft Office PowerPoint</Application>
  <PresentationFormat>ワイド画面</PresentationFormat>
  <Paragraphs>75</Paragraphs>
  <Slides>9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かながわ人生100歳時代ネットワーク</vt:lpstr>
      <vt:lpstr>PowerPoint プレゼンテーション</vt:lpstr>
      <vt:lpstr>①団体概要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58</cp:revision>
  <cp:lastPrinted>2021-04-26T08:39:19Z</cp:lastPrinted>
  <dcterms:created xsi:type="dcterms:W3CDTF">2019-03-19T02:48:51Z</dcterms:created>
  <dcterms:modified xsi:type="dcterms:W3CDTF">2023-07-03T21:00:15Z</dcterms:modified>
</cp:coreProperties>
</file>